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30"/>
  </p:notesMasterIdLst>
  <p:handoutMasterIdLst>
    <p:handoutMasterId r:id="rId31"/>
  </p:handoutMasterIdLst>
  <p:sldIdLst>
    <p:sldId id="392" r:id="rId2"/>
    <p:sldId id="372" r:id="rId3"/>
    <p:sldId id="373" r:id="rId4"/>
    <p:sldId id="377" r:id="rId5"/>
    <p:sldId id="407" r:id="rId6"/>
    <p:sldId id="408" r:id="rId7"/>
    <p:sldId id="355" r:id="rId8"/>
    <p:sldId id="378" r:id="rId9"/>
    <p:sldId id="352" r:id="rId10"/>
    <p:sldId id="379" r:id="rId11"/>
    <p:sldId id="385" r:id="rId12"/>
    <p:sldId id="409" r:id="rId13"/>
    <p:sldId id="410" r:id="rId14"/>
    <p:sldId id="411" r:id="rId15"/>
    <p:sldId id="412" r:id="rId16"/>
    <p:sldId id="413" r:id="rId17"/>
    <p:sldId id="414" r:id="rId18"/>
    <p:sldId id="415" r:id="rId19"/>
    <p:sldId id="416" r:id="rId20"/>
    <p:sldId id="417" r:id="rId21"/>
    <p:sldId id="418" r:id="rId22"/>
    <p:sldId id="419" r:id="rId23"/>
    <p:sldId id="420" r:id="rId24"/>
    <p:sldId id="421" r:id="rId25"/>
    <p:sldId id="422" r:id="rId26"/>
    <p:sldId id="423" r:id="rId27"/>
    <p:sldId id="424" r:id="rId28"/>
    <p:sldId id="405" r:id="rId29"/>
  </p:sldIdLst>
  <p:sldSz cx="9906000" cy="6858000" type="A4"/>
  <p:notesSz cx="6794500" cy="9931400"/>
  <p:defaultTextStyle>
    <a:defPPr>
      <a:defRPr lang="en-US"/>
    </a:defPPr>
    <a:lvl1pPr marL="0" algn="l" defTabSz="872722" rtl="0" eaLnBrk="1" latinLnBrk="0" hangingPunct="1">
      <a:defRPr sz="1800" kern="1200">
        <a:solidFill>
          <a:schemeClr val="tx1"/>
        </a:solidFill>
        <a:latin typeface="+mn-lt"/>
        <a:ea typeface="+mn-ea"/>
        <a:cs typeface="+mn-cs"/>
      </a:defRPr>
    </a:lvl1pPr>
    <a:lvl2pPr marL="436361" algn="l" defTabSz="872722" rtl="0" eaLnBrk="1" latinLnBrk="0" hangingPunct="1">
      <a:defRPr sz="1800" kern="1200">
        <a:solidFill>
          <a:schemeClr val="tx1"/>
        </a:solidFill>
        <a:latin typeface="+mn-lt"/>
        <a:ea typeface="+mn-ea"/>
        <a:cs typeface="+mn-cs"/>
      </a:defRPr>
    </a:lvl2pPr>
    <a:lvl3pPr marL="872722" algn="l" defTabSz="872722" rtl="0" eaLnBrk="1" latinLnBrk="0" hangingPunct="1">
      <a:defRPr sz="1800" kern="1200">
        <a:solidFill>
          <a:schemeClr val="tx1"/>
        </a:solidFill>
        <a:latin typeface="+mn-lt"/>
        <a:ea typeface="+mn-ea"/>
        <a:cs typeface="+mn-cs"/>
      </a:defRPr>
    </a:lvl3pPr>
    <a:lvl4pPr marL="1309083" algn="l" defTabSz="872722" rtl="0" eaLnBrk="1" latinLnBrk="0" hangingPunct="1">
      <a:defRPr sz="1800" kern="1200">
        <a:solidFill>
          <a:schemeClr val="tx1"/>
        </a:solidFill>
        <a:latin typeface="+mn-lt"/>
        <a:ea typeface="+mn-ea"/>
        <a:cs typeface="+mn-cs"/>
      </a:defRPr>
    </a:lvl4pPr>
    <a:lvl5pPr marL="1745445" algn="l" defTabSz="872722" rtl="0" eaLnBrk="1" latinLnBrk="0" hangingPunct="1">
      <a:defRPr sz="1800" kern="1200">
        <a:solidFill>
          <a:schemeClr val="tx1"/>
        </a:solidFill>
        <a:latin typeface="+mn-lt"/>
        <a:ea typeface="+mn-ea"/>
        <a:cs typeface="+mn-cs"/>
      </a:defRPr>
    </a:lvl5pPr>
    <a:lvl6pPr marL="2181806" algn="l" defTabSz="872722" rtl="0" eaLnBrk="1" latinLnBrk="0" hangingPunct="1">
      <a:defRPr sz="1800" kern="1200">
        <a:solidFill>
          <a:schemeClr val="tx1"/>
        </a:solidFill>
        <a:latin typeface="+mn-lt"/>
        <a:ea typeface="+mn-ea"/>
        <a:cs typeface="+mn-cs"/>
      </a:defRPr>
    </a:lvl6pPr>
    <a:lvl7pPr marL="2618167" algn="l" defTabSz="872722" rtl="0" eaLnBrk="1" latinLnBrk="0" hangingPunct="1">
      <a:defRPr sz="1800" kern="1200">
        <a:solidFill>
          <a:schemeClr val="tx1"/>
        </a:solidFill>
        <a:latin typeface="+mn-lt"/>
        <a:ea typeface="+mn-ea"/>
        <a:cs typeface="+mn-cs"/>
      </a:defRPr>
    </a:lvl7pPr>
    <a:lvl8pPr marL="3054529" algn="l" defTabSz="872722" rtl="0" eaLnBrk="1" latinLnBrk="0" hangingPunct="1">
      <a:defRPr sz="1800" kern="1200">
        <a:solidFill>
          <a:schemeClr val="tx1"/>
        </a:solidFill>
        <a:latin typeface="+mn-lt"/>
        <a:ea typeface="+mn-ea"/>
        <a:cs typeface="+mn-cs"/>
      </a:defRPr>
    </a:lvl8pPr>
    <a:lvl9pPr marL="3490890" algn="l" defTabSz="87272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3838">
          <p15:clr>
            <a:srgbClr val="A4A3A4"/>
          </p15:clr>
        </p15:guide>
        <p15:guide id="3" pos="5116">
          <p15:clr>
            <a:srgbClr val="A4A3A4"/>
          </p15:clr>
        </p15:guide>
        <p15:guide id="4" orient="horz" pos="346">
          <p15:clr>
            <a:srgbClr val="A4A3A4"/>
          </p15:clr>
        </p15:guide>
        <p15:guide id="5" orient="horz" pos="817">
          <p15:clr>
            <a:srgbClr val="A4A3A4"/>
          </p15:clr>
        </p15:guide>
        <p15:guide id="6" orient="horz" pos="4020">
          <p15:clr>
            <a:srgbClr val="A4A3A4"/>
          </p15:clr>
        </p15:guide>
        <p15:guide id="7" orient="horz" pos="3521">
          <p15:clr>
            <a:srgbClr val="A4A3A4"/>
          </p15:clr>
        </p15:guide>
        <p15:guide id="8" orient="horz" pos="3767">
          <p15:clr>
            <a:srgbClr val="A4A3A4"/>
          </p15:clr>
        </p15:guide>
        <p15:guide id="9" pos="5716">
          <p15:clr>
            <a:srgbClr val="A4A3A4"/>
          </p15:clr>
        </p15:guide>
        <p15:guide id="10" pos="520">
          <p15:clr>
            <a:srgbClr val="A4A3A4"/>
          </p15:clr>
        </p15:guide>
        <p15:guide id="11" pos="3029" userDrawn="1">
          <p15:clr>
            <a:srgbClr val="A4A3A4"/>
          </p15:clr>
        </p15:guide>
        <p15:guide id="12" pos="3230">
          <p15:clr>
            <a:srgbClr val="A4A3A4"/>
          </p15:clr>
        </p15:guide>
        <p15:guide id="13" pos="5929">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guide id="3" orient="horz" pos="3131">
          <p15:clr>
            <a:srgbClr val="A4A3A4"/>
          </p15:clr>
        </p15:guide>
        <p15:guide id="4"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7CB9"/>
    <a:srgbClr val="C4D82E"/>
    <a:srgbClr val="F58220"/>
    <a:srgbClr val="927DB8"/>
    <a:srgbClr val="AE9DC9"/>
    <a:srgbClr val="BFB1D5"/>
    <a:srgbClr val="DCE882"/>
    <a:srgbClr val="D3E263"/>
    <a:srgbClr val="C5D82F"/>
    <a:srgbClr val="F9B4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59" autoAdjust="0"/>
    <p:restoredTop sz="98940" autoAdjust="0"/>
  </p:normalViewPr>
  <p:slideViewPr>
    <p:cSldViewPr snapToGrid="0">
      <p:cViewPr>
        <p:scale>
          <a:sx n="78" d="100"/>
          <a:sy n="78" d="100"/>
        </p:scale>
        <p:origin x="-918" y="42"/>
      </p:cViewPr>
      <p:guideLst>
        <p:guide orient="horz" pos="3838"/>
        <p:guide orient="horz" pos="346"/>
        <p:guide orient="horz" pos="817"/>
        <p:guide orient="horz" pos="4020"/>
        <p:guide orient="horz" pos="3521"/>
        <p:guide orient="horz" pos="3767"/>
        <p:guide pos="5116"/>
        <p:guide pos="5716"/>
        <p:guide pos="520"/>
        <p:guide pos="3029"/>
        <p:guide pos="3230"/>
        <p:guide pos="5929"/>
      </p:guideLst>
    </p:cSldViewPr>
  </p:slideViewPr>
  <p:outlineViewPr>
    <p:cViewPr>
      <p:scale>
        <a:sx n="33" d="100"/>
        <a:sy n="33" d="100"/>
      </p:scale>
      <p:origin x="0" y="0"/>
    </p:cViewPr>
  </p:outlineViewPr>
  <p:notesTextViewPr>
    <p:cViewPr>
      <p:scale>
        <a:sx n="3" d="2"/>
        <a:sy n="3" d="2"/>
      </p:scale>
      <p:origin x="0" y="0"/>
    </p:cViewPr>
  </p:notesTextViewPr>
  <p:sorterViewPr>
    <p:cViewPr>
      <p:scale>
        <a:sx n="150" d="100"/>
        <a:sy n="150" d="100"/>
      </p:scale>
      <p:origin x="0" y="-4566"/>
    </p:cViewPr>
  </p:sorterViewPr>
  <p:notesViewPr>
    <p:cSldViewPr snapToGrid="0" showGuides="1">
      <p:cViewPr varScale="1">
        <p:scale>
          <a:sx n="79" d="100"/>
          <a:sy n="79" d="100"/>
        </p:scale>
        <p:origin x="3954" y="102"/>
      </p:cViewPr>
      <p:guideLst>
        <p:guide orient="horz" pos="2877"/>
        <p:guide orient="horz" pos="3128"/>
        <p:guide pos="2155"/>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MSE</c:v>
                </c:pt>
              </c:strCache>
            </c:strRef>
          </c:tx>
          <c:dPt>
            <c:idx val="0"/>
            <c:bubble3D val="0"/>
            <c:spPr>
              <a:solidFill>
                <a:srgbClr val="193059"/>
              </a:solidFill>
            </c:spPr>
          </c:dPt>
          <c:dPt>
            <c:idx val="1"/>
            <c:bubble3D val="0"/>
            <c:spPr>
              <a:solidFill>
                <a:srgbClr val="C51A20"/>
              </a:solidFill>
            </c:spPr>
          </c:dPt>
          <c:dPt>
            <c:idx val="2"/>
            <c:bubble3D val="0"/>
            <c:spPr>
              <a:solidFill>
                <a:srgbClr val="39A7C6"/>
              </a:solidFill>
            </c:spPr>
          </c:dPt>
          <c:dLbls>
            <c:spPr>
              <a:noFill/>
              <a:ln>
                <a:noFill/>
              </a:ln>
              <a:effectLst/>
            </c:spPr>
            <c:txPr>
              <a:bodyPr/>
              <a:lstStyle/>
              <a:p>
                <a:pPr>
                  <a:defRPr sz="1100">
                    <a:solidFill>
                      <a:schemeClr val="tx1"/>
                    </a:solidFill>
                  </a:defRPr>
                </a:pPr>
                <a:endParaRPr lang="it-IT"/>
              </a:p>
            </c:txPr>
            <c:dLblPos val="outEnd"/>
            <c:showLegendKey val="0"/>
            <c:showVal val="1"/>
            <c:showCatName val="0"/>
            <c:showSerName val="0"/>
            <c:showPercent val="0"/>
            <c:showBubbleSize val="0"/>
            <c:showLeaderLines val="1"/>
            <c:extLst>
              <c:ext xmlns:c15="http://schemas.microsoft.com/office/drawing/2012/chart" uri="{CE6537A1-D6FC-4f65-9D91-7224C49458BB}">
                <c15:layout/>
              </c:ext>
            </c:extLst>
          </c:dLbls>
          <c:cat>
            <c:strRef>
              <c:f>Sheet1!$A$2:$A$4</c:f>
              <c:strCache>
                <c:ptCount val="3"/>
                <c:pt idx="0">
                  <c:v>Science</c:v>
                </c:pt>
                <c:pt idx="1">
                  <c:v>Education</c:v>
                </c:pt>
                <c:pt idx="2">
                  <c:v>Professional</c:v>
                </c:pt>
              </c:strCache>
            </c:strRef>
          </c:cat>
          <c:val>
            <c:numRef>
              <c:f>Sheet1!$B$2:$B$4</c:f>
              <c:numCache>
                <c:formatCode>0%</c:formatCode>
                <c:ptCount val="3"/>
                <c:pt idx="0">
                  <c:v>0.66</c:v>
                </c:pt>
                <c:pt idx="1">
                  <c:v>0.21</c:v>
                </c:pt>
                <c:pt idx="2">
                  <c:v>0.13</c:v>
                </c:pt>
              </c:numCache>
            </c:numRef>
          </c:val>
        </c:ser>
        <c:dLbls>
          <c:showLegendKey val="0"/>
          <c:showVal val="0"/>
          <c:showCatName val="0"/>
          <c:showSerName val="0"/>
          <c:showPercent val="0"/>
          <c:showBubbleSize val="0"/>
          <c:showLeaderLines val="1"/>
        </c:dLbls>
        <c:firstSliceAng val="0"/>
      </c:pieChart>
    </c:plotArea>
    <c:legend>
      <c:legendPos val="b"/>
      <c:layout/>
      <c:overlay val="0"/>
    </c:legend>
    <c:plotVisOnly val="1"/>
    <c:dispBlanksAs val="gap"/>
    <c:showDLblsOverMax val="0"/>
  </c:chart>
  <c:txPr>
    <a:bodyPr/>
    <a:lstStyle/>
    <a:p>
      <a:pPr>
        <a:defRPr sz="1800"/>
      </a:pPr>
      <a:endParaRPr lang="it-IT"/>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159509202453991"/>
          <c:y val="6.615516192980983E-2"/>
          <c:w val="0.75403154015928364"/>
          <c:h val="0.89404387010020814"/>
        </c:manualLayout>
      </c:layout>
      <c:barChart>
        <c:barDir val="bar"/>
        <c:grouping val="clustered"/>
        <c:varyColors val="0"/>
        <c:ser>
          <c:idx val="0"/>
          <c:order val="0"/>
          <c:tx>
            <c:strRef>
              <c:f>Sheet1!$A$2</c:f>
              <c:strCache>
                <c:ptCount val="1"/>
              </c:strCache>
            </c:strRef>
          </c:tx>
          <c:spPr>
            <a:solidFill>
              <a:srgbClr val="EE7D11"/>
            </a:solidFill>
            <a:ln w="25508">
              <a:noFill/>
            </a:ln>
          </c:spPr>
          <c:invertIfNegative val="0"/>
          <c:dLbls>
            <c:numFmt formatCode="#,##0" sourceLinked="0"/>
            <c:txPr>
              <a:bodyPr/>
              <a:lstStyle/>
              <a:p>
                <a:pPr>
                  <a:defRPr sz="1100" b="0"/>
                </a:pPr>
                <a:endParaRPr lang="it-IT"/>
              </a:p>
            </c:txPr>
            <c:dLblPos val="outEnd"/>
            <c:showLegendKey val="0"/>
            <c:showVal val="1"/>
            <c:showCatName val="0"/>
            <c:showSerName val="0"/>
            <c:showPercent val="0"/>
            <c:showBubbleSize val="0"/>
            <c:showLeaderLines val="0"/>
          </c:dLbls>
          <c:cat>
            <c:strRef>
              <c:f>Sheet1!$B$1:$I$1</c:f>
              <c:strCache>
                <c:ptCount val="8"/>
                <c:pt idx="0">
                  <c:v>Sage</c:v>
                </c:pt>
                <c:pt idx="1">
                  <c:v>OUP</c:v>
                </c:pt>
                <c:pt idx="2">
                  <c:v>Palgrave Macmillan</c:v>
                </c:pt>
                <c:pt idx="3">
                  <c:v>Wiley-Blackwell</c:v>
                </c:pt>
                <c:pt idx="4">
                  <c:v>CUP</c:v>
                </c:pt>
                <c:pt idx="5">
                  <c:v>Elsevier</c:v>
                </c:pt>
                <c:pt idx="6">
                  <c:v>Taylor &amp; Francis</c:v>
                </c:pt>
                <c:pt idx="7">
                  <c:v>Springer</c:v>
                </c:pt>
              </c:strCache>
            </c:strRef>
          </c:cat>
          <c:val>
            <c:numRef>
              <c:f>Sheet1!$B$2:$I$2</c:f>
              <c:numCache>
                <c:formatCode>General</c:formatCode>
                <c:ptCount val="8"/>
                <c:pt idx="0">
                  <c:v>4529</c:v>
                </c:pt>
                <c:pt idx="1">
                  <c:v>11131</c:v>
                </c:pt>
                <c:pt idx="2">
                  <c:v>13722</c:v>
                </c:pt>
                <c:pt idx="3">
                  <c:v>16115</c:v>
                </c:pt>
                <c:pt idx="4">
                  <c:v>19901</c:v>
                </c:pt>
                <c:pt idx="5">
                  <c:v>33545</c:v>
                </c:pt>
                <c:pt idx="6">
                  <c:v>67324</c:v>
                </c:pt>
                <c:pt idx="7">
                  <c:v>104661</c:v>
                </c:pt>
              </c:numCache>
            </c:numRef>
          </c:val>
        </c:ser>
        <c:dLbls>
          <c:showLegendKey val="0"/>
          <c:showVal val="1"/>
          <c:showCatName val="0"/>
          <c:showSerName val="0"/>
          <c:showPercent val="0"/>
          <c:showBubbleSize val="0"/>
        </c:dLbls>
        <c:gapWidth val="100"/>
        <c:axId val="118961664"/>
        <c:axId val="137884032"/>
      </c:barChart>
      <c:catAx>
        <c:axId val="118961664"/>
        <c:scaling>
          <c:orientation val="minMax"/>
        </c:scaling>
        <c:delete val="0"/>
        <c:axPos val="l"/>
        <c:numFmt formatCode="General" sourceLinked="1"/>
        <c:majorTickMark val="none"/>
        <c:minorTickMark val="none"/>
        <c:tickLblPos val="nextTo"/>
        <c:spPr>
          <a:ln w="9565">
            <a:noFill/>
          </a:ln>
        </c:spPr>
        <c:txPr>
          <a:bodyPr rot="0" vert="horz"/>
          <a:lstStyle/>
          <a:p>
            <a:pPr>
              <a:defRPr lang="en-US" sz="1100" b="0" i="0" u="none" strike="noStrike" baseline="0">
                <a:solidFill>
                  <a:schemeClr val="tx1"/>
                </a:solidFill>
                <a:latin typeface="Arial"/>
                <a:ea typeface="Arial"/>
                <a:cs typeface="Arial"/>
              </a:defRPr>
            </a:pPr>
            <a:endParaRPr lang="it-IT"/>
          </a:p>
        </c:txPr>
        <c:crossAx val="137884032"/>
        <c:crosses val="autoZero"/>
        <c:auto val="1"/>
        <c:lblAlgn val="ctr"/>
        <c:lblOffset val="100"/>
        <c:tickLblSkip val="1"/>
        <c:tickMarkSkip val="1"/>
        <c:noMultiLvlLbl val="0"/>
      </c:catAx>
      <c:valAx>
        <c:axId val="137884032"/>
        <c:scaling>
          <c:orientation val="minMax"/>
        </c:scaling>
        <c:delete val="1"/>
        <c:axPos val="b"/>
        <c:numFmt formatCode="General" sourceLinked="1"/>
        <c:majorTickMark val="out"/>
        <c:minorTickMark val="none"/>
        <c:tickLblPos val="none"/>
        <c:crossAx val="118961664"/>
        <c:crosses val="autoZero"/>
        <c:crossBetween val="between"/>
      </c:valAx>
      <c:spPr>
        <a:noFill/>
        <a:ln w="25508">
          <a:noFill/>
        </a:ln>
      </c:spPr>
    </c:plotArea>
    <c:plotVisOnly val="1"/>
    <c:dispBlanksAs val="gap"/>
    <c:showDLblsOverMax val="0"/>
  </c:chart>
  <c:spPr>
    <a:noFill/>
    <a:ln>
      <a:noFill/>
    </a:ln>
  </c:spPr>
  <c:txPr>
    <a:bodyPr/>
    <a:lstStyle/>
    <a:p>
      <a:pPr>
        <a:defRPr sz="1757" b="1" i="0" u="none" strike="noStrike" baseline="0">
          <a:solidFill>
            <a:schemeClr val="tx1"/>
          </a:solidFill>
          <a:latin typeface="Arial"/>
          <a:ea typeface="Arial"/>
          <a:cs typeface="Arial"/>
        </a:defRPr>
      </a:pPr>
      <a:endParaRPr lang="it-IT"/>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3000324320786"/>
          <c:y val="0.10696517412935323"/>
          <c:w val="0.66725356827250082"/>
          <c:h val="0.85323383084577165"/>
        </c:manualLayout>
      </c:layout>
      <c:barChart>
        <c:barDir val="bar"/>
        <c:grouping val="stacked"/>
        <c:varyColors val="0"/>
        <c:ser>
          <c:idx val="0"/>
          <c:order val="0"/>
          <c:tx>
            <c:strRef>
              <c:f>Sheet1!$A$2</c:f>
              <c:strCache>
                <c:ptCount val="1"/>
                <c:pt idx="0">
                  <c:v>Medicine</c:v>
                </c:pt>
              </c:strCache>
            </c:strRef>
          </c:tx>
          <c:spPr>
            <a:solidFill>
              <a:srgbClr val="EE7D11"/>
            </a:solidFill>
            <a:ln w="25508">
              <a:noFill/>
            </a:ln>
          </c:spPr>
          <c:invertIfNegative val="0"/>
          <c:cat>
            <c:strRef>
              <c:f>Sheet1!$B$1:$J$1</c:f>
              <c:strCache>
                <c:ptCount val="9"/>
                <c:pt idx="0">
                  <c:v>WK Health</c:v>
                </c:pt>
                <c:pt idx="1">
                  <c:v>Sage</c:v>
                </c:pt>
                <c:pt idx="2">
                  <c:v>Elsevier</c:v>
                </c:pt>
                <c:pt idx="3">
                  <c:v>Wiley-Blackwell</c:v>
                </c:pt>
                <c:pt idx="4">
                  <c:v>CUP</c:v>
                </c:pt>
                <c:pt idx="5">
                  <c:v>Palgrave Macmillan</c:v>
                </c:pt>
                <c:pt idx="6">
                  <c:v>OUP</c:v>
                </c:pt>
                <c:pt idx="7">
                  <c:v>Taylor &amp; Francis</c:v>
                </c:pt>
                <c:pt idx="8">
                  <c:v>Springer</c:v>
                </c:pt>
              </c:strCache>
            </c:strRef>
          </c:cat>
          <c:val>
            <c:numRef>
              <c:f>Sheet1!$B$2:$J$2</c:f>
              <c:numCache>
                <c:formatCode>General</c:formatCode>
                <c:ptCount val="9"/>
                <c:pt idx="0">
                  <c:v>187</c:v>
                </c:pt>
                <c:pt idx="1">
                  <c:v>24</c:v>
                </c:pt>
                <c:pt idx="2">
                  <c:v>360</c:v>
                </c:pt>
                <c:pt idx="3">
                  <c:v>178</c:v>
                </c:pt>
                <c:pt idx="4">
                  <c:v>83</c:v>
                </c:pt>
                <c:pt idx="6">
                  <c:v>220</c:v>
                </c:pt>
                <c:pt idx="7">
                  <c:v>175</c:v>
                </c:pt>
                <c:pt idx="8">
                  <c:v>579</c:v>
                </c:pt>
              </c:numCache>
            </c:numRef>
          </c:val>
        </c:ser>
        <c:ser>
          <c:idx val="1"/>
          <c:order val="1"/>
          <c:tx>
            <c:strRef>
              <c:f>Sheet1!$A$3</c:f>
              <c:strCache>
                <c:ptCount val="1"/>
                <c:pt idx="0">
                  <c:v>Science &amp; Technology</c:v>
                </c:pt>
              </c:strCache>
            </c:strRef>
          </c:tx>
          <c:spPr>
            <a:ln w="25508">
              <a:noFill/>
            </a:ln>
          </c:spPr>
          <c:invertIfNegative val="0"/>
          <c:cat>
            <c:strRef>
              <c:f>Sheet1!$B$1:$J$1</c:f>
              <c:strCache>
                <c:ptCount val="9"/>
                <c:pt idx="0">
                  <c:v>WK Health</c:v>
                </c:pt>
                <c:pt idx="1">
                  <c:v>Sage</c:v>
                </c:pt>
                <c:pt idx="2">
                  <c:v>Elsevier</c:v>
                </c:pt>
                <c:pt idx="3">
                  <c:v>Wiley-Blackwell</c:v>
                </c:pt>
                <c:pt idx="4">
                  <c:v>CUP</c:v>
                </c:pt>
                <c:pt idx="5">
                  <c:v>Palgrave Macmillan</c:v>
                </c:pt>
                <c:pt idx="6">
                  <c:v>OUP</c:v>
                </c:pt>
                <c:pt idx="7">
                  <c:v>Taylor &amp; Francis</c:v>
                </c:pt>
                <c:pt idx="8">
                  <c:v>Springer</c:v>
                </c:pt>
              </c:strCache>
            </c:strRef>
          </c:cat>
          <c:val>
            <c:numRef>
              <c:f>Sheet1!$B$3:$J$3</c:f>
              <c:numCache>
                <c:formatCode>General</c:formatCode>
                <c:ptCount val="9"/>
                <c:pt idx="1">
                  <c:v>10</c:v>
                </c:pt>
                <c:pt idx="2">
                  <c:v>771</c:v>
                </c:pt>
                <c:pt idx="3">
                  <c:v>865</c:v>
                </c:pt>
                <c:pt idx="4">
                  <c:v>299</c:v>
                </c:pt>
                <c:pt idx="6">
                  <c:v>198</c:v>
                </c:pt>
                <c:pt idx="7">
                  <c:v>958</c:v>
                </c:pt>
                <c:pt idx="8">
                  <c:v>3726</c:v>
                </c:pt>
              </c:numCache>
            </c:numRef>
          </c:val>
        </c:ser>
        <c:ser>
          <c:idx val="2"/>
          <c:order val="2"/>
          <c:tx>
            <c:strRef>
              <c:f>Sheet1!$A$4</c:f>
              <c:strCache>
                <c:ptCount val="1"/>
                <c:pt idx="0">
                  <c:v>Social Sciences &amp; Humanities</c:v>
                </c:pt>
              </c:strCache>
            </c:strRef>
          </c:tx>
          <c:spPr>
            <a:ln w="25508">
              <a:noFill/>
            </a:ln>
          </c:spPr>
          <c:invertIfNegative val="0"/>
          <c:cat>
            <c:strRef>
              <c:f>Sheet1!$B$1:$J$1</c:f>
              <c:strCache>
                <c:ptCount val="9"/>
                <c:pt idx="0">
                  <c:v>WK Health</c:v>
                </c:pt>
                <c:pt idx="1">
                  <c:v>Sage</c:v>
                </c:pt>
                <c:pt idx="2">
                  <c:v>Elsevier</c:v>
                </c:pt>
                <c:pt idx="3">
                  <c:v>Wiley-Blackwell</c:v>
                </c:pt>
                <c:pt idx="4">
                  <c:v>CUP</c:v>
                </c:pt>
                <c:pt idx="5">
                  <c:v>Palgrave Macmillan</c:v>
                </c:pt>
                <c:pt idx="6">
                  <c:v>OUP</c:v>
                </c:pt>
                <c:pt idx="7">
                  <c:v>Taylor &amp; Francis</c:v>
                </c:pt>
                <c:pt idx="8">
                  <c:v>Springer</c:v>
                </c:pt>
              </c:strCache>
            </c:strRef>
          </c:cat>
          <c:val>
            <c:numRef>
              <c:f>Sheet1!$B$4:$J$4</c:f>
              <c:numCache>
                <c:formatCode>General</c:formatCode>
                <c:ptCount val="9"/>
                <c:pt idx="1">
                  <c:v>694</c:v>
                </c:pt>
                <c:pt idx="2">
                  <c:v>118</c:v>
                </c:pt>
                <c:pt idx="3">
                  <c:v>238</c:v>
                </c:pt>
                <c:pt idx="4">
                  <c:v>1121</c:v>
                </c:pt>
                <c:pt idx="5">
                  <c:v>2153</c:v>
                </c:pt>
                <c:pt idx="6">
                  <c:v>1834</c:v>
                </c:pt>
                <c:pt idx="7">
                  <c:v>3474</c:v>
                </c:pt>
                <c:pt idx="8">
                  <c:v>1231</c:v>
                </c:pt>
              </c:numCache>
            </c:numRef>
          </c:val>
        </c:ser>
        <c:dLbls>
          <c:showLegendKey val="0"/>
          <c:showVal val="0"/>
          <c:showCatName val="0"/>
          <c:showSerName val="0"/>
          <c:showPercent val="0"/>
          <c:showBubbleSize val="0"/>
        </c:dLbls>
        <c:gapWidth val="100"/>
        <c:overlap val="100"/>
        <c:axId val="138488064"/>
        <c:axId val="118898688"/>
      </c:barChart>
      <c:catAx>
        <c:axId val="138488064"/>
        <c:scaling>
          <c:orientation val="minMax"/>
        </c:scaling>
        <c:delete val="0"/>
        <c:axPos val="l"/>
        <c:numFmt formatCode="General" sourceLinked="1"/>
        <c:majorTickMark val="none"/>
        <c:minorTickMark val="none"/>
        <c:tickLblPos val="nextTo"/>
        <c:spPr>
          <a:ln w="9565">
            <a:noFill/>
          </a:ln>
        </c:spPr>
        <c:txPr>
          <a:bodyPr rot="0" vert="horz"/>
          <a:lstStyle/>
          <a:p>
            <a:pPr>
              <a:defRPr lang="en-US" sz="1200" b="0" i="0" u="none" strike="noStrike" baseline="0">
                <a:solidFill>
                  <a:schemeClr val="tx1"/>
                </a:solidFill>
                <a:latin typeface="Arial"/>
                <a:ea typeface="Arial"/>
                <a:cs typeface="Arial"/>
              </a:defRPr>
            </a:pPr>
            <a:endParaRPr lang="it-IT"/>
          </a:p>
        </c:txPr>
        <c:crossAx val="118898688"/>
        <c:crosses val="autoZero"/>
        <c:auto val="1"/>
        <c:lblAlgn val="ctr"/>
        <c:lblOffset val="100"/>
        <c:tickLblSkip val="1"/>
        <c:tickMarkSkip val="1"/>
        <c:noMultiLvlLbl val="0"/>
      </c:catAx>
      <c:valAx>
        <c:axId val="118898688"/>
        <c:scaling>
          <c:orientation val="minMax"/>
        </c:scaling>
        <c:delete val="1"/>
        <c:axPos val="b"/>
        <c:numFmt formatCode="General" sourceLinked="1"/>
        <c:majorTickMark val="out"/>
        <c:minorTickMark val="none"/>
        <c:tickLblPos val="none"/>
        <c:crossAx val="138488064"/>
        <c:crosses val="autoZero"/>
        <c:crossBetween val="between"/>
      </c:valAx>
      <c:spPr>
        <a:noFill/>
        <a:ln w="25508">
          <a:noFill/>
        </a:ln>
      </c:spPr>
    </c:plotArea>
    <c:legend>
      <c:legendPos val="t"/>
      <c:layout>
        <c:manualLayout>
          <c:xMode val="edge"/>
          <c:yMode val="edge"/>
          <c:x val="0.19746895893027702"/>
          <c:y val="1.4925373134328361E-2"/>
          <c:w val="0.65097132587693063"/>
          <c:h val="5.7213930348259133E-2"/>
        </c:manualLayout>
      </c:layout>
      <c:overlay val="0"/>
      <c:spPr>
        <a:solidFill>
          <a:schemeClr val="bg1"/>
        </a:solidFill>
        <a:ln w="25508">
          <a:noFill/>
        </a:ln>
      </c:spPr>
      <c:txPr>
        <a:bodyPr/>
        <a:lstStyle/>
        <a:p>
          <a:pPr>
            <a:defRPr lang="en-US" sz="1200" b="0" i="0" u="none" strike="noStrike" baseline="0">
              <a:solidFill>
                <a:schemeClr val="tx1"/>
              </a:solidFill>
              <a:latin typeface="Arial"/>
              <a:ea typeface="Arial"/>
              <a:cs typeface="Arial"/>
            </a:defRPr>
          </a:pPr>
          <a:endParaRPr lang="it-IT"/>
        </a:p>
      </c:txPr>
    </c:legend>
    <c:plotVisOnly val="1"/>
    <c:dispBlanksAs val="gap"/>
    <c:showDLblsOverMax val="0"/>
  </c:chart>
  <c:spPr>
    <a:noFill/>
    <a:ln>
      <a:noFill/>
    </a:ln>
  </c:spPr>
  <c:txPr>
    <a:bodyPr/>
    <a:lstStyle/>
    <a:p>
      <a:pPr>
        <a:defRPr sz="1757" b="1" i="0" u="none" strike="noStrike" baseline="0">
          <a:solidFill>
            <a:schemeClr val="tx1"/>
          </a:solidFill>
          <a:latin typeface="Arial"/>
          <a:ea typeface="Arial"/>
          <a:cs typeface="Arial"/>
        </a:defRPr>
      </a:pPr>
      <a:endParaRPr lang="it-IT"/>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091387-67C3-401C-82E4-7AEDCF5517C6}" type="doc">
      <dgm:prSet loTypeId="urn:microsoft.com/office/officeart/2005/8/layout/funnel1" loCatId="process" qsTypeId="urn:microsoft.com/office/officeart/2005/8/quickstyle/simple1" qsCatId="simple" csTypeId="urn:microsoft.com/office/officeart/2005/8/colors/accent1_2" csCatId="accent1" phldr="1"/>
      <dgm:spPr/>
      <dgm:t>
        <a:bodyPr/>
        <a:lstStyle/>
        <a:p>
          <a:endParaRPr lang="en-US"/>
        </a:p>
      </dgm:t>
    </dgm:pt>
    <dgm:pt modelId="{8639AAD2-0289-42E9-8942-BD0E84CA5A1C}">
      <dgm:prSet phldrT="[Text]"/>
      <dgm:spPr/>
      <dgm:t>
        <a:bodyPr/>
        <a:lstStyle/>
        <a:p>
          <a:r>
            <a:rPr lang="en-US" dirty="0" smtClean="0"/>
            <a:t>Humanities, social science + law</a:t>
          </a:r>
          <a:endParaRPr lang="en-US" dirty="0"/>
        </a:p>
      </dgm:t>
    </dgm:pt>
    <dgm:pt modelId="{A72678C8-CB88-456D-B8F1-C3410E5FFF19}" type="parTrans" cxnId="{F3FDA057-208F-4B25-AE52-505C2DB37D2B}">
      <dgm:prSet/>
      <dgm:spPr/>
      <dgm:t>
        <a:bodyPr/>
        <a:lstStyle/>
        <a:p>
          <a:endParaRPr lang="en-US"/>
        </a:p>
      </dgm:t>
    </dgm:pt>
    <dgm:pt modelId="{BF392502-609D-47C4-A687-01DBF1462BF2}" type="sibTrans" cxnId="{F3FDA057-208F-4B25-AE52-505C2DB37D2B}">
      <dgm:prSet/>
      <dgm:spPr/>
      <dgm:t>
        <a:bodyPr/>
        <a:lstStyle/>
        <a:p>
          <a:endParaRPr lang="en-US"/>
        </a:p>
      </dgm:t>
    </dgm:pt>
    <dgm:pt modelId="{D58CF2DE-15B5-47FC-9F26-7F4CAB48265C}">
      <dgm:prSet phldrT="[Text]"/>
      <dgm:spPr/>
      <dgm:t>
        <a:bodyPr/>
        <a:lstStyle/>
        <a:p>
          <a:r>
            <a:rPr lang="en-US" dirty="0" smtClean="0"/>
            <a:t>Business + economics</a:t>
          </a:r>
          <a:endParaRPr lang="en-US" dirty="0"/>
        </a:p>
      </dgm:t>
    </dgm:pt>
    <dgm:pt modelId="{62652F6D-7620-4CF4-A009-E85C4043A576}" type="parTrans" cxnId="{00A04055-FFA2-4C31-930F-B209794CDDD7}">
      <dgm:prSet/>
      <dgm:spPr/>
      <dgm:t>
        <a:bodyPr/>
        <a:lstStyle/>
        <a:p>
          <a:endParaRPr lang="en-US"/>
        </a:p>
      </dgm:t>
    </dgm:pt>
    <dgm:pt modelId="{2F97BCF3-6805-4DD2-B9FB-194A2626ABDC}" type="sibTrans" cxnId="{00A04055-FFA2-4C31-930F-B209794CDDD7}">
      <dgm:prSet/>
      <dgm:spPr/>
      <dgm:t>
        <a:bodyPr/>
        <a:lstStyle/>
        <a:p>
          <a:endParaRPr lang="en-US"/>
        </a:p>
      </dgm:t>
    </dgm:pt>
    <dgm:pt modelId="{E32032E0-028D-4BBF-80F0-AC5B19A39180}">
      <dgm:prSet phldrT="[Text]"/>
      <dgm:spPr/>
      <dgm:t>
        <a:bodyPr/>
        <a:lstStyle/>
        <a:p>
          <a:r>
            <a:rPr lang="en-US" dirty="0" smtClean="0">
              <a:solidFill>
                <a:schemeClr val="accent3"/>
              </a:solidFill>
            </a:rPr>
            <a:t>Springer Humanities &amp; Social Sciences Complete Collection</a:t>
          </a:r>
          <a:endParaRPr lang="en-US" dirty="0">
            <a:solidFill>
              <a:schemeClr val="accent3"/>
            </a:solidFill>
          </a:endParaRPr>
        </a:p>
      </dgm:t>
    </dgm:pt>
    <dgm:pt modelId="{6A2147A0-3351-43AE-9FC7-D3D03B8D3AE2}" type="parTrans" cxnId="{AC013428-9AE1-446A-8606-4573E9085862}">
      <dgm:prSet/>
      <dgm:spPr/>
      <dgm:t>
        <a:bodyPr/>
        <a:lstStyle/>
        <a:p>
          <a:endParaRPr lang="en-US"/>
        </a:p>
      </dgm:t>
    </dgm:pt>
    <dgm:pt modelId="{A0435D46-706F-4791-8C27-D145391BD1BF}" type="sibTrans" cxnId="{AC013428-9AE1-446A-8606-4573E9085862}">
      <dgm:prSet/>
      <dgm:spPr/>
      <dgm:t>
        <a:bodyPr/>
        <a:lstStyle/>
        <a:p>
          <a:endParaRPr lang="en-US"/>
        </a:p>
      </dgm:t>
    </dgm:pt>
    <dgm:pt modelId="{37AF309C-DA9F-4E15-AACF-855588A95B42}">
      <dgm:prSet phldrT="[Text]" custT="1"/>
      <dgm:spPr/>
      <dgm:t>
        <a:bodyPr/>
        <a:lstStyle/>
        <a:p>
          <a:endParaRPr lang="en-US" dirty="0"/>
        </a:p>
      </dgm:t>
    </dgm:pt>
    <dgm:pt modelId="{10410ED8-5ECD-4B1A-BA40-C4660FF8FCC3}" type="parTrans" cxnId="{F3DDC856-1B8D-423B-A67C-378747E1D08E}">
      <dgm:prSet/>
      <dgm:spPr/>
      <dgm:t>
        <a:bodyPr/>
        <a:lstStyle/>
        <a:p>
          <a:endParaRPr lang="en-US"/>
        </a:p>
      </dgm:t>
    </dgm:pt>
    <dgm:pt modelId="{63F5D28F-8EDB-4F38-A05A-D08B9784A2B8}" type="sibTrans" cxnId="{F3DDC856-1B8D-423B-A67C-378747E1D08E}">
      <dgm:prSet/>
      <dgm:spPr/>
      <dgm:t>
        <a:bodyPr/>
        <a:lstStyle/>
        <a:p>
          <a:endParaRPr lang="en-US"/>
        </a:p>
      </dgm:t>
    </dgm:pt>
    <dgm:pt modelId="{846CAF26-8349-4409-BD4D-B43EDD32A275}">
      <dgm:prSet phldrT="[Text]"/>
      <dgm:spPr/>
      <dgm:t>
        <a:bodyPr/>
        <a:lstStyle/>
        <a:p>
          <a:r>
            <a:rPr lang="en-US" dirty="0" smtClean="0"/>
            <a:t>Behavioral Science</a:t>
          </a:r>
          <a:endParaRPr lang="en-US" dirty="0"/>
        </a:p>
      </dgm:t>
    </dgm:pt>
    <dgm:pt modelId="{AA90A938-793F-4EFC-9224-145D45863FAD}" type="parTrans" cxnId="{16D0E4E3-04FB-4840-B4BC-6F59BF37A507}">
      <dgm:prSet/>
      <dgm:spPr/>
      <dgm:t>
        <a:bodyPr/>
        <a:lstStyle/>
        <a:p>
          <a:endParaRPr lang="en-US"/>
        </a:p>
      </dgm:t>
    </dgm:pt>
    <dgm:pt modelId="{1B04C7EA-9087-4B45-988C-7FC4F1864ECB}" type="sibTrans" cxnId="{16D0E4E3-04FB-4840-B4BC-6F59BF37A507}">
      <dgm:prSet/>
      <dgm:spPr/>
      <dgm:t>
        <a:bodyPr/>
        <a:lstStyle/>
        <a:p>
          <a:endParaRPr lang="en-US"/>
        </a:p>
      </dgm:t>
    </dgm:pt>
    <dgm:pt modelId="{04C96A62-3F95-4F15-A6FD-1CCBBF15693C}" type="pres">
      <dgm:prSet presAssocID="{72091387-67C3-401C-82E4-7AEDCF5517C6}" presName="Name0" presStyleCnt="0">
        <dgm:presLayoutVars>
          <dgm:chMax val="4"/>
          <dgm:resizeHandles val="exact"/>
        </dgm:presLayoutVars>
      </dgm:prSet>
      <dgm:spPr/>
      <dgm:t>
        <a:bodyPr/>
        <a:lstStyle/>
        <a:p>
          <a:endParaRPr lang="en-US"/>
        </a:p>
      </dgm:t>
    </dgm:pt>
    <dgm:pt modelId="{0B55FDDA-D2A3-4483-B153-9F64DB17E7D1}" type="pres">
      <dgm:prSet presAssocID="{72091387-67C3-401C-82E4-7AEDCF5517C6}" presName="ellipse" presStyleLbl="trBgShp" presStyleIdx="0" presStyleCnt="1"/>
      <dgm:spPr/>
    </dgm:pt>
    <dgm:pt modelId="{92058B2D-01D5-4E57-857D-0DA08BFBD072}" type="pres">
      <dgm:prSet presAssocID="{72091387-67C3-401C-82E4-7AEDCF5517C6}" presName="arrow1" presStyleLbl="fgShp" presStyleIdx="0" presStyleCnt="1"/>
      <dgm:spPr/>
    </dgm:pt>
    <dgm:pt modelId="{3908AC2B-AD54-4866-B28D-50CF10603A13}" type="pres">
      <dgm:prSet presAssocID="{72091387-67C3-401C-82E4-7AEDCF5517C6}" presName="rectangle" presStyleLbl="revTx" presStyleIdx="0" presStyleCnt="1">
        <dgm:presLayoutVars>
          <dgm:bulletEnabled val="1"/>
        </dgm:presLayoutVars>
      </dgm:prSet>
      <dgm:spPr/>
      <dgm:t>
        <a:bodyPr/>
        <a:lstStyle/>
        <a:p>
          <a:endParaRPr lang="en-US"/>
        </a:p>
      </dgm:t>
    </dgm:pt>
    <dgm:pt modelId="{0B4944D4-3773-4591-8910-31EDE8D6E850}" type="pres">
      <dgm:prSet presAssocID="{D58CF2DE-15B5-47FC-9F26-7F4CAB48265C}" presName="item1" presStyleLbl="node1" presStyleIdx="0" presStyleCnt="3">
        <dgm:presLayoutVars>
          <dgm:bulletEnabled val="1"/>
        </dgm:presLayoutVars>
      </dgm:prSet>
      <dgm:spPr/>
      <dgm:t>
        <a:bodyPr/>
        <a:lstStyle/>
        <a:p>
          <a:endParaRPr lang="en-US"/>
        </a:p>
      </dgm:t>
    </dgm:pt>
    <dgm:pt modelId="{767C91A0-A728-4DAC-BC4D-619B00A23D8E}" type="pres">
      <dgm:prSet presAssocID="{846CAF26-8349-4409-BD4D-B43EDD32A275}" presName="item2" presStyleLbl="node1" presStyleIdx="1" presStyleCnt="3">
        <dgm:presLayoutVars>
          <dgm:bulletEnabled val="1"/>
        </dgm:presLayoutVars>
      </dgm:prSet>
      <dgm:spPr/>
      <dgm:t>
        <a:bodyPr/>
        <a:lstStyle/>
        <a:p>
          <a:endParaRPr lang="en-US"/>
        </a:p>
      </dgm:t>
    </dgm:pt>
    <dgm:pt modelId="{2E374BC6-514F-4B50-AFAC-D99ED894C20B}" type="pres">
      <dgm:prSet presAssocID="{E32032E0-028D-4BBF-80F0-AC5B19A39180}" presName="item3" presStyleLbl="node1" presStyleIdx="2" presStyleCnt="3">
        <dgm:presLayoutVars>
          <dgm:bulletEnabled val="1"/>
        </dgm:presLayoutVars>
      </dgm:prSet>
      <dgm:spPr/>
      <dgm:t>
        <a:bodyPr/>
        <a:lstStyle/>
        <a:p>
          <a:endParaRPr lang="en-US"/>
        </a:p>
      </dgm:t>
    </dgm:pt>
    <dgm:pt modelId="{33FCF6F6-910A-44AF-9961-85696794A154}" type="pres">
      <dgm:prSet presAssocID="{72091387-67C3-401C-82E4-7AEDCF5517C6}" presName="funnel" presStyleLbl="trAlignAcc1" presStyleIdx="0" presStyleCnt="1" custLinFactNeighborY="-6679"/>
      <dgm:spPr/>
    </dgm:pt>
  </dgm:ptLst>
  <dgm:cxnLst>
    <dgm:cxn modelId="{F3DDC856-1B8D-423B-A67C-378747E1D08E}" srcId="{72091387-67C3-401C-82E4-7AEDCF5517C6}" destId="{37AF309C-DA9F-4E15-AACF-855588A95B42}" srcOrd="4" destOrd="0" parTransId="{10410ED8-5ECD-4B1A-BA40-C4660FF8FCC3}" sibTransId="{63F5D28F-8EDB-4F38-A05A-D08B9784A2B8}"/>
    <dgm:cxn modelId="{A150865A-AB7A-4934-B245-99A204C0C84F}" type="presOf" srcId="{72091387-67C3-401C-82E4-7AEDCF5517C6}" destId="{04C96A62-3F95-4F15-A6FD-1CCBBF15693C}" srcOrd="0" destOrd="0" presId="urn:microsoft.com/office/officeart/2005/8/layout/funnel1"/>
    <dgm:cxn modelId="{D0283C0B-02A5-415D-8B7B-AEA7D0A1E666}" type="presOf" srcId="{D58CF2DE-15B5-47FC-9F26-7F4CAB48265C}" destId="{767C91A0-A728-4DAC-BC4D-619B00A23D8E}" srcOrd="0" destOrd="0" presId="urn:microsoft.com/office/officeart/2005/8/layout/funnel1"/>
    <dgm:cxn modelId="{AC013428-9AE1-446A-8606-4573E9085862}" srcId="{72091387-67C3-401C-82E4-7AEDCF5517C6}" destId="{E32032E0-028D-4BBF-80F0-AC5B19A39180}" srcOrd="3" destOrd="0" parTransId="{6A2147A0-3351-43AE-9FC7-D3D03B8D3AE2}" sibTransId="{A0435D46-706F-4791-8C27-D145391BD1BF}"/>
    <dgm:cxn modelId="{FFFF950E-6B1F-4169-8FB8-C4ECA0A6A059}" type="presOf" srcId="{E32032E0-028D-4BBF-80F0-AC5B19A39180}" destId="{3908AC2B-AD54-4866-B28D-50CF10603A13}" srcOrd="0" destOrd="0" presId="urn:microsoft.com/office/officeart/2005/8/layout/funnel1"/>
    <dgm:cxn modelId="{1F4048FC-E0DA-401E-AA64-4BD3848F1ADA}" type="presOf" srcId="{846CAF26-8349-4409-BD4D-B43EDD32A275}" destId="{0B4944D4-3773-4591-8910-31EDE8D6E850}" srcOrd="0" destOrd="0" presId="urn:microsoft.com/office/officeart/2005/8/layout/funnel1"/>
    <dgm:cxn modelId="{FF1A10EC-D88D-4537-BA52-37A82A5930C8}" type="presOf" srcId="{8639AAD2-0289-42E9-8942-BD0E84CA5A1C}" destId="{2E374BC6-514F-4B50-AFAC-D99ED894C20B}" srcOrd="0" destOrd="0" presId="urn:microsoft.com/office/officeart/2005/8/layout/funnel1"/>
    <dgm:cxn modelId="{00A04055-FFA2-4C31-930F-B209794CDDD7}" srcId="{72091387-67C3-401C-82E4-7AEDCF5517C6}" destId="{D58CF2DE-15B5-47FC-9F26-7F4CAB48265C}" srcOrd="1" destOrd="0" parTransId="{62652F6D-7620-4CF4-A009-E85C4043A576}" sibTransId="{2F97BCF3-6805-4DD2-B9FB-194A2626ABDC}"/>
    <dgm:cxn modelId="{F3FDA057-208F-4B25-AE52-505C2DB37D2B}" srcId="{72091387-67C3-401C-82E4-7AEDCF5517C6}" destId="{8639AAD2-0289-42E9-8942-BD0E84CA5A1C}" srcOrd="0" destOrd="0" parTransId="{A72678C8-CB88-456D-B8F1-C3410E5FFF19}" sibTransId="{BF392502-609D-47C4-A687-01DBF1462BF2}"/>
    <dgm:cxn modelId="{16D0E4E3-04FB-4840-B4BC-6F59BF37A507}" srcId="{72091387-67C3-401C-82E4-7AEDCF5517C6}" destId="{846CAF26-8349-4409-BD4D-B43EDD32A275}" srcOrd="2" destOrd="0" parTransId="{AA90A938-793F-4EFC-9224-145D45863FAD}" sibTransId="{1B04C7EA-9087-4B45-988C-7FC4F1864ECB}"/>
    <dgm:cxn modelId="{9C9C6B59-E6BB-4351-B4F3-5D4836B93617}" type="presParOf" srcId="{04C96A62-3F95-4F15-A6FD-1CCBBF15693C}" destId="{0B55FDDA-D2A3-4483-B153-9F64DB17E7D1}" srcOrd="0" destOrd="0" presId="urn:microsoft.com/office/officeart/2005/8/layout/funnel1"/>
    <dgm:cxn modelId="{11816850-8700-4AB6-AA5B-FB393684B005}" type="presParOf" srcId="{04C96A62-3F95-4F15-A6FD-1CCBBF15693C}" destId="{92058B2D-01D5-4E57-857D-0DA08BFBD072}" srcOrd="1" destOrd="0" presId="urn:microsoft.com/office/officeart/2005/8/layout/funnel1"/>
    <dgm:cxn modelId="{23BB7E1A-8F6C-48E2-9E0F-78B37716B9ED}" type="presParOf" srcId="{04C96A62-3F95-4F15-A6FD-1CCBBF15693C}" destId="{3908AC2B-AD54-4866-B28D-50CF10603A13}" srcOrd="2" destOrd="0" presId="urn:microsoft.com/office/officeart/2005/8/layout/funnel1"/>
    <dgm:cxn modelId="{874AE1A9-1B72-4F96-B27F-D43F5F0322A8}" type="presParOf" srcId="{04C96A62-3F95-4F15-A6FD-1CCBBF15693C}" destId="{0B4944D4-3773-4591-8910-31EDE8D6E850}" srcOrd="3" destOrd="0" presId="urn:microsoft.com/office/officeart/2005/8/layout/funnel1"/>
    <dgm:cxn modelId="{490F993A-C24E-4822-9B9A-E779DD5345B7}" type="presParOf" srcId="{04C96A62-3F95-4F15-A6FD-1CCBBF15693C}" destId="{767C91A0-A728-4DAC-BC4D-619B00A23D8E}" srcOrd="4" destOrd="0" presId="urn:microsoft.com/office/officeart/2005/8/layout/funnel1"/>
    <dgm:cxn modelId="{43C44F2C-97F8-4945-A0E0-E081A3C7804E}" type="presParOf" srcId="{04C96A62-3F95-4F15-A6FD-1CCBBF15693C}" destId="{2E374BC6-514F-4B50-AFAC-D99ED894C20B}" srcOrd="5" destOrd="0" presId="urn:microsoft.com/office/officeart/2005/8/layout/funnel1"/>
    <dgm:cxn modelId="{D2E86B77-BBE6-4E29-8A5F-C2C67BD85386}" type="presParOf" srcId="{04C96A62-3F95-4F15-A6FD-1CCBBF15693C}" destId="{33FCF6F6-910A-44AF-9961-85696794A154}"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55FDDA-D2A3-4483-B153-9F64DB17E7D1}">
      <dsp:nvSpPr>
        <dsp:cNvPr id="0" name=""/>
        <dsp:cNvSpPr/>
      </dsp:nvSpPr>
      <dsp:spPr>
        <a:xfrm>
          <a:off x="2174265" y="184464"/>
          <a:ext cx="3660909" cy="1271385"/>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2058B2D-01D5-4E57-857D-0DA08BFBD072}">
      <dsp:nvSpPr>
        <dsp:cNvPr id="0" name=""/>
        <dsp:cNvSpPr/>
      </dsp:nvSpPr>
      <dsp:spPr>
        <a:xfrm>
          <a:off x="3655656" y="3297656"/>
          <a:ext cx="709478" cy="454066"/>
        </a:xfrm>
        <a:prstGeom prst="down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908AC2B-AD54-4866-B28D-50CF10603A13}">
      <dsp:nvSpPr>
        <dsp:cNvPr id="0" name=""/>
        <dsp:cNvSpPr/>
      </dsp:nvSpPr>
      <dsp:spPr>
        <a:xfrm>
          <a:off x="2307647" y="3660909"/>
          <a:ext cx="3405497" cy="8513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kern="1200" dirty="0" smtClean="0">
              <a:solidFill>
                <a:schemeClr val="accent3"/>
              </a:solidFill>
            </a:rPr>
            <a:t>Springer Humanities &amp; Social Sciences Complete Collection</a:t>
          </a:r>
          <a:endParaRPr lang="en-US" sz="2000" kern="1200" dirty="0">
            <a:solidFill>
              <a:schemeClr val="accent3"/>
            </a:solidFill>
          </a:endParaRPr>
        </a:p>
      </dsp:txBody>
      <dsp:txXfrm>
        <a:off x="2307647" y="3660909"/>
        <a:ext cx="3405497" cy="851374"/>
      </dsp:txXfrm>
    </dsp:sp>
    <dsp:sp modelId="{0B4944D4-3773-4591-8910-31EDE8D6E850}">
      <dsp:nvSpPr>
        <dsp:cNvPr id="0" name=""/>
        <dsp:cNvSpPr/>
      </dsp:nvSpPr>
      <dsp:spPr>
        <a:xfrm>
          <a:off x="3505247" y="1554041"/>
          <a:ext cx="1277061" cy="127706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t>Behavioral Science</a:t>
          </a:r>
          <a:endParaRPr lang="en-US" sz="1400" kern="1200" dirty="0"/>
        </a:p>
      </dsp:txBody>
      <dsp:txXfrm>
        <a:off x="3692268" y="1741062"/>
        <a:ext cx="903019" cy="903019"/>
      </dsp:txXfrm>
    </dsp:sp>
    <dsp:sp modelId="{767C91A0-A728-4DAC-BC4D-619B00A23D8E}">
      <dsp:nvSpPr>
        <dsp:cNvPr id="0" name=""/>
        <dsp:cNvSpPr/>
      </dsp:nvSpPr>
      <dsp:spPr>
        <a:xfrm>
          <a:off x="2591438" y="595962"/>
          <a:ext cx="1277061" cy="127706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t>Business + economics</a:t>
          </a:r>
          <a:endParaRPr lang="en-US" sz="1400" kern="1200" dirty="0"/>
        </a:p>
      </dsp:txBody>
      <dsp:txXfrm>
        <a:off x="2778459" y="782983"/>
        <a:ext cx="903019" cy="903019"/>
      </dsp:txXfrm>
    </dsp:sp>
    <dsp:sp modelId="{2E374BC6-514F-4B50-AFAC-D99ED894C20B}">
      <dsp:nvSpPr>
        <dsp:cNvPr id="0" name=""/>
        <dsp:cNvSpPr/>
      </dsp:nvSpPr>
      <dsp:spPr>
        <a:xfrm>
          <a:off x="3896879" y="287196"/>
          <a:ext cx="1277061" cy="127706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t>Humanities, social science + law</a:t>
          </a:r>
          <a:endParaRPr lang="en-US" sz="1400" kern="1200" dirty="0"/>
        </a:p>
      </dsp:txBody>
      <dsp:txXfrm>
        <a:off x="4083900" y="474217"/>
        <a:ext cx="903019" cy="903019"/>
      </dsp:txXfrm>
    </dsp:sp>
    <dsp:sp modelId="{33FCF6F6-910A-44AF-9961-85696794A154}">
      <dsp:nvSpPr>
        <dsp:cNvPr id="0" name=""/>
        <dsp:cNvSpPr/>
      </dsp:nvSpPr>
      <dsp:spPr>
        <a:xfrm>
          <a:off x="2023855" y="0"/>
          <a:ext cx="3973080" cy="3178464"/>
        </a:xfrm>
        <a:prstGeom prst="funnel">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4" cy="496570"/>
          </a:xfrm>
          <a:prstGeom prst="rect">
            <a:avLst/>
          </a:prstGeom>
        </p:spPr>
        <p:txBody>
          <a:bodyPr vert="horz" lIns="91303" tIns="45651" rIns="91303" bIns="45651" rtlCol="0"/>
          <a:lstStyle>
            <a:lvl1pPr algn="l">
              <a:defRPr sz="1200"/>
            </a:lvl1pPr>
          </a:lstStyle>
          <a:p>
            <a:endParaRPr lang="en-GB"/>
          </a:p>
        </p:txBody>
      </p:sp>
      <p:sp>
        <p:nvSpPr>
          <p:cNvPr id="3" name="Date Placeholder 2"/>
          <p:cNvSpPr>
            <a:spLocks noGrp="1"/>
          </p:cNvSpPr>
          <p:nvPr>
            <p:ph type="dt" sz="quarter" idx="1"/>
          </p:nvPr>
        </p:nvSpPr>
        <p:spPr>
          <a:xfrm>
            <a:off x="3848644" y="0"/>
            <a:ext cx="2944284" cy="496570"/>
          </a:xfrm>
          <a:prstGeom prst="rect">
            <a:avLst/>
          </a:prstGeom>
        </p:spPr>
        <p:txBody>
          <a:bodyPr vert="horz" lIns="91303" tIns="45651" rIns="91303" bIns="45651" rtlCol="0"/>
          <a:lstStyle>
            <a:lvl1pPr algn="r">
              <a:defRPr sz="1200"/>
            </a:lvl1pPr>
          </a:lstStyle>
          <a:p>
            <a:fld id="{F72A1F59-74F8-44CF-9608-D1D1F0996587}" type="datetimeFigureOut">
              <a:rPr lang="en-GB" smtClean="0"/>
              <a:t>12/05/2016</a:t>
            </a:fld>
            <a:endParaRPr lang="en-GB"/>
          </a:p>
        </p:txBody>
      </p:sp>
      <p:sp>
        <p:nvSpPr>
          <p:cNvPr id="4" name="Footer Placeholder 3"/>
          <p:cNvSpPr>
            <a:spLocks noGrp="1"/>
          </p:cNvSpPr>
          <p:nvPr>
            <p:ph type="ftr" sz="quarter" idx="2"/>
          </p:nvPr>
        </p:nvSpPr>
        <p:spPr>
          <a:xfrm>
            <a:off x="0" y="9433107"/>
            <a:ext cx="2944284" cy="496570"/>
          </a:xfrm>
          <a:prstGeom prst="rect">
            <a:avLst/>
          </a:prstGeom>
        </p:spPr>
        <p:txBody>
          <a:bodyPr vert="horz" lIns="91303" tIns="45651" rIns="91303" bIns="45651" rtlCol="0" anchor="b"/>
          <a:lstStyle>
            <a:lvl1pPr algn="l">
              <a:defRPr sz="1200"/>
            </a:lvl1pPr>
          </a:lstStyle>
          <a:p>
            <a:endParaRPr lang="en-GB"/>
          </a:p>
        </p:txBody>
      </p:sp>
      <p:sp>
        <p:nvSpPr>
          <p:cNvPr id="5" name="Slide Number Placeholder 4"/>
          <p:cNvSpPr>
            <a:spLocks noGrp="1"/>
          </p:cNvSpPr>
          <p:nvPr>
            <p:ph type="sldNum" sz="quarter" idx="3"/>
          </p:nvPr>
        </p:nvSpPr>
        <p:spPr>
          <a:xfrm>
            <a:off x="3848644" y="9433107"/>
            <a:ext cx="2944284" cy="496570"/>
          </a:xfrm>
          <a:prstGeom prst="rect">
            <a:avLst/>
          </a:prstGeom>
        </p:spPr>
        <p:txBody>
          <a:bodyPr vert="horz" lIns="91303" tIns="45651" rIns="91303" bIns="45651" rtlCol="0" anchor="b"/>
          <a:lstStyle>
            <a:lvl1pPr algn="r">
              <a:defRPr sz="1200"/>
            </a:lvl1pPr>
          </a:lstStyle>
          <a:p>
            <a:fld id="{B5456408-28DD-4FFF-92F7-977F2BC32B77}" type="slidenum">
              <a:rPr lang="en-GB" smtClean="0"/>
              <a:t>‹#›</a:t>
            </a:fld>
            <a:endParaRPr lang="en-GB"/>
          </a:p>
        </p:txBody>
      </p:sp>
    </p:spTree>
    <p:extLst>
      <p:ext uri="{BB962C8B-B14F-4D97-AF65-F5344CB8AC3E}">
        <p14:creationId xmlns:p14="http://schemas.microsoft.com/office/powerpoint/2010/main" val="34605714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4" cy="496570"/>
          </a:xfrm>
          <a:prstGeom prst="rect">
            <a:avLst/>
          </a:prstGeom>
        </p:spPr>
        <p:txBody>
          <a:bodyPr vert="horz" lIns="91303" tIns="45651" rIns="91303" bIns="45651" rtlCol="0"/>
          <a:lstStyle>
            <a:lvl1pPr algn="l">
              <a:defRPr sz="1200"/>
            </a:lvl1pPr>
          </a:lstStyle>
          <a:p>
            <a:endParaRPr lang="en-GB"/>
          </a:p>
        </p:txBody>
      </p:sp>
      <p:sp>
        <p:nvSpPr>
          <p:cNvPr id="3" name="Date Placeholder 2"/>
          <p:cNvSpPr>
            <a:spLocks noGrp="1"/>
          </p:cNvSpPr>
          <p:nvPr>
            <p:ph type="dt" idx="1"/>
          </p:nvPr>
        </p:nvSpPr>
        <p:spPr>
          <a:xfrm>
            <a:off x="3848644" y="0"/>
            <a:ext cx="2944284" cy="496570"/>
          </a:xfrm>
          <a:prstGeom prst="rect">
            <a:avLst/>
          </a:prstGeom>
        </p:spPr>
        <p:txBody>
          <a:bodyPr vert="horz" lIns="91303" tIns="45651" rIns="91303" bIns="45651" rtlCol="0"/>
          <a:lstStyle>
            <a:lvl1pPr algn="r">
              <a:defRPr sz="1200"/>
            </a:lvl1pPr>
          </a:lstStyle>
          <a:p>
            <a:fld id="{D36F24F6-1556-47AD-907E-11C4C804A6C2}" type="datetimeFigureOut">
              <a:rPr lang="en-GB" smtClean="0"/>
              <a:t>12/05/2016</a:t>
            </a:fld>
            <a:endParaRPr lang="en-GB"/>
          </a:p>
        </p:txBody>
      </p:sp>
      <p:sp>
        <p:nvSpPr>
          <p:cNvPr id="4" name="Slide Image Placeholder 3"/>
          <p:cNvSpPr>
            <a:spLocks noGrp="1" noRot="1" noChangeAspect="1"/>
          </p:cNvSpPr>
          <p:nvPr>
            <p:ph type="sldImg" idx="2"/>
          </p:nvPr>
        </p:nvSpPr>
        <p:spPr>
          <a:xfrm>
            <a:off x="709613" y="746125"/>
            <a:ext cx="5375275" cy="3722688"/>
          </a:xfrm>
          <a:prstGeom prst="rect">
            <a:avLst/>
          </a:prstGeom>
          <a:noFill/>
          <a:ln w="12700">
            <a:solidFill>
              <a:prstClr val="black"/>
            </a:solidFill>
          </a:ln>
        </p:spPr>
        <p:txBody>
          <a:bodyPr vert="horz" lIns="91303" tIns="45651" rIns="91303" bIns="45651" rtlCol="0" anchor="ctr"/>
          <a:lstStyle/>
          <a:p>
            <a:endParaRPr lang="en-GB"/>
          </a:p>
        </p:txBody>
      </p:sp>
      <p:sp>
        <p:nvSpPr>
          <p:cNvPr id="5" name="Notes Placeholder 4"/>
          <p:cNvSpPr>
            <a:spLocks noGrp="1"/>
          </p:cNvSpPr>
          <p:nvPr>
            <p:ph type="body" sz="quarter" idx="3"/>
          </p:nvPr>
        </p:nvSpPr>
        <p:spPr>
          <a:xfrm>
            <a:off x="679450" y="4717415"/>
            <a:ext cx="5435600" cy="4469130"/>
          </a:xfrm>
          <a:prstGeom prst="rect">
            <a:avLst/>
          </a:prstGeom>
        </p:spPr>
        <p:txBody>
          <a:bodyPr vert="horz" lIns="91303" tIns="45651" rIns="91303" bIns="4565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33107"/>
            <a:ext cx="2944284" cy="496570"/>
          </a:xfrm>
          <a:prstGeom prst="rect">
            <a:avLst/>
          </a:prstGeom>
        </p:spPr>
        <p:txBody>
          <a:bodyPr vert="horz" lIns="91303" tIns="45651" rIns="91303" bIns="45651" rtlCol="0" anchor="b"/>
          <a:lstStyle>
            <a:lvl1pPr algn="l">
              <a:defRPr sz="1200"/>
            </a:lvl1pPr>
          </a:lstStyle>
          <a:p>
            <a:endParaRPr lang="en-GB"/>
          </a:p>
        </p:txBody>
      </p:sp>
      <p:sp>
        <p:nvSpPr>
          <p:cNvPr id="7" name="Slide Number Placeholder 6"/>
          <p:cNvSpPr>
            <a:spLocks noGrp="1"/>
          </p:cNvSpPr>
          <p:nvPr>
            <p:ph type="sldNum" sz="quarter" idx="5"/>
          </p:nvPr>
        </p:nvSpPr>
        <p:spPr>
          <a:xfrm>
            <a:off x="3848644" y="9433107"/>
            <a:ext cx="2944284" cy="496570"/>
          </a:xfrm>
          <a:prstGeom prst="rect">
            <a:avLst/>
          </a:prstGeom>
        </p:spPr>
        <p:txBody>
          <a:bodyPr vert="horz" lIns="91303" tIns="45651" rIns="91303" bIns="45651" rtlCol="0" anchor="b"/>
          <a:lstStyle>
            <a:lvl1pPr algn="r">
              <a:defRPr sz="1200"/>
            </a:lvl1pPr>
          </a:lstStyle>
          <a:p>
            <a:fld id="{8731FDDB-74AF-466F-B92E-1346EC410FDE}" type="slidenum">
              <a:rPr lang="en-GB" smtClean="0"/>
              <a:t>‹#›</a:t>
            </a:fld>
            <a:endParaRPr lang="en-GB"/>
          </a:p>
        </p:txBody>
      </p:sp>
    </p:spTree>
    <p:extLst>
      <p:ext uri="{BB962C8B-B14F-4D97-AF65-F5344CB8AC3E}">
        <p14:creationId xmlns:p14="http://schemas.microsoft.com/office/powerpoint/2010/main" val="1495987017"/>
      </p:ext>
    </p:extLst>
  </p:cSld>
  <p:clrMap bg1="lt1" tx1="dk1" bg2="lt2" tx2="dk2" accent1="accent1" accent2="accent2" accent3="accent3" accent4="accent4" accent5="accent5" accent6="accent6" hlink="hlink" folHlink="folHlink"/>
  <p:notesStyle>
    <a:lvl1pPr marL="0" algn="l" defTabSz="872722" rtl="0" eaLnBrk="1" latinLnBrk="0" hangingPunct="1">
      <a:defRPr sz="1100" kern="1200">
        <a:solidFill>
          <a:schemeClr val="tx1"/>
        </a:solidFill>
        <a:latin typeface="+mn-lt"/>
        <a:ea typeface="+mn-ea"/>
        <a:cs typeface="+mn-cs"/>
      </a:defRPr>
    </a:lvl1pPr>
    <a:lvl2pPr marL="436361" algn="l" defTabSz="872722" rtl="0" eaLnBrk="1" latinLnBrk="0" hangingPunct="1">
      <a:defRPr sz="1100" kern="1200">
        <a:solidFill>
          <a:schemeClr val="tx1"/>
        </a:solidFill>
        <a:latin typeface="+mn-lt"/>
        <a:ea typeface="+mn-ea"/>
        <a:cs typeface="+mn-cs"/>
      </a:defRPr>
    </a:lvl2pPr>
    <a:lvl3pPr marL="872722" algn="l" defTabSz="872722" rtl="0" eaLnBrk="1" latinLnBrk="0" hangingPunct="1">
      <a:defRPr sz="1100" kern="1200">
        <a:solidFill>
          <a:schemeClr val="tx1"/>
        </a:solidFill>
        <a:latin typeface="+mn-lt"/>
        <a:ea typeface="+mn-ea"/>
        <a:cs typeface="+mn-cs"/>
      </a:defRPr>
    </a:lvl3pPr>
    <a:lvl4pPr marL="1309083" algn="l" defTabSz="872722" rtl="0" eaLnBrk="1" latinLnBrk="0" hangingPunct="1">
      <a:defRPr sz="1100" kern="1200">
        <a:solidFill>
          <a:schemeClr val="tx1"/>
        </a:solidFill>
        <a:latin typeface="+mn-lt"/>
        <a:ea typeface="+mn-ea"/>
        <a:cs typeface="+mn-cs"/>
      </a:defRPr>
    </a:lvl4pPr>
    <a:lvl5pPr marL="1745445" algn="l" defTabSz="872722" rtl="0" eaLnBrk="1" latinLnBrk="0" hangingPunct="1">
      <a:defRPr sz="1100" kern="1200">
        <a:solidFill>
          <a:schemeClr val="tx1"/>
        </a:solidFill>
        <a:latin typeface="+mn-lt"/>
        <a:ea typeface="+mn-ea"/>
        <a:cs typeface="+mn-cs"/>
      </a:defRPr>
    </a:lvl5pPr>
    <a:lvl6pPr marL="2181806" algn="l" defTabSz="872722" rtl="0" eaLnBrk="1" latinLnBrk="0" hangingPunct="1">
      <a:defRPr sz="1100" kern="1200">
        <a:solidFill>
          <a:schemeClr val="tx1"/>
        </a:solidFill>
        <a:latin typeface="+mn-lt"/>
        <a:ea typeface="+mn-ea"/>
        <a:cs typeface="+mn-cs"/>
      </a:defRPr>
    </a:lvl6pPr>
    <a:lvl7pPr marL="2618167" algn="l" defTabSz="872722" rtl="0" eaLnBrk="1" latinLnBrk="0" hangingPunct="1">
      <a:defRPr sz="1100" kern="1200">
        <a:solidFill>
          <a:schemeClr val="tx1"/>
        </a:solidFill>
        <a:latin typeface="+mn-lt"/>
        <a:ea typeface="+mn-ea"/>
        <a:cs typeface="+mn-cs"/>
      </a:defRPr>
    </a:lvl7pPr>
    <a:lvl8pPr marL="3054529" algn="l" defTabSz="872722" rtl="0" eaLnBrk="1" latinLnBrk="0" hangingPunct="1">
      <a:defRPr sz="1100" kern="1200">
        <a:solidFill>
          <a:schemeClr val="tx1"/>
        </a:solidFill>
        <a:latin typeface="+mn-lt"/>
        <a:ea typeface="+mn-ea"/>
        <a:cs typeface="+mn-cs"/>
      </a:defRPr>
    </a:lvl8pPr>
    <a:lvl9pPr marL="3490890" algn="l" defTabSz="87272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193" indent="-171193">
              <a:buFont typeface="Arial" panose="020B0604020202020204" pitchFamily="34" charset="0"/>
              <a:buChar char="•"/>
            </a:pPr>
            <a:r>
              <a:rPr lang="en-GB" dirty="0" smtClean="0"/>
              <a:t>Bringing together dynamic </a:t>
            </a:r>
            <a:r>
              <a:rPr lang="en-GB" dirty="0"/>
              <a:t>publishing houses with more than 150 years of history behind </a:t>
            </a:r>
            <a:r>
              <a:rPr lang="en-GB" dirty="0" smtClean="0"/>
              <a:t>them</a:t>
            </a:r>
          </a:p>
          <a:p>
            <a:pPr marL="171193" indent="-171193">
              <a:buFont typeface="Arial" panose="020B0604020202020204" pitchFamily="34" charset="0"/>
              <a:buChar char="•"/>
            </a:pPr>
            <a:r>
              <a:rPr lang="en-GB" dirty="0" smtClean="0"/>
              <a:t>Springer Science and Business Media – owned by </a:t>
            </a:r>
            <a:r>
              <a:rPr lang="en-GB" dirty="0"/>
              <a:t>funds managed by BC </a:t>
            </a:r>
            <a:r>
              <a:rPr lang="en-GB" dirty="0" smtClean="0"/>
              <a:t>Partners</a:t>
            </a:r>
          </a:p>
          <a:p>
            <a:pPr marL="171193" indent="-171193">
              <a:buFont typeface="Arial" panose="020B0604020202020204" pitchFamily="34" charset="0"/>
              <a:buChar char="•"/>
            </a:pPr>
            <a:r>
              <a:rPr lang="en-GB" dirty="0" smtClean="0"/>
              <a:t>NPG – publisher of the world famous Nature journal </a:t>
            </a:r>
          </a:p>
          <a:p>
            <a:pPr marL="171193" indent="-171193">
              <a:buFont typeface="Arial" panose="020B0604020202020204" pitchFamily="34" charset="0"/>
              <a:buChar char="•"/>
            </a:pPr>
            <a:r>
              <a:rPr lang="en-GB" dirty="0" smtClean="0"/>
              <a:t>The majority of MSE global businesses –owned by Holtzbrinck Publishing Group</a:t>
            </a:r>
          </a:p>
          <a:p>
            <a:pPr marL="171193" indent="-171193">
              <a:buFont typeface="Arial" panose="020B0604020202020204" pitchFamily="34" charset="0"/>
              <a:buChar char="•"/>
            </a:pPr>
            <a:endParaRPr lang="en-GB" dirty="0"/>
          </a:p>
          <a:p>
            <a:pPr>
              <a:lnSpc>
                <a:spcPct val="114000"/>
              </a:lnSpc>
              <a:spcAft>
                <a:spcPts val="999"/>
              </a:spcAft>
              <a:buClr>
                <a:srgbClr val="39A7C6"/>
              </a:buClr>
              <a:buSzPct val="120000"/>
            </a:pPr>
            <a:r>
              <a:rPr lang="en-GB" dirty="0"/>
              <a:t>Springer Nature is one of the largest science publishers by number of journals, the largest open access publisher and the largest academic book publisher in the world:</a:t>
            </a:r>
          </a:p>
          <a:p>
            <a:pPr marL="192001" lvl="1" indent="-171193">
              <a:lnSpc>
                <a:spcPct val="114000"/>
              </a:lnSpc>
              <a:spcAft>
                <a:spcPts val="999"/>
              </a:spcAft>
              <a:buClr>
                <a:srgbClr val="39A7C6"/>
              </a:buClr>
              <a:buSzPct val="120000"/>
              <a:buFont typeface="Arial" panose="020B0604020202020204" pitchFamily="34" charset="0"/>
              <a:buChar char="•"/>
            </a:pPr>
            <a:r>
              <a:rPr lang="en-GB" dirty="0"/>
              <a:t>#1 OA publisher - we publish over 500 fully OA journals and expect to publish over 60k articles this year;</a:t>
            </a:r>
          </a:p>
          <a:p>
            <a:pPr marL="192001" lvl="1" indent="-171193">
              <a:lnSpc>
                <a:spcPct val="114000"/>
              </a:lnSpc>
              <a:spcAft>
                <a:spcPts val="999"/>
              </a:spcAft>
              <a:buClr>
                <a:srgbClr val="39A7C6"/>
              </a:buClr>
              <a:buSzPct val="120000"/>
              <a:buFont typeface="Arial" panose="020B0604020202020204" pitchFamily="34" charset="0"/>
              <a:buChar char="•"/>
            </a:pPr>
            <a:r>
              <a:rPr lang="en-GB" dirty="0"/>
              <a:t>#1 book publisher - over 170k digitised and 11k+ new books published last year across the Springer Nature portfolio;</a:t>
            </a:r>
          </a:p>
          <a:p>
            <a:pPr marL="192001" lvl="1" indent="-171193">
              <a:lnSpc>
                <a:spcPct val="114000"/>
              </a:lnSpc>
              <a:spcAft>
                <a:spcPts val="999"/>
              </a:spcAft>
              <a:buClr>
                <a:srgbClr val="39A7C6"/>
              </a:buClr>
              <a:buSzPct val="120000"/>
              <a:buFont typeface="Arial" panose="020B0604020202020204" pitchFamily="34" charset="0"/>
              <a:buChar char="•"/>
            </a:pPr>
            <a:r>
              <a:rPr lang="en-GB" dirty="0"/>
              <a:t>#1 journal provider by volume - over 3000. </a:t>
            </a:r>
          </a:p>
          <a:p>
            <a:pPr marL="171193" indent="-171193">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8731FDDB-74AF-466F-B92E-1346EC410FDE}" type="slidenum">
              <a:rPr lang="en-GB" smtClean="0"/>
              <a:t>1</a:t>
            </a:fld>
            <a:endParaRPr lang="en-GB"/>
          </a:p>
        </p:txBody>
      </p:sp>
    </p:spTree>
    <p:extLst>
      <p:ext uri="{BB962C8B-B14F-4D97-AF65-F5344CB8AC3E}">
        <p14:creationId xmlns:p14="http://schemas.microsoft.com/office/powerpoint/2010/main" val="24351874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C1F6FA34-82C5-4E99-ADDA-B211173F0EC5}" type="slidenum">
              <a:rPr lang="de-DE" smtClean="0"/>
              <a:pPr>
                <a:defRPr/>
              </a:pPr>
              <a:t>23</a:t>
            </a:fld>
            <a:endParaRPr lang="de-D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B7029886-40EC-0D47-A55E-B9CEA8367316}" type="slidenum">
              <a:rPr lang="de-DE" smtClean="0"/>
              <a:pPr>
                <a:defRPr/>
              </a:pPr>
              <a:t>24</a:t>
            </a:fld>
            <a:endParaRPr lang="de-DE"/>
          </a:p>
        </p:txBody>
      </p:sp>
    </p:spTree>
    <p:extLst>
      <p:ext uri="{BB962C8B-B14F-4D97-AF65-F5344CB8AC3E}">
        <p14:creationId xmlns:p14="http://schemas.microsoft.com/office/powerpoint/2010/main" val="26288150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EA1F10E8-C13C-4A8C-B824-8D6D466E78BE}" type="slidenum">
              <a:rPr lang="de-DE" smtClean="0"/>
              <a:pPr>
                <a:defRPr/>
              </a:pPr>
              <a:t>25</a:t>
            </a:fld>
            <a:endParaRPr lang="de-D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EA1F10E8-C13C-4A8C-B824-8D6D466E78BE}" type="slidenum">
              <a:rPr lang="de-DE" smtClean="0"/>
              <a:pPr>
                <a:defRPr/>
              </a:pPr>
              <a:t>26</a:t>
            </a:fld>
            <a:endParaRPr 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321" indent="-285321">
              <a:lnSpc>
                <a:spcPct val="114000"/>
              </a:lnSpc>
              <a:spcAft>
                <a:spcPts val="999"/>
              </a:spcAft>
              <a:buClr>
                <a:srgbClr val="39A7C6"/>
              </a:buClr>
              <a:buSzPct val="120000"/>
              <a:buFont typeface="Arial" panose="020B0604020202020204" pitchFamily="34" charset="0"/>
              <a:buChar char="•"/>
            </a:pPr>
            <a:r>
              <a:rPr lang="en-GB" dirty="0"/>
              <a:t>Springer Nature is home to an array of respected and trusted brands with long histories and track records, across science and the social sciences.</a:t>
            </a:r>
          </a:p>
          <a:p>
            <a:endParaRPr lang="en-GB" dirty="0"/>
          </a:p>
        </p:txBody>
      </p:sp>
      <p:sp>
        <p:nvSpPr>
          <p:cNvPr id="4" name="Slide Number Placeholder 3"/>
          <p:cNvSpPr>
            <a:spLocks noGrp="1"/>
          </p:cNvSpPr>
          <p:nvPr>
            <p:ph type="sldNum" sz="quarter" idx="10"/>
          </p:nvPr>
        </p:nvSpPr>
        <p:spPr/>
        <p:txBody>
          <a:bodyPr/>
          <a:lstStyle/>
          <a:p>
            <a:fld id="{8731FDDB-74AF-466F-B92E-1346EC410FDE}" type="slidenum">
              <a:rPr lang="en-GB" smtClean="0"/>
              <a:t>2</a:t>
            </a:fld>
            <a:endParaRPr lang="en-GB"/>
          </a:p>
        </p:txBody>
      </p:sp>
    </p:spTree>
    <p:extLst>
      <p:ext uri="{BB962C8B-B14F-4D97-AF65-F5344CB8AC3E}">
        <p14:creationId xmlns:p14="http://schemas.microsoft.com/office/powerpoint/2010/main" val="12328437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06129" lvl="1" indent="-285321">
              <a:lnSpc>
                <a:spcPct val="114000"/>
              </a:lnSpc>
              <a:spcAft>
                <a:spcPts val="999"/>
              </a:spcAft>
              <a:buClr>
                <a:srgbClr val="39A7C6"/>
              </a:buClr>
              <a:buSzPct val="120000"/>
              <a:buFont typeface="Arial" panose="020B0604020202020204" pitchFamily="34" charset="0"/>
              <a:buChar char="•"/>
            </a:pPr>
            <a:r>
              <a:rPr lang="en-GB" dirty="0"/>
              <a:t>As a newly enlarged organisation, we can think bigger, act bolder and achieve more for institutions, academic researchers, students, teachers and professionals - in all our markets across the world.</a:t>
            </a:r>
          </a:p>
          <a:p>
            <a:pPr>
              <a:lnSpc>
                <a:spcPct val="114000"/>
              </a:lnSpc>
              <a:spcAft>
                <a:spcPts val="999"/>
              </a:spcAft>
              <a:buClr>
                <a:srgbClr val="39A7C6"/>
              </a:buClr>
              <a:buSzPct val="120000"/>
            </a:pPr>
            <a:r>
              <a:rPr lang="en-GB" dirty="0" smtClean="0"/>
              <a:t>In addition to our well known brands in science:</a:t>
            </a:r>
          </a:p>
          <a:p>
            <a:pPr marL="306129" lvl="1" indent="-285321">
              <a:lnSpc>
                <a:spcPct val="114000"/>
              </a:lnSpc>
              <a:spcAft>
                <a:spcPts val="999"/>
              </a:spcAft>
              <a:buClr>
                <a:srgbClr val="39A7C6"/>
              </a:buClr>
              <a:buSzPct val="120000"/>
              <a:buFont typeface="Arial" panose="020B0604020202020204" pitchFamily="34" charset="0"/>
              <a:buChar char="•"/>
            </a:pPr>
            <a:r>
              <a:rPr lang="en-GB" dirty="0" smtClean="0"/>
              <a:t>Our </a:t>
            </a:r>
            <a:r>
              <a:rPr lang="en-GB" dirty="0"/>
              <a:t>Education group is a widely recognized and respected name in global language learning, schools and higher education businesses, whose brands have become household names around the world;</a:t>
            </a:r>
          </a:p>
          <a:p>
            <a:pPr marL="306129" lvl="1" indent="-285321">
              <a:lnSpc>
                <a:spcPct val="114000"/>
              </a:lnSpc>
              <a:spcAft>
                <a:spcPts val="999"/>
              </a:spcAft>
              <a:buClr>
                <a:srgbClr val="39A7C6"/>
              </a:buClr>
              <a:buSzPct val="120000"/>
              <a:buFont typeface="Arial" panose="020B0604020202020204" pitchFamily="34" charset="0"/>
              <a:buChar char="•"/>
            </a:pPr>
            <a:r>
              <a:rPr lang="en-GB" dirty="0"/>
              <a:t>Our Professional group offers a full range of products, from print to events, aimed at supporting their customers’ professional learning in fields such as medicine, engineering and transport.</a:t>
            </a:r>
          </a:p>
          <a:p>
            <a:endParaRPr lang="en-GB" dirty="0"/>
          </a:p>
        </p:txBody>
      </p:sp>
      <p:sp>
        <p:nvSpPr>
          <p:cNvPr id="4" name="Slide Number Placeholder 3"/>
          <p:cNvSpPr>
            <a:spLocks noGrp="1"/>
          </p:cNvSpPr>
          <p:nvPr>
            <p:ph type="sldNum" sz="quarter" idx="10"/>
          </p:nvPr>
        </p:nvSpPr>
        <p:spPr/>
        <p:txBody>
          <a:bodyPr/>
          <a:lstStyle/>
          <a:p>
            <a:fld id="{8731FDDB-74AF-466F-B92E-1346EC410FDE}" type="slidenum">
              <a:rPr lang="en-GB" smtClean="0"/>
              <a:t>3</a:t>
            </a:fld>
            <a:endParaRPr lang="en-GB"/>
          </a:p>
        </p:txBody>
      </p:sp>
    </p:spTree>
    <p:extLst>
      <p:ext uri="{BB962C8B-B14F-4D97-AF65-F5344CB8AC3E}">
        <p14:creationId xmlns:p14="http://schemas.microsoft.com/office/powerpoint/2010/main" val="3859248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193" indent="-171193">
              <a:buFont typeface="Arial" panose="020B0604020202020204" pitchFamily="34" charset="0"/>
              <a:buChar char="•"/>
            </a:pPr>
            <a:r>
              <a:rPr lang="en-GB" dirty="0"/>
              <a:t>By bringing together the best of both worlds and by using our combined expertise, scale and the reach of our brands, we aim to grow, innovate and do more than we could as separate companies - particularly to meet the needs of </a:t>
            </a:r>
            <a:r>
              <a:rPr lang="en-GB" dirty="0" smtClean="0"/>
              <a:t>our </a:t>
            </a:r>
            <a:r>
              <a:rPr lang="en-GB" dirty="0"/>
              <a:t>customers and partners.</a:t>
            </a:r>
          </a:p>
          <a:p>
            <a:endParaRPr lang="en-GB" dirty="0"/>
          </a:p>
        </p:txBody>
      </p:sp>
      <p:sp>
        <p:nvSpPr>
          <p:cNvPr id="4" name="Slide Number Placeholder 3"/>
          <p:cNvSpPr>
            <a:spLocks noGrp="1"/>
          </p:cNvSpPr>
          <p:nvPr>
            <p:ph type="sldNum" sz="quarter" idx="10"/>
          </p:nvPr>
        </p:nvSpPr>
        <p:spPr/>
        <p:txBody>
          <a:bodyPr/>
          <a:lstStyle/>
          <a:p>
            <a:fld id="{8731FDDB-74AF-466F-B92E-1346EC410FDE}" type="slidenum">
              <a:rPr lang="en-GB" smtClean="0"/>
              <a:t>6</a:t>
            </a:fld>
            <a:endParaRPr lang="en-GB"/>
          </a:p>
        </p:txBody>
      </p:sp>
    </p:spTree>
    <p:extLst>
      <p:ext uri="{BB962C8B-B14F-4D97-AF65-F5344CB8AC3E}">
        <p14:creationId xmlns:p14="http://schemas.microsoft.com/office/powerpoint/2010/main" val="4068833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193" indent="-171193">
              <a:buFont typeface="Arial" panose="020B0604020202020204" pitchFamily="34" charset="0"/>
              <a:buChar char="•"/>
            </a:pPr>
            <a:r>
              <a:rPr lang="en-GB" dirty="0" smtClean="0"/>
              <a:t>Complementary </a:t>
            </a:r>
            <a:r>
              <a:rPr lang="en-GB" dirty="0"/>
              <a:t>geographic footprints and brand portfolios</a:t>
            </a:r>
            <a:endParaRPr lang="en-GB" dirty="0" smtClean="0"/>
          </a:p>
          <a:p>
            <a:pPr marL="171193" indent="-171193">
              <a:buFont typeface="Arial" panose="020B0604020202020204" pitchFamily="34" charset="0"/>
              <a:buChar char="•"/>
            </a:pPr>
            <a:r>
              <a:rPr lang="en-GB" dirty="0" smtClean="0"/>
              <a:t>Growing in growing markets</a:t>
            </a:r>
          </a:p>
          <a:p>
            <a:pPr marL="171193" indent="-171193">
              <a:buFont typeface="Arial" panose="020B0604020202020204" pitchFamily="34" charset="0"/>
              <a:buChar char="•"/>
            </a:pPr>
            <a:r>
              <a:rPr lang="en-GB" dirty="0"/>
              <a:t>Our combined global footprint reflects our expanded geographic reach - with just under 13,000 people in over 50 countries, this scale is enhanced by local support from our teams of knowledge experts all over the world. </a:t>
            </a:r>
          </a:p>
          <a:p>
            <a:pPr marL="171193" indent="-171193">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8731FDDB-74AF-466F-B92E-1346EC410FDE}" type="slidenum">
              <a:rPr lang="en-GB" smtClean="0"/>
              <a:t>7</a:t>
            </a:fld>
            <a:endParaRPr lang="en-GB"/>
          </a:p>
        </p:txBody>
      </p:sp>
    </p:spTree>
    <p:extLst>
      <p:ext uri="{BB962C8B-B14F-4D97-AF65-F5344CB8AC3E}">
        <p14:creationId xmlns:p14="http://schemas.microsoft.com/office/powerpoint/2010/main" val="30615489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193" indent="-171193">
              <a:lnSpc>
                <a:spcPct val="114000"/>
              </a:lnSpc>
              <a:spcAft>
                <a:spcPts val="999"/>
              </a:spcAft>
              <a:buClr>
                <a:srgbClr val="39A7C6"/>
              </a:buClr>
              <a:buSzPct val="120000"/>
              <a:buFont typeface="Arial" panose="020B0604020202020204" pitchFamily="34" charset="0"/>
              <a:buChar char="•"/>
            </a:pPr>
            <a:r>
              <a:rPr lang="en-GB" dirty="0"/>
              <a:t>We believe we are now uniquely positioned to make a positive impact by:</a:t>
            </a:r>
          </a:p>
          <a:p>
            <a:pPr marL="627707" lvl="1" indent="-171193">
              <a:lnSpc>
                <a:spcPct val="114000"/>
              </a:lnSpc>
              <a:spcAft>
                <a:spcPts val="999"/>
              </a:spcAft>
              <a:buClr>
                <a:srgbClr val="39A7C6"/>
              </a:buClr>
              <a:buSzPct val="120000"/>
              <a:buFont typeface="Arial" panose="020B0604020202020204" pitchFamily="34" charset="0"/>
              <a:buChar char="•"/>
            </a:pPr>
            <a:r>
              <a:rPr lang="en-GB" dirty="0"/>
              <a:t>Bringing more research to the world through the breadth and depth of our offering;</a:t>
            </a:r>
          </a:p>
          <a:p>
            <a:pPr marL="627707" lvl="1" indent="-171193">
              <a:lnSpc>
                <a:spcPct val="114000"/>
              </a:lnSpc>
              <a:spcAft>
                <a:spcPts val="999"/>
              </a:spcAft>
              <a:buClr>
                <a:srgbClr val="39A7C6"/>
              </a:buClr>
              <a:buSzPct val="120000"/>
              <a:buFont typeface="Arial" panose="020B0604020202020204" pitchFamily="34" charset="0"/>
              <a:buChar char="•"/>
            </a:pPr>
            <a:r>
              <a:rPr lang="en-GB" dirty="0"/>
              <a:t>Combining  our respected and trusted brands, home to knowledge experts; and</a:t>
            </a:r>
          </a:p>
          <a:p>
            <a:pPr marL="627707" lvl="1" indent="-171193">
              <a:lnSpc>
                <a:spcPct val="114000"/>
              </a:lnSpc>
              <a:spcAft>
                <a:spcPts val="999"/>
              </a:spcAft>
              <a:buClr>
                <a:srgbClr val="39A7C6"/>
              </a:buClr>
              <a:buSzPct val="120000"/>
              <a:buFont typeface="Arial" panose="020B0604020202020204" pitchFamily="34" charset="0"/>
              <a:buChar char="•"/>
            </a:pPr>
            <a:r>
              <a:rPr lang="en-GB" dirty="0"/>
              <a:t>By being a proactive partner, taking a progressive lead in areas such as open research and policy.</a:t>
            </a:r>
          </a:p>
          <a:p>
            <a:endParaRPr lang="en-GB" dirty="0"/>
          </a:p>
        </p:txBody>
      </p:sp>
      <p:sp>
        <p:nvSpPr>
          <p:cNvPr id="4" name="Slide Number Placeholder 3"/>
          <p:cNvSpPr>
            <a:spLocks noGrp="1"/>
          </p:cNvSpPr>
          <p:nvPr>
            <p:ph type="sldNum" sz="quarter" idx="10"/>
          </p:nvPr>
        </p:nvSpPr>
        <p:spPr/>
        <p:txBody>
          <a:bodyPr/>
          <a:lstStyle/>
          <a:p>
            <a:fld id="{8731FDDB-74AF-466F-B92E-1346EC410FDE}" type="slidenum">
              <a:rPr lang="en-GB" smtClean="0"/>
              <a:t>8</a:t>
            </a:fld>
            <a:endParaRPr lang="en-GB"/>
          </a:p>
        </p:txBody>
      </p:sp>
    </p:spTree>
    <p:extLst>
      <p:ext uri="{BB962C8B-B14F-4D97-AF65-F5344CB8AC3E}">
        <p14:creationId xmlns:p14="http://schemas.microsoft.com/office/powerpoint/2010/main" val="22935277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C1F6FA34-82C5-4E99-ADDA-B211173F0EC5}" type="slidenum">
              <a:rPr lang="de-DE" smtClean="0"/>
              <a:pPr>
                <a:defRPr/>
              </a:pPr>
              <a:t>20</a:t>
            </a:fld>
            <a:endParaRPr lang="de-D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EA1F10E8-C13C-4A8C-B824-8D6D466E78BE}" type="slidenum">
              <a:rPr lang="de-DE" smtClean="0"/>
              <a:pPr>
                <a:defRPr/>
              </a:pPr>
              <a:t>21</a:t>
            </a:fld>
            <a:endParaRPr lang="de-D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AEF496BD-0CF5-4196-AD6E-ACFC7D1D4EFD}" type="slidenum">
              <a:rPr lang="de-DE" smtClean="0">
                <a:latin typeface="Times"/>
              </a:rPr>
              <a:pPr/>
              <a:t>22</a:t>
            </a:fld>
            <a:endParaRPr lang="de-DE" smtClean="0">
              <a:latin typeface="Times"/>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endParaRPr lang="de-DE" dirty="0" smtClean="0">
              <a:latin typeface="Time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age_Option 1">
    <p:bg>
      <p:bgPr>
        <a:solidFill>
          <a:schemeClr val="bg2"/>
        </a:solidFill>
        <a:effectLst/>
      </p:bgPr>
    </p:bg>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3175" y="-1"/>
            <a:ext cx="9903600" cy="6858000"/>
          </a:xfrm>
          <a:solidFill>
            <a:schemeClr val="bg2"/>
          </a:solidFill>
        </p:spPr>
        <p:txBody>
          <a:bodyPr anchor="ctr" anchorCtr="0">
            <a:noAutofit/>
          </a:bodyPr>
          <a:lstStyle>
            <a:lvl1pPr algn="ctr">
              <a:defRPr/>
            </a:lvl1pPr>
          </a:lstStyle>
          <a:p>
            <a:r>
              <a:rPr lang="en-US" smtClean="0"/>
              <a:t>Click icon to add picture</a:t>
            </a:r>
            <a:endParaRPr lang="en-GB" dirty="0"/>
          </a:p>
        </p:txBody>
      </p:sp>
      <p:sp>
        <p:nvSpPr>
          <p:cNvPr id="10" name="Rectangle 9"/>
          <p:cNvSpPr/>
          <p:nvPr userDrawn="1"/>
        </p:nvSpPr>
        <p:spPr bwMode="auto">
          <a:xfrm>
            <a:off x="10137576" y="2"/>
            <a:ext cx="2789555" cy="1664801"/>
          </a:xfrm>
          <a:prstGeom prst="rect">
            <a:avLst/>
          </a:prstGeom>
          <a:solidFill>
            <a:schemeClr val="accent3"/>
          </a:solidFill>
          <a:ln w="9525" cap="flat" cmpd="sng" algn="ctr">
            <a:noFill/>
            <a:prstDash val="solid"/>
            <a:round/>
            <a:headEnd type="none" w="med" len="med"/>
            <a:tailEnd type="none" w="med" len="med"/>
          </a:ln>
          <a:effectLst/>
        </p:spPr>
        <p:txBody>
          <a:bodyPr vert="horz" wrap="square" lIns="85672" tIns="85672" rIns="85672" bIns="85672" numCol="1" rtlCol="0" anchor="t" anchorCtr="0" compatLnSpc="1">
            <a:prstTxWarp prst="textNoShape">
              <a:avLst/>
            </a:prstTxWarp>
          </a:bodyPr>
          <a:lstStyle/>
          <a:p>
            <a:pPr algn="l"/>
            <a:r>
              <a:rPr lang="en-US" sz="1200" b="1" dirty="0" smtClean="0">
                <a:solidFill>
                  <a:schemeClr val="bg1"/>
                </a:solidFill>
              </a:rPr>
              <a:t>Instructions 1</a:t>
            </a:r>
          </a:p>
          <a:p>
            <a:pPr algn="l"/>
            <a:r>
              <a:rPr lang="en-US" sz="1200" b="0" dirty="0" smtClean="0">
                <a:solidFill>
                  <a:schemeClr val="bg1"/>
                </a:solidFill>
              </a:rPr>
              <a:t>Adding </a:t>
            </a:r>
            <a:r>
              <a:rPr lang="en-US" sz="1200" b="0" baseline="0" dirty="0" smtClean="0">
                <a:solidFill>
                  <a:schemeClr val="bg1"/>
                </a:solidFill>
              </a:rPr>
              <a:t>a background image.</a:t>
            </a:r>
          </a:p>
          <a:p>
            <a:pPr marL="0" indent="0" algn="l">
              <a:buFontTx/>
              <a:buNone/>
            </a:pPr>
            <a:r>
              <a:rPr lang="en-US" sz="1200" b="0" baseline="0" dirty="0" smtClean="0">
                <a:solidFill>
                  <a:schemeClr val="bg1"/>
                </a:solidFill>
              </a:rPr>
              <a:t>To do this you can click on the placeholder, select your image from it’s saved location and insert.</a:t>
            </a:r>
          </a:p>
          <a:p>
            <a:pPr marL="0" indent="0" algn="l">
              <a:buFontTx/>
              <a:buNone/>
            </a:pPr>
            <a:r>
              <a:rPr lang="en-US" sz="1200" b="0" baseline="0" dirty="0" smtClean="0">
                <a:solidFill>
                  <a:schemeClr val="bg1"/>
                </a:solidFill>
              </a:rPr>
              <a:t>If the placeholder comes to the front of the page. Right click on the image and send to back.</a:t>
            </a:r>
          </a:p>
        </p:txBody>
      </p:sp>
    </p:spTree>
    <p:extLst>
      <p:ext uri="{BB962C8B-B14F-4D97-AF65-F5344CB8AC3E}">
        <p14:creationId xmlns:p14="http://schemas.microsoft.com/office/powerpoint/2010/main" val="3815045339"/>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pos="107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ection divider 1">
    <p:bg>
      <p:bgPr>
        <a:solidFill>
          <a:schemeClr val="bg2"/>
        </a:solidFill>
        <a:effectLst/>
      </p:bgPr>
    </p:bg>
    <p:spTree>
      <p:nvGrpSpPr>
        <p:cNvPr id="1" name=""/>
        <p:cNvGrpSpPr/>
        <p:nvPr/>
      </p:nvGrpSpPr>
      <p:grpSpPr>
        <a:xfrm>
          <a:off x="0" y="0"/>
          <a:ext cx="0" cy="0"/>
          <a:chOff x="0" y="0"/>
          <a:chExt cx="0" cy="0"/>
        </a:xfrm>
      </p:grpSpPr>
      <p:sp>
        <p:nvSpPr>
          <p:cNvPr id="10" name="Freeform 17"/>
          <p:cNvSpPr>
            <a:spLocks/>
          </p:cNvSpPr>
          <p:nvPr userDrawn="1"/>
        </p:nvSpPr>
        <p:spPr bwMode="auto">
          <a:xfrm>
            <a:off x="1200" y="1"/>
            <a:ext cx="9903600" cy="6858000"/>
          </a:xfrm>
          <a:custGeom>
            <a:avLst/>
            <a:gdLst>
              <a:gd name="T0" fmla="*/ 366 w 3119"/>
              <a:gd name="T1" fmla="*/ 2002 h 2160"/>
              <a:gd name="T2" fmla="*/ 170 w 3119"/>
              <a:gd name="T3" fmla="*/ 1824 h 2160"/>
              <a:gd name="T4" fmla="*/ 169 w 3119"/>
              <a:gd name="T5" fmla="*/ 1808 h 2160"/>
              <a:gd name="T6" fmla="*/ 169 w 3119"/>
              <a:gd name="T7" fmla="*/ 0 h 2160"/>
              <a:gd name="T8" fmla="*/ 0 w 3119"/>
              <a:gd name="T9" fmla="*/ 0 h 2160"/>
              <a:gd name="T10" fmla="*/ 0 w 3119"/>
              <a:gd name="T11" fmla="*/ 2160 h 2160"/>
              <a:gd name="T12" fmla="*/ 3119 w 3119"/>
              <a:gd name="T13" fmla="*/ 2160 h 2160"/>
              <a:gd name="T14" fmla="*/ 3119 w 3119"/>
              <a:gd name="T15" fmla="*/ 1225 h 2160"/>
              <a:gd name="T16" fmla="*/ 415 w 3119"/>
              <a:gd name="T17" fmla="*/ 1995 h 2160"/>
              <a:gd name="T18" fmla="*/ 366 w 3119"/>
              <a:gd name="T19" fmla="*/ 2002 h 2160"/>
              <a:gd name="connsiteX0" fmla="*/ 1213 w 10040"/>
              <a:gd name="connsiteY0" fmla="*/ 9852 h 10583"/>
              <a:gd name="connsiteX1" fmla="*/ 585 w 10040"/>
              <a:gd name="connsiteY1" fmla="*/ 9027 h 10583"/>
              <a:gd name="connsiteX2" fmla="*/ 582 w 10040"/>
              <a:gd name="connsiteY2" fmla="*/ 8953 h 10583"/>
              <a:gd name="connsiteX3" fmla="*/ 582 w 10040"/>
              <a:gd name="connsiteY3" fmla="*/ 1125 h 10583"/>
              <a:gd name="connsiteX4" fmla="*/ 40 w 10040"/>
              <a:gd name="connsiteY4" fmla="*/ 583 h 10583"/>
              <a:gd name="connsiteX5" fmla="*/ 40 w 10040"/>
              <a:gd name="connsiteY5" fmla="*/ 10583 h 10583"/>
              <a:gd name="connsiteX6" fmla="*/ 10040 w 10040"/>
              <a:gd name="connsiteY6" fmla="*/ 10583 h 10583"/>
              <a:gd name="connsiteX7" fmla="*/ 10040 w 10040"/>
              <a:gd name="connsiteY7" fmla="*/ 6254 h 10583"/>
              <a:gd name="connsiteX8" fmla="*/ 1371 w 10040"/>
              <a:gd name="connsiteY8" fmla="*/ 9819 h 10583"/>
              <a:gd name="connsiteX9" fmla="*/ 1213 w 10040"/>
              <a:gd name="connsiteY9" fmla="*/ 9852 h 10583"/>
              <a:gd name="connsiteX0" fmla="*/ 1173 w 10000"/>
              <a:gd name="connsiteY0" fmla="*/ 9852 h 10583"/>
              <a:gd name="connsiteX1" fmla="*/ 545 w 10000"/>
              <a:gd name="connsiteY1" fmla="*/ 9027 h 10583"/>
              <a:gd name="connsiteX2" fmla="*/ 542 w 10000"/>
              <a:gd name="connsiteY2" fmla="*/ 8953 h 10583"/>
              <a:gd name="connsiteX3" fmla="*/ 542 w 10000"/>
              <a:gd name="connsiteY3" fmla="*/ 1125 h 10583"/>
              <a:gd name="connsiteX4" fmla="*/ 0 w 10000"/>
              <a:gd name="connsiteY4" fmla="*/ 583 h 10583"/>
              <a:gd name="connsiteX5" fmla="*/ 0 w 10000"/>
              <a:gd name="connsiteY5" fmla="*/ 10583 h 10583"/>
              <a:gd name="connsiteX6" fmla="*/ 10000 w 10000"/>
              <a:gd name="connsiteY6" fmla="*/ 10583 h 10583"/>
              <a:gd name="connsiteX7" fmla="*/ 10000 w 10000"/>
              <a:gd name="connsiteY7" fmla="*/ 6254 h 10583"/>
              <a:gd name="connsiteX8" fmla="*/ 1331 w 10000"/>
              <a:gd name="connsiteY8" fmla="*/ 9819 h 10583"/>
              <a:gd name="connsiteX9" fmla="*/ 1173 w 10000"/>
              <a:gd name="connsiteY9" fmla="*/ 9852 h 10583"/>
              <a:gd name="connsiteX0" fmla="*/ 1173 w 10000"/>
              <a:gd name="connsiteY0" fmla="*/ 9269 h 10000"/>
              <a:gd name="connsiteX1" fmla="*/ 545 w 10000"/>
              <a:gd name="connsiteY1" fmla="*/ 8444 h 10000"/>
              <a:gd name="connsiteX2" fmla="*/ 542 w 10000"/>
              <a:gd name="connsiteY2" fmla="*/ 8370 h 10000"/>
              <a:gd name="connsiteX3" fmla="*/ 542 w 10000"/>
              <a:gd name="connsiteY3" fmla="*/ 542 h 10000"/>
              <a:gd name="connsiteX4" fmla="*/ 0 w 10000"/>
              <a:gd name="connsiteY4" fmla="*/ 0 h 10000"/>
              <a:gd name="connsiteX5" fmla="*/ 0 w 10000"/>
              <a:gd name="connsiteY5" fmla="*/ 10000 h 10000"/>
              <a:gd name="connsiteX6" fmla="*/ 10000 w 10000"/>
              <a:gd name="connsiteY6" fmla="*/ 10000 h 10000"/>
              <a:gd name="connsiteX7" fmla="*/ 10000 w 10000"/>
              <a:gd name="connsiteY7" fmla="*/ 5671 h 10000"/>
              <a:gd name="connsiteX8" fmla="*/ 1331 w 10000"/>
              <a:gd name="connsiteY8" fmla="*/ 9236 h 10000"/>
              <a:gd name="connsiteX9" fmla="*/ 1173 w 10000"/>
              <a:gd name="connsiteY9" fmla="*/ 9269 h 10000"/>
              <a:gd name="connsiteX0" fmla="*/ 1913 w 10740"/>
              <a:gd name="connsiteY0" fmla="*/ 9307 h 10738"/>
              <a:gd name="connsiteX1" fmla="*/ 1285 w 10740"/>
              <a:gd name="connsiteY1" fmla="*/ 8482 h 10738"/>
              <a:gd name="connsiteX2" fmla="*/ 1282 w 10740"/>
              <a:gd name="connsiteY2" fmla="*/ 8408 h 10738"/>
              <a:gd name="connsiteX3" fmla="*/ 1282 w 10740"/>
              <a:gd name="connsiteY3" fmla="*/ 580 h 10738"/>
              <a:gd name="connsiteX4" fmla="*/ 740 w 10740"/>
              <a:gd name="connsiteY4" fmla="*/ 580 h 10738"/>
              <a:gd name="connsiteX5" fmla="*/ 740 w 10740"/>
              <a:gd name="connsiteY5" fmla="*/ 10038 h 10738"/>
              <a:gd name="connsiteX6" fmla="*/ 10740 w 10740"/>
              <a:gd name="connsiteY6" fmla="*/ 10038 h 10738"/>
              <a:gd name="connsiteX7" fmla="*/ 10740 w 10740"/>
              <a:gd name="connsiteY7" fmla="*/ 5709 h 10738"/>
              <a:gd name="connsiteX8" fmla="*/ 2071 w 10740"/>
              <a:gd name="connsiteY8" fmla="*/ 9274 h 10738"/>
              <a:gd name="connsiteX9" fmla="*/ 1913 w 10740"/>
              <a:gd name="connsiteY9" fmla="*/ 9307 h 10738"/>
              <a:gd name="connsiteX0" fmla="*/ 1913 w 10740"/>
              <a:gd name="connsiteY0" fmla="*/ 8727 h 10158"/>
              <a:gd name="connsiteX1" fmla="*/ 1285 w 10740"/>
              <a:gd name="connsiteY1" fmla="*/ 7902 h 10158"/>
              <a:gd name="connsiteX2" fmla="*/ 1282 w 10740"/>
              <a:gd name="connsiteY2" fmla="*/ 7828 h 10158"/>
              <a:gd name="connsiteX3" fmla="*/ 1282 w 10740"/>
              <a:gd name="connsiteY3" fmla="*/ 0 h 10158"/>
              <a:gd name="connsiteX4" fmla="*/ 740 w 10740"/>
              <a:gd name="connsiteY4" fmla="*/ 0 h 10158"/>
              <a:gd name="connsiteX5" fmla="*/ 740 w 10740"/>
              <a:gd name="connsiteY5" fmla="*/ 9458 h 10158"/>
              <a:gd name="connsiteX6" fmla="*/ 10740 w 10740"/>
              <a:gd name="connsiteY6" fmla="*/ 9458 h 10158"/>
              <a:gd name="connsiteX7" fmla="*/ 10740 w 10740"/>
              <a:gd name="connsiteY7" fmla="*/ 5129 h 10158"/>
              <a:gd name="connsiteX8" fmla="*/ 2071 w 10740"/>
              <a:gd name="connsiteY8" fmla="*/ 8694 h 10158"/>
              <a:gd name="connsiteX9" fmla="*/ 1913 w 10740"/>
              <a:gd name="connsiteY9" fmla="*/ 8727 h 10158"/>
              <a:gd name="connsiteX0" fmla="*/ 1173 w 10000"/>
              <a:gd name="connsiteY0" fmla="*/ 8727 h 10158"/>
              <a:gd name="connsiteX1" fmla="*/ 545 w 10000"/>
              <a:gd name="connsiteY1" fmla="*/ 7902 h 10158"/>
              <a:gd name="connsiteX2" fmla="*/ 542 w 10000"/>
              <a:gd name="connsiteY2" fmla="*/ 7828 h 10158"/>
              <a:gd name="connsiteX3" fmla="*/ 542 w 10000"/>
              <a:gd name="connsiteY3" fmla="*/ 0 h 10158"/>
              <a:gd name="connsiteX4" fmla="*/ 0 w 10000"/>
              <a:gd name="connsiteY4" fmla="*/ 0 h 10158"/>
              <a:gd name="connsiteX5" fmla="*/ 0 w 10000"/>
              <a:gd name="connsiteY5" fmla="*/ 9458 h 10158"/>
              <a:gd name="connsiteX6" fmla="*/ 10000 w 10000"/>
              <a:gd name="connsiteY6" fmla="*/ 9458 h 10158"/>
              <a:gd name="connsiteX7" fmla="*/ 10000 w 10000"/>
              <a:gd name="connsiteY7" fmla="*/ 5129 h 10158"/>
              <a:gd name="connsiteX8" fmla="*/ 1331 w 10000"/>
              <a:gd name="connsiteY8" fmla="*/ 8694 h 10158"/>
              <a:gd name="connsiteX9" fmla="*/ 1173 w 10000"/>
              <a:gd name="connsiteY9" fmla="*/ 8727 h 10158"/>
              <a:gd name="connsiteX0" fmla="*/ 1173 w 10000"/>
              <a:gd name="connsiteY0" fmla="*/ 8727 h 10158"/>
              <a:gd name="connsiteX1" fmla="*/ 545 w 10000"/>
              <a:gd name="connsiteY1" fmla="*/ 7902 h 10158"/>
              <a:gd name="connsiteX2" fmla="*/ 542 w 10000"/>
              <a:gd name="connsiteY2" fmla="*/ 7828 h 10158"/>
              <a:gd name="connsiteX3" fmla="*/ 542 w 10000"/>
              <a:gd name="connsiteY3" fmla="*/ 0 h 10158"/>
              <a:gd name="connsiteX4" fmla="*/ 0 w 10000"/>
              <a:gd name="connsiteY4" fmla="*/ 0 h 10158"/>
              <a:gd name="connsiteX5" fmla="*/ 0 w 10000"/>
              <a:gd name="connsiteY5" fmla="*/ 9458 h 10158"/>
              <a:gd name="connsiteX6" fmla="*/ 10000 w 10000"/>
              <a:gd name="connsiteY6" fmla="*/ 9458 h 10158"/>
              <a:gd name="connsiteX7" fmla="*/ 10000 w 10000"/>
              <a:gd name="connsiteY7" fmla="*/ 5129 h 10158"/>
              <a:gd name="connsiteX8" fmla="*/ 1331 w 10000"/>
              <a:gd name="connsiteY8" fmla="*/ 8694 h 10158"/>
              <a:gd name="connsiteX9" fmla="*/ 1173 w 10000"/>
              <a:gd name="connsiteY9" fmla="*/ 8727 h 10158"/>
              <a:gd name="connsiteX0" fmla="*/ 1213 w 10780"/>
              <a:gd name="connsiteY0" fmla="*/ 9470 h 11515"/>
              <a:gd name="connsiteX1" fmla="*/ 585 w 10780"/>
              <a:gd name="connsiteY1" fmla="*/ 8645 h 11515"/>
              <a:gd name="connsiteX2" fmla="*/ 582 w 10780"/>
              <a:gd name="connsiteY2" fmla="*/ 8571 h 11515"/>
              <a:gd name="connsiteX3" fmla="*/ 582 w 10780"/>
              <a:gd name="connsiteY3" fmla="*/ 743 h 11515"/>
              <a:gd name="connsiteX4" fmla="*/ 40 w 10780"/>
              <a:gd name="connsiteY4" fmla="*/ 743 h 11515"/>
              <a:gd name="connsiteX5" fmla="*/ 40 w 10780"/>
              <a:gd name="connsiteY5" fmla="*/ 10784 h 11515"/>
              <a:gd name="connsiteX6" fmla="*/ 10040 w 10780"/>
              <a:gd name="connsiteY6" fmla="*/ 10201 h 11515"/>
              <a:gd name="connsiteX7" fmla="*/ 10040 w 10780"/>
              <a:gd name="connsiteY7" fmla="*/ 5872 h 11515"/>
              <a:gd name="connsiteX8" fmla="*/ 1371 w 10780"/>
              <a:gd name="connsiteY8" fmla="*/ 9437 h 11515"/>
              <a:gd name="connsiteX9" fmla="*/ 1213 w 10780"/>
              <a:gd name="connsiteY9" fmla="*/ 9470 h 11515"/>
              <a:gd name="connsiteX0" fmla="*/ 1213 w 10040"/>
              <a:gd name="connsiteY0" fmla="*/ 9470 h 11515"/>
              <a:gd name="connsiteX1" fmla="*/ 585 w 10040"/>
              <a:gd name="connsiteY1" fmla="*/ 8645 h 11515"/>
              <a:gd name="connsiteX2" fmla="*/ 582 w 10040"/>
              <a:gd name="connsiteY2" fmla="*/ 8571 h 11515"/>
              <a:gd name="connsiteX3" fmla="*/ 582 w 10040"/>
              <a:gd name="connsiteY3" fmla="*/ 743 h 11515"/>
              <a:gd name="connsiteX4" fmla="*/ 40 w 10040"/>
              <a:gd name="connsiteY4" fmla="*/ 743 h 11515"/>
              <a:gd name="connsiteX5" fmla="*/ 40 w 10040"/>
              <a:gd name="connsiteY5" fmla="*/ 10784 h 11515"/>
              <a:gd name="connsiteX6" fmla="*/ 10040 w 10040"/>
              <a:gd name="connsiteY6" fmla="*/ 10201 h 11515"/>
              <a:gd name="connsiteX7" fmla="*/ 10040 w 10040"/>
              <a:gd name="connsiteY7" fmla="*/ 5872 h 11515"/>
              <a:gd name="connsiteX8" fmla="*/ 1371 w 10040"/>
              <a:gd name="connsiteY8" fmla="*/ 9437 h 11515"/>
              <a:gd name="connsiteX9" fmla="*/ 1213 w 10040"/>
              <a:gd name="connsiteY9" fmla="*/ 9470 h 11515"/>
              <a:gd name="connsiteX0" fmla="*/ 1213 w 10040"/>
              <a:gd name="connsiteY0" fmla="*/ 8727 h 10772"/>
              <a:gd name="connsiteX1" fmla="*/ 585 w 10040"/>
              <a:gd name="connsiteY1" fmla="*/ 7902 h 10772"/>
              <a:gd name="connsiteX2" fmla="*/ 582 w 10040"/>
              <a:gd name="connsiteY2" fmla="*/ 7828 h 10772"/>
              <a:gd name="connsiteX3" fmla="*/ 582 w 10040"/>
              <a:gd name="connsiteY3" fmla="*/ 0 h 10772"/>
              <a:gd name="connsiteX4" fmla="*/ 40 w 10040"/>
              <a:gd name="connsiteY4" fmla="*/ 0 h 10772"/>
              <a:gd name="connsiteX5" fmla="*/ 40 w 10040"/>
              <a:gd name="connsiteY5" fmla="*/ 10041 h 10772"/>
              <a:gd name="connsiteX6" fmla="*/ 10040 w 10040"/>
              <a:gd name="connsiteY6" fmla="*/ 9458 h 10772"/>
              <a:gd name="connsiteX7" fmla="*/ 10040 w 10040"/>
              <a:gd name="connsiteY7" fmla="*/ 5129 h 10772"/>
              <a:gd name="connsiteX8" fmla="*/ 1371 w 10040"/>
              <a:gd name="connsiteY8" fmla="*/ 8694 h 10772"/>
              <a:gd name="connsiteX9" fmla="*/ 1213 w 10040"/>
              <a:gd name="connsiteY9" fmla="*/ 8727 h 10772"/>
              <a:gd name="connsiteX0" fmla="*/ 1173 w 10000"/>
              <a:gd name="connsiteY0" fmla="*/ 8727 h 10772"/>
              <a:gd name="connsiteX1" fmla="*/ 545 w 10000"/>
              <a:gd name="connsiteY1" fmla="*/ 7902 h 10772"/>
              <a:gd name="connsiteX2" fmla="*/ 542 w 10000"/>
              <a:gd name="connsiteY2" fmla="*/ 7828 h 10772"/>
              <a:gd name="connsiteX3" fmla="*/ 542 w 10000"/>
              <a:gd name="connsiteY3" fmla="*/ 0 h 10772"/>
              <a:gd name="connsiteX4" fmla="*/ 0 w 10000"/>
              <a:gd name="connsiteY4" fmla="*/ 0 h 10772"/>
              <a:gd name="connsiteX5" fmla="*/ 0 w 10000"/>
              <a:gd name="connsiteY5" fmla="*/ 10041 h 10772"/>
              <a:gd name="connsiteX6" fmla="*/ 10000 w 10000"/>
              <a:gd name="connsiteY6" fmla="*/ 9458 h 10772"/>
              <a:gd name="connsiteX7" fmla="*/ 10000 w 10000"/>
              <a:gd name="connsiteY7" fmla="*/ 5129 h 10772"/>
              <a:gd name="connsiteX8" fmla="*/ 1331 w 10000"/>
              <a:gd name="connsiteY8" fmla="*/ 8694 h 10772"/>
              <a:gd name="connsiteX9" fmla="*/ 1173 w 10000"/>
              <a:gd name="connsiteY9" fmla="*/ 8727 h 10772"/>
              <a:gd name="connsiteX0" fmla="*/ 1913 w 10740"/>
              <a:gd name="connsiteY0" fmla="*/ 8727 h 10995"/>
              <a:gd name="connsiteX1" fmla="*/ 1285 w 10740"/>
              <a:gd name="connsiteY1" fmla="*/ 7902 h 10995"/>
              <a:gd name="connsiteX2" fmla="*/ 1282 w 10740"/>
              <a:gd name="connsiteY2" fmla="*/ 7828 h 10995"/>
              <a:gd name="connsiteX3" fmla="*/ 1282 w 10740"/>
              <a:gd name="connsiteY3" fmla="*/ 0 h 10995"/>
              <a:gd name="connsiteX4" fmla="*/ 740 w 10740"/>
              <a:gd name="connsiteY4" fmla="*/ 0 h 10995"/>
              <a:gd name="connsiteX5" fmla="*/ 740 w 10740"/>
              <a:gd name="connsiteY5" fmla="*/ 10041 h 10995"/>
              <a:gd name="connsiteX6" fmla="*/ 10740 w 10740"/>
              <a:gd name="connsiteY6" fmla="*/ 10027 h 10995"/>
              <a:gd name="connsiteX7" fmla="*/ 10740 w 10740"/>
              <a:gd name="connsiteY7" fmla="*/ 5129 h 10995"/>
              <a:gd name="connsiteX8" fmla="*/ 2071 w 10740"/>
              <a:gd name="connsiteY8" fmla="*/ 8694 h 10995"/>
              <a:gd name="connsiteX9" fmla="*/ 1913 w 10740"/>
              <a:gd name="connsiteY9" fmla="*/ 8727 h 10995"/>
              <a:gd name="connsiteX0" fmla="*/ 1173 w 10000"/>
              <a:gd name="connsiteY0" fmla="*/ 8727 h 10995"/>
              <a:gd name="connsiteX1" fmla="*/ 545 w 10000"/>
              <a:gd name="connsiteY1" fmla="*/ 7902 h 10995"/>
              <a:gd name="connsiteX2" fmla="*/ 542 w 10000"/>
              <a:gd name="connsiteY2" fmla="*/ 7828 h 10995"/>
              <a:gd name="connsiteX3" fmla="*/ 542 w 10000"/>
              <a:gd name="connsiteY3" fmla="*/ 0 h 10995"/>
              <a:gd name="connsiteX4" fmla="*/ 0 w 10000"/>
              <a:gd name="connsiteY4" fmla="*/ 0 h 10995"/>
              <a:gd name="connsiteX5" fmla="*/ 0 w 10000"/>
              <a:gd name="connsiteY5" fmla="*/ 10041 h 10995"/>
              <a:gd name="connsiteX6" fmla="*/ 10000 w 10000"/>
              <a:gd name="connsiteY6" fmla="*/ 10027 h 10995"/>
              <a:gd name="connsiteX7" fmla="*/ 10000 w 10000"/>
              <a:gd name="connsiteY7" fmla="*/ 5129 h 10995"/>
              <a:gd name="connsiteX8" fmla="*/ 1331 w 10000"/>
              <a:gd name="connsiteY8" fmla="*/ 8694 h 10995"/>
              <a:gd name="connsiteX9" fmla="*/ 1173 w 10000"/>
              <a:gd name="connsiteY9" fmla="*/ 8727 h 10995"/>
              <a:gd name="connsiteX0" fmla="*/ 1173 w 10000"/>
              <a:gd name="connsiteY0" fmla="*/ 8727 h 10041"/>
              <a:gd name="connsiteX1" fmla="*/ 545 w 10000"/>
              <a:gd name="connsiteY1" fmla="*/ 7902 h 10041"/>
              <a:gd name="connsiteX2" fmla="*/ 542 w 10000"/>
              <a:gd name="connsiteY2" fmla="*/ 7828 h 10041"/>
              <a:gd name="connsiteX3" fmla="*/ 542 w 10000"/>
              <a:gd name="connsiteY3" fmla="*/ 0 h 10041"/>
              <a:gd name="connsiteX4" fmla="*/ 0 w 10000"/>
              <a:gd name="connsiteY4" fmla="*/ 0 h 10041"/>
              <a:gd name="connsiteX5" fmla="*/ 0 w 10000"/>
              <a:gd name="connsiteY5" fmla="*/ 10041 h 10041"/>
              <a:gd name="connsiteX6" fmla="*/ 10000 w 10000"/>
              <a:gd name="connsiteY6" fmla="*/ 10027 h 10041"/>
              <a:gd name="connsiteX7" fmla="*/ 10000 w 10000"/>
              <a:gd name="connsiteY7" fmla="*/ 5129 h 10041"/>
              <a:gd name="connsiteX8" fmla="*/ 1331 w 10000"/>
              <a:gd name="connsiteY8" fmla="*/ 8694 h 10041"/>
              <a:gd name="connsiteX9" fmla="*/ 1173 w 10000"/>
              <a:gd name="connsiteY9" fmla="*/ 8727 h 10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00" h="10041">
                <a:moveTo>
                  <a:pt x="1173" y="8727"/>
                </a:moveTo>
                <a:cubicBezTo>
                  <a:pt x="843" y="8727"/>
                  <a:pt x="574" y="8365"/>
                  <a:pt x="545" y="7902"/>
                </a:cubicBezTo>
                <a:cubicBezTo>
                  <a:pt x="542" y="7884"/>
                  <a:pt x="543" y="9145"/>
                  <a:pt x="542" y="7828"/>
                </a:cubicBezTo>
                <a:lnTo>
                  <a:pt x="542" y="0"/>
                </a:lnTo>
                <a:lnTo>
                  <a:pt x="0" y="0"/>
                </a:lnTo>
                <a:lnTo>
                  <a:pt x="0" y="10041"/>
                </a:lnTo>
                <a:lnTo>
                  <a:pt x="10000" y="10027"/>
                </a:lnTo>
                <a:lnTo>
                  <a:pt x="10000" y="5129"/>
                </a:lnTo>
                <a:lnTo>
                  <a:pt x="1331" y="8694"/>
                </a:lnTo>
                <a:cubicBezTo>
                  <a:pt x="1279" y="8713"/>
                  <a:pt x="1228" y="8727"/>
                  <a:pt x="1173" y="872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3" name="Text Placeholder 10"/>
          <p:cNvSpPr>
            <a:spLocks noGrp="1"/>
          </p:cNvSpPr>
          <p:nvPr>
            <p:ph type="body" sz="quarter" idx="14" hasCustomPrompt="1"/>
          </p:nvPr>
        </p:nvSpPr>
        <p:spPr>
          <a:xfrm>
            <a:off x="825500" y="4570413"/>
            <a:ext cx="2260600" cy="819150"/>
          </a:xfrm>
        </p:spPr>
        <p:txBody>
          <a:bodyPr wrap="square" anchor="b">
            <a:noAutofit/>
          </a:bodyPr>
          <a:lstStyle>
            <a:lvl1pPr>
              <a:lnSpc>
                <a:spcPct val="100000"/>
              </a:lnSpc>
              <a:spcAft>
                <a:spcPts val="0"/>
              </a:spcAft>
              <a:defRPr sz="10800" b="1">
                <a:solidFill>
                  <a:schemeClr val="bg1"/>
                </a:solidFill>
              </a:defRPr>
            </a:lvl1pPr>
          </a:lstStyle>
          <a:p>
            <a:pPr lvl="0"/>
            <a:r>
              <a:rPr lang="en-US" smtClean="0"/>
              <a:t>#.#</a:t>
            </a:r>
            <a:endParaRPr lang="en-US" dirty="0" smtClean="0"/>
          </a:p>
        </p:txBody>
      </p:sp>
      <p:sp>
        <p:nvSpPr>
          <p:cNvPr id="2" name="Title 1"/>
          <p:cNvSpPr>
            <a:spLocks noGrp="1"/>
          </p:cNvSpPr>
          <p:nvPr>
            <p:ph type="title" hasCustomPrompt="1"/>
          </p:nvPr>
        </p:nvSpPr>
        <p:spPr>
          <a:xfrm>
            <a:off x="825501" y="563563"/>
            <a:ext cx="8239126" cy="370558"/>
          </a:xfrm>
        </p:spPr>
        <p:txBody>
          <a:bodyPr/>
          <a:lstStyle>
            <a:lvl1pPr>
              <a:lnSpc>
                <a:spcPct val="85000"/>
              </a:lnSpc>
              <a:defRPr sz="2600" baseline="0"/>
            </a:lvl1pPr>
          </a:lstStyle>
          <a:p>
            <a:r>
              <a:rPr lang="en-US" smtClean="0"/>
              <a:t>Statement/quote slide</a:t>
            </a:r>
            <a:endParaRPr lang="en-GB"/>
          </a:p>
        </p:txBody>
      </p:sp>
      <p:sp>
        <p:nvSpPr>
          <p:cNvPr id="16" name="Freeform 6"/>
          <p:cNvSpPr>
            <a:spLocks/>
          </p:cNvSpPr>
          <p:nvPr userDrawn="1"/>
        </p:nvSpPr>
        <p:spPr bwMode="auto">
          <a:xfrm>
            <a:off x="9064624" y="-1"/>
            <a:ext cx="347663"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marL="0" marR="0" indent="0" algn="ctr" defTabSz="872722" rtl="0" eaLnBrk="1" fontAlgn="auto" latinLnBrk="0" hangingPunct="1">
              <a:lnSpc>
                <a:spcPct val="100000"/>
              </a:lnSpc>
              <a:spcBef>
                <a:spcPts val="0"/>
              </a:spcBef>
              <a:spcAft>
                <a:spcPts val="0"/>
              </a:spcAft>
              <a:buClrTx/>
              <a:buSzTx/>
              <a:buFontTx/>
              <a:buNone/>
              <a:tabLst/>
              <a:defRPr/>
            </a:pPr>
            <a:fld id="{12E06541-304F-41DA-A076-D86DB9E81A9C}" type="slidenum">
              <a:rPr lang="en-GB" sz="1200" smtClean="0">
                <a:solidFill>
                  <a:schemeClr val="accent5"/>
                </a:solidFill>
              </a:rPr>
              <a:pPr marL="0" marR="0" indent="0" algn="ctr" defTabSz="872722" rtl="0" eaLnBrk="1" fontAlgn="auto" latinLnBrk="0" hangingPunct="1">
                <a:lnSpc>
                  <a:spcPct val="100000"/>
                </a:lnSpc>
                <a:spcBef>
                  <a:spcPts val="0"/>
                </a:spcBef>
                <a:spcAft>
                  <a:spcPts val="0"/>
                </a:spcAft>
                <a:buClrTx/>
                <a:buSzTx/>
                <a:buFontTx/>
                <a:buNone/>
                <a:tabLst/>
                <a:defRPr/>
              </a:pPr>
              <a:t>‹#›</a:t>
            </a:fld>
            <a:endParaRPr lang="en-GB" sz="1200" smtClean="0">
              <a:solidFill>
                <a:schemeClr val="accent5"/>
              </a:solidFill>
            </a:endParaRPr>
          </a:p>
        </p:txBody>
      </p:sp>
      <p:sp>
        <p:nvSpPr>
          <p:cNvPr id="7" name="Slide Number Placeholder 22"/>
          <p:cNvSpPr txBox="1">
            <a:spLocks/>
          </p:cNvSpPr>
          <p:nvPr userDrawn="1"/>
        </p:nvSpPr>
        <p:spPr>
          <a:xfrm>
            <a:off x="825500" y="6217162"/>
            <a:ext cx="3515072" cy="153888"/>
          </a:xfrm>
          <a:prstGeom prst="rect">
            <a:avLst/>
          </a:prstGeom>
        </p:spPr>
        <p:txBody>
          <a:bodyPr vert="horz" wrap="square" lIns="0" tIns="0" rIns="0" bIns="0" rtlCol="0" anchor="ctr">
            <a:spAutoFit/>
          </a:bodyPr>
          <a:lstStyle>
            <a:defPPr>
              <a:defRPr lang="en-US"/>
            </a:defPPr>
            <a:lvl1pPr algn="r">
              <a:defRPr sz="900">
                <a:solidFill>
                  <a:schemeClr val="accent1"/>
                </a:solidFill>
              </a:defRPr>
            </a:lvl1pPr>
          </a:lstStyle>
          <a:p>
            <a:pPr lvl="0" algn="l"/>
            <a:r>
              <a:rPr lang="en-GB" sz="1000" dirty="0" smtClean="0">
                <a:solidFill>
                  <a:schemeClr val="tx2"/>
                </a:solidFill>
              </a:rPr>
              <a:t>[Title of presentation]</a:t>
            </a:r>
            <a:endParaRPr lang="en-GB" sz="1000" dirty="0">
              <a:solidFill>
                <a:schemeClr val="tx2"/>
              </a:solidFill>
            </a:endParaRPr>
          </a:p>
        </p:txBody>
      </p:sp>
    </p:spTree>
    <p:extLst>
      <p:ext uri="{BB962C8B-B14F-4D97-AF65-F5344CB8AC3E}">
        <p14:creationId xmlns:p14="http://schemas.microsoft.com/office/powerpoint/2010/main" val="2217451780"/>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pos="1079"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ection divider 2">
    <p:bg>
      <p:bgPr>
        <a:solidFill>
          <a:schemeClr val="bg2"/>
        </a:solidFill>
        <a:effectLst/>
      </p:bgPr>
    </p:bg>
    <p:spTree>
      <p:nvGrpSpPr>
        <p:cNvPr id="1" name=""/>
        <p:cNvGrpSpPr/>
        <p:nvPr/>
      </p:nvGrpSpPr>
      <p:grpSpPr>
        <a:xfrm>
          <a:off x="0" y="0"/>
          <a:ext cx="0" cy="0"/>
          <a:chOff x="0" y="0"/>
          <a:chExt cx="0" cy="0"/>
        </a:xfrm>
      </p:grpSpPr>
      <p:sp>
        <p:nvSpPr>
          <p:cNvPr id="10" name="Freeform 17"/>
          <p:cNvSpPr>
            <a:spLocks/>
          </p:cNvSpPr>
          <p:nvPr userDrawn="1"/>
        </p:nvSpPr>
        <p:spPr bwMode="auto">
          <a:xfrm>
            <a:off x="1200" y="1"/>
            <a:ext cx="9903600" cy="6858000"/>
          </a:xfrm>
          <a:custGeom>
            <a:avLst/>
            <a:gdLst>
              <a:gd name="T0" fmla="*/ 366 w 3119"/>
              <a:gd name="T1" fmla="*/ 2002 h 2160"/>
              <a:gd name="T2" fmla="*/ 170 w 3119"/>
              <a:gd name="T3" fmla="*/ 1824 h 2160"/>
              <a:gd name="T4" fmla="*/ 169 w 3119"/>
              <a:gd name="T5" fmla="*/ 1808 h 2160"/>
              <a:gd name="T6" fmla="*/ 169 w 3119"/>
              <a:gd name="T7" fmla="*/ 0 h 2160"/>
              <a:gd name="T8" fmla="*/ 0 w 3119"/>
              <a:gd name="T9" fmla="*/ 0 h 2160"/>
              <a:gd name="T10" fmla="*/ 0 w 3119"/>
              <a:gd name="T11" fmla="*/ 2160 h 2160"/>
              <a:gd name="T12" fmla="*/ 3119 w 3119"/>
              <a:gd name="T13" fmla="*/ 2160 h 2160"/>
              <a:gd name="T14" fmla="*/ 3119 w 3119"/>
              <a:gd name="T15" fmla="*/ 1225 h 2160"/>
              <a:gd name="T16" fmla="*/ 415 w 3119"/>
              <a:gd name="T17" fmla="*/ 1995 h 2160"/>
              <a:gd name="T18" fmla="*/ 366 w 3119"/>
              <a:gd name="T19" fmla="*/ 2002 h 2160"/>
              <a:gd name="connsiteX0" fmla="*/ 1213 w 10040"/>
              <a:gd name="connsiteY0" fmla="*/ 9852 h 10583"/>
              <a:gd name="connsiteX1" fmla="*/ 585 w 10040"/>
              <a:gd name="connsiteY1" fmla="*/ 9027 h 10583"/>
              <a:gd name="connsiteX2" fmla="*/ 582 w 10040"/>
              <a:gd name="connsiteY2" fmla="*/ 8953 h 10583"/>
              <a:gd name="connsiteX3" fmla="*/ 582 w 10040"/>
              <a:gd name="connsiteY3" fmla="*/ 1125 h 10583"/>
              <a:gd name="connsiteX4" fmla="*/ 40 w 10040"/>
              <a:gd name="connsiteY4" fmla="*/ 583 h 10583"/>
              <a:gd name="connsiteX5" fmla="*/ 40 w 10040"/>
              <a:gd name="connsiteY5" fmla="*/ 10583 h 10583"/>
              <a:gd name="connsiteX6" fmla="*/ 10040 w 10040"/>
              <a:gd name="connsiteY6" fmla="*/ 10583 h 10583"/>
              <a:gd name="connsiteX7" fmla="*/ 10040 w 10040"/>
              <a:gd name="connsiteY7" fmla="*/ 6254 h 10583"/>
              <a:gd name="connsiteX8" fmla="*/ 1371 w 10040"/>
              <a:gd name="connsiteY8" fmla="*/ 9819 h 10583"/>
              <a:gd name="connsiteX9" fmla="*/ 1213 w 10040"/>
              <a:gd name="connsiteY9" fmla="*/ 9852 h 10583"/>
              <a:gd name="connsiteX0" fmla="*/ 1173 w 10000"/>
              <a:gd name="connsiteY0" fmla="*/ 9852 h 10583"/>
              <a:gd name="connsiteX1" fmla="*/ 545 w 10000"/>
              <a:gd name="connsiteY1" fmla="*/ 9027 h 10583"/>
              <a:gd name="connsiteX2" fmla="*/ 542 w 10000"/>
              <a:gd name="connsiteY2" fmla="*/ 8953 h 10583"/>
              <a:gd name="connsiteX3" fmla="*/ 542 w 10000"/>
              <a:gd name="connsiteY3" fmla="*/ 1125 h 10583"/>
              <a:gd name="connsiteX4" fmla="*/ 0 w 10000"/>
              <a:gd name="connsiteY4" fmla="*/ 583 h 10583"/>
              <a:gd name="connsiteX5" fmla="*/ 0 w 10000"/>
              <a:gd name="connsiteY5" fmla="*/ 10583 h 10583"/>
              <a:gd name="connsiteX6" fmla="*/ 10000 w 10000"/>
              <a:gd name="connsiteY6" fmla="*/ 10583 h 10583"/>
              <a:gd name="connsiteX7" fmla="*/ 10000 w 10000"/>
              <a:gd name="connsiteY7" fmla="*/ 6254 h 10583"/>
              <a:gd name="connsiteX8" fmla="*/ 1331 w 10000"/>
              <a:gd name="connsiteY8" fmla="*/ 9819 h 10583"/>
              <a:gd name="connsiteX9" fmla="*/ 1173 w 10000"/>
              <a:gd name="connsiteY9" fmla="*/ 9852 h 10583"/>
              <a:gd name="connsiteX0" fmla="*/ 1173 w 10000"/>
              <a:gd name="connsiteY0" fmla="*/ 9269 h 10000"/>
              <a:gd name="connsiteX1" fmla="*/ 545 w 10000"/>
              <a:gd name="connsiteY1" fmla="*/ 8444 h 10000"/>
              <a:gd name="connsiteX2" fmla="*/ 542 w 10000"/>
              <a:gd name="connsiteY2" fmla="*/ 8370 h 10000"/>
              <a:gd name="connsiteX3" fmla="*/ 542 w 10000"/>
              <a:gd name="connsiteY3" fmla="*/ 542 h 10000"/>
              <a:gd name="connsiteX4" fmla="*/ 0 w 10000"/>
              <a:gd name="connsiteY4" fmla="*/ 0 h 10000"/>
              <a:gd name="connsiteX5" fmla="*/ 0 w 10000"/>
              <a:gd name="connsiteY5" fmla="*/ 10000 h 10000"/>
              <a:gd name="connsiteX6" fmla="*/ 10000 w 10000"/>
              <a:gd name="connsiteY6" fmla="*/ 10000 h 10000"/>
              <a:gd name="connsiteX7" fmla="*/ 10000 w 10000"/>
              <a:gd name="connsiteY7" fmla="*/ 5671 h 10000"/>
              <a:gd name="connsiteX8" fmla="*/ 1331 w 10000"/>
              <a:gd name="connsiteY8" fmla="*/ 9236 h 10000"/>
              <a:gd name="connsiteX9" fmla="*/ 1173 w 10000"/>
              <a:gd name="connsiteY9" fmla="*/ 9269 h 10000"/>
              <a:gd name="connsiteX0" fmla="*/ 1913 w 10740"/>
              <a:gd name="connsiteY0" fmla="*/ 9307 h 10738"/>
              <a:gd name="connsiteX1" fmla="*/ 1285 w 10740"/>
              <a:gd name="connsiteY1" fmla="*/ 8482 h 10738"/>
              <a:gd name="connsiteX2" fmla="*/ 1282 w 10740"/>
              <a:gd name="connsiteY2" fmla="*/ 8408 h 10738"/>
              <a:gd name="connsiteX3" fmla="*/ 1282 w 10740"/>
              <a:gd name="connsiteY3" fmla="*/ 580 h 10738"/>
              <a:gd name="connsiteX4" fmla="*/ 740 w 10740"/>
              <a:gd name="connsiteY4" fmla="*/ 580 h 10738"/>
              <a:gd name="connsiteX5" fmla="*/ 740 w 10740"/>
              <a:gd name="connsiteY5" fmla="*/ 10038 h 10738"/>
              <a:gd name="connsiteX6" fmla="*/ 10740 w 10740"/>
              <a:gd name="connsiteY6" fmla="*/ 10038 h 10738"/>
              <a:gd name="connsiteX7" fmla="*/ 10740 w 10740"/>
              <a:gd name="connsiteY7" fmla="*/ 5709 h 10738"/>
              <a:gd name="connsiteX8" fmla="*/ 2071 w 10740"/>
              <a:gd name="connsiteY8" fmla="*/ 9274 h 10738"/>
              <a:gd name="connsiteX9" fmla="*/ 1913 w 10740"/>
              <a:gd name="connsiteY9" fmla="*/ 9307 h 10738"/>
              <a:gd name="connsiteX0" fmla="*/ 1913 w 10740"/>
              <a:gd name="connsiteY0" fmla="*/ 8727 h 10158"/>
              <a:gd name="connsiteX1" fmla="*/ 1285 w 10740"/>
              <a:gd name="connsiteY1" fmla="*/ 7902 h 10158"/>
              <a:gd name="connsiteX2" fmla="*/ 1282 w 10740"/>
              <a:gd name="connsiteY2" fmla="*/ 7828 h 10158"/>
              <a:gd name="connsiteX3" fmla="*/ 1282 w 10740"/>
              <a:gd name="connsiteY3" fmla="*/ 0 h 10158"/>
              <a:gd name="connsiteX4" fmla="*/ 740 w 10740"/>
              <a:gd name="connsiteY4" fmla="*/ 0 h 10158"/>
              <a:gd name="connsiteX5" fmla="*/ 740 w 10740"/>
              <a:gd name="connsiteY5" fmla="*/ 9458 h 10158"/>
              <a:gd name="connsiteX6" fmla="*/ 10740 w 10740"/>
              <a:gd name="connsiteY6" fmla="*/ 9458 h 10158"/>
              <a:gd name="connsiteX7" fmla="*/ 10740 w 10740"/>
              <a:gd name="connsiteY7" fmla="*/ 5129 h 10158"/>
              <a:gd name="connsiteX8" fmla="*/ 2071 w 10740"/>
              <a:gd name="connsiteY8" fmla="*/ 8694 h 10158"/>
              <a:gd name="connsiteX9" fmla="*/ 1913 w 10740"/>
              <a:gd name="connsiteY9" fmla="*/ 8727 h 10158"/>
              <a:gd name="connsiteX0" fmla="*/ 1173 w 10000"/>
              <a:gd name="connsiteY0" fmla="*/ 8727 h 10158"/>
              <a:gd name="connsiteX1" fmla="*/ 545 w 10000"/>
              <a:gd name="connsiteY1" fmla="*/ 7902 h 10158"/>
              <a:gd name="connsiteX2" fmla="*/ 542 w 10000"/>
              <a:gd name="connsiteY2" fmla="*/ 7828 h 10158"/>
              <a:gd name="connsiteX3" fmla="*/ 542 w 10000"/>
              <a:gd name="connsiteY3" fmla="*/ 0 h 10158"/>
              <a:gd name="connsiteX4" fmla="*/ 0 w 10000"/>
              <a:gd name="connsiteY4" fmla="*/ 0 h 10158"/>
              <a:gd name="connsiteX5" fmla="*/ 0 w 10000"/>
              <a:gd name="connsiteY5" fmla="*/ 9458 h 10158"/>
              <a:gd name="connsiteX6" fmla="*/ 10000 w 10000"/>
              <a:gd name="connsiteY6" fmla="*/ 9458 h 10158"/>
              <a:gd name="connsiteX7" fmla="*/ 10000 w 10000"/>
              <a:gd name="connsiteY7" fmla="*/ 5129 h 10158"/>
              <a:gd name="connsiteX8" fmla="*/ 1331 w 10000"/>
              <a:gd name="connsiteY8" fmla="*/ 8694 h 10158"/>
              <a:gd name="connsiteX9" fmla="*/ 1173 w 10000"/>
              <a:gd name="connsiteY9" fmla="*/ 8727 h 10158"/>
              <a:gd name="connsiteX0" fmla="*/ 1173 w 10000"/>
              <a:gd name="connsiteY0" fmla="*/ 8727 h 10158"/>
              <a:gd name="connsiteX1" fmla="*/ 545 w 10000"/>
              <a:gd name="connsiteY1" fmla="*/ 7902 h 10158"/>
              <a:gd name="connsiteX2" fmla="*/ 542 w 10000"/>
              <a:gd name="connsiteY2" fmla="*/ 7828 h 10158"/>
              <a:gd name="connsiteX3" fmla="*/ 542 w 10000"/>
              <a:gd name="connsiteY3" fmla="*/ 0 h 10158"/>
              <a:gd name="connsiteX4" fmla="*/ 0 w 10000"/>
              <a:gd name="connsiteY4" fmla="*/ 0 h 10158"/>
              <a:gd name="connsiteX5" fmla="*/ 0 w 10000"/>
              <a:gd name="connsiteY5" fmla="*/ 9458 h 10158"/>
              <a:gd name="connsiteX6" fmla="*/ 10000 w 10000"/>
              <a:gd name="connsiteY6" fmla="*/ 9458 h 10158"/>
              <a:gd name="connsiteX7" fmla="*/ 10000 w 10000"/>
              <a:gd name="connsiteY7" fmla="*/ 5129 h 10158"/>
              <a:gd name="connsiteX8" fmla="*/ 1331 w 10000"/>
              <a:gd name="connsiteY8" fmla="*/ 8694 h 10158"/>
              <a:gd name="connsiteX9" fmla="*/ 1173 w 10000"/>
              <a:gd name="connsiteY9" fmla="*/ 8727 h 10158"/>
              <a:gd name="connsiteX0" fmla="*/ 1213 w 10780"/>
              <a:gd name="connsiteY0" fmla="*/ 9470 h 11515"/>
              <a:gd name="connsiteX1" fmla="*/ 585 w 10780"/>
              <a:gd name="connsiteY1" fmla="*/ 8645 h 11515"/>
              <a:gd name="connsiteX2" fmla="*/ 582 w 10780"/>
              <a:gd name="connsiteY2" fmla="*/ 8571 h 11515"/>
              <a:gd name="connsiteX3" fmla="*/ 582 w 10780"/>
              <a:gd name="connsiteY3" fmla="*/ 743 h 11515"/>
              <a:gd name="connsiteX4" fmla="*/ 40 w 10780"/>
              <a:gd name="connsiteY4" fmla="*/ 743 h 11515"/>
              <a:gd name="connsiteX5" fmla="*/ 40 w 10780"/>
              <a:gd name="connsiteY5" fmla="*/ 10784 h 11515"/>
              <a:gd name="connsiteX6" fmla="*/ 10040 w 10780"/>
              <a:gd name="connsiteY6" fmla="*/ 10201 h 11515"/>
              <a:gd name="connsiteX7" fmla="*/ 10040 w 10780"/>
              <a:gd name="connsiteY7" fmla="*/ 5872 h 11515"/>
              <a:gd name="connsiteX8" fmla="*/ 1371 w 10780"/>
              <a:gd name="connsiteY8" fmla="*/ 9437 h 11515"/>
              <a:gd name="connsiteX9" fmla="*/ 1213 w 10780"/>
              <a:gd name="connsiteY9" fmla="*/ 9470 h 11515"/>
              <a:gd name="connsiteX0" fmla="*/ 1213 w 10040"/>
              <a:gd name="connsiteY0" fmla="*/ 9470 h 11515"/>
              <a:gd name="connsiteX1" fmla="*/ 585 w 10040"/>
              <a:gd name="connsiteY1" fmla="*/ 8645 h 11515"/>
              <a:gd name="connsiteX2" fmla="*/ 582 w 10040"/>
              <a:gd name="connsiteY2" fmla="*/ 8571 h 11515"/>
              <a:gd name="connsiteX3" fmla="*/ 582 w 10040"/>
              <a:gd name="connsiteY3" fmla="*/ 743 h 11515"/>
              <a:gd name="connsiteX4" fmla="*/ 40 w 10040"/>
              <a:gd name="connsiteY4" fmla="*/ 743 h 11515"/>
              <a:gd name="connsiteX5" fmla="*/ 40 w 10040"/>
              <a:gd name="connsiteY5" fmla="*/ 10784 h 11515"/>
              <a:gd name="connsiteX6" fmla="*/ 10040 w 10040"/>
              <a:gd name="connsiteY6" fmla="*/ 10201 h 11515"/>
              <a:gd name="connsiteX7" fmla="*/ 10040 w 10040"/>
              <a:gd name="connsiteY7" fmla="*/ 5872 h 11515"/>
              <a:gd name="connsiteX8" fmla="*/ 1371 w 10040"/>
              <a:gd name="connsiteY8" fmla="*/ 9437 h 11515"/>
              <a:gd name="connsiteX9" fmla="*/ 1213 w 10040"/>
              <a:gd name="connsiteY9" fmla="*/ 9470 h 11515"/>
              <a:gd name="connsiteX0" fmla="*/ 1213 w 10040"/>
              <a:gd name="connsiteY0" fmla="*/ 8727 h 10772"/>
              <a:gd name="connsiteX1" fmla="*/ 585 w 10040"/>
              <a:gd name="connsiteY1" fmla="*/ 7902 h 10772"/>
              <a:gd name="connsiteX2" fmla="*/ 582 w 10040"/>
              <a:gd name="connsiteY2" fmla="*/ 7828 h 10772"/>
              <a:gd name="connsiteX3" fmla="*/ 582 w 10040"/>
              <a:gd name="connsiteY3" fmla="*/ 0 h 10772"/>
              <a:gd name="connsiteX4" fmla="*/ 40 w 10040"/>
              <a:gd name="connsiteY4" fmla="*/ 0 h 10772"/>
              <a:gd name="connsiteX5" fmla="*/ 40 w 10040"/>
              <a:gd name="connsiteY5" fmla="*/ 10041 h 10772"/>
              <a:gd name="connsiteX6" fmla="*/ 10040 w 10040"/>
              <a:gd name="connsiteY6" fmla="*/ 9458 h 10772"/>
              <a:gd name="connsiteX7" fmla="*/ 10040 w 10040"/>
              <a:gd name="connsiteY7" fmla="*/ 5129 h 10772"/>
              <a:gd name="connsiteX8" fmla="*/ 1371 w 10040"/>
              <a:gd name="connsiteY8" fmla="*/ 8694 h 10772"/>
              <a:gd name="connsiteX9" fmla="*/ 1213 w 10040"/>
              <a:gd name="connsiteY9" fmla="*/ 8727 h 10772"/>
              <a:gd name="connsiteX0" fmla="*/ 1173 w 10000"/>
              <a:gd name="connsiteY0" fmla="*/ 8727 h 10772"/>
              <a:gd name="connsiteX1" fmla="*/ 545 w 10000"/>
              <a:gd name="connsiteY1" fmla="*/ 7902 h 10772"/>
              <a:gd name="connsiteX2" fmla="*/ 542 w 10000"/>
              <a:gd name="connsiteY2" fmla="*/ 7828 h 10772"/>
              <a:gd name="connsiteX3" fmla="*/ 542 w 10000"/>
              <a:gd name="connsiteY3" fmla="*/ 0 h 10772"/>
              <a:gd name="connsiteX4" fmla="*/ 0 w 10000"/>
              <a:gd name="connsiteY4" fmla="*/ 0 h 10772"/>
              <a:gd name="connsiteX5" fmla="*/ 0 w 10000"/>
              <a:gd name="connsiteY5" fmla="*/ 10041 h 10772"/>
              <a:gd name="connsiteX6" fmla="*/ 10000 w 10000"/>
              <a:gd name="connsiteY6" fmla="*/ 9458 h 10772"/>
              <a:gd name="connsiteX7" fmla="*/ 10000 w 10000"/>
              <a:gd name="connsiteY7" fmla="*/ 5129 h 10772"/>
              <a:gd name="connsiteX8" fmla="*/ 1331 w 10000"/>
              <a:gd name="connsiteY8" fmla="*/ 8694 h 10772"/>
              <a:gd name="connsiteX9" fmla="*/ 1173 w 10000"/>
              <a:gd name="connsiteY9" fmla="*/ 8727 h 10772"/>
              <a:gd name="connsiteX0" fmla="*/ 1913 w 10740"/>
              <a:gd name="connsiteY0" fmla="*/ 8727 h 10995"/>
              <a:gd name="connsiteX1" fmla="*/ 1285 w 10740"/>
              <a:gd name="connsiteY1" fmla="*/ 7902 h 10995"/>
              <a:gd name="connsiteX2" fmla="*/ 1282 w 10740"/>
              <a:gd name="connsiteY2" fmla="*/ 7828 h 10995"/>
              <a:gd name="connsiteX3" fmla="*/ 1282 w 10740"/>
              <a:gd name="connsiteY3" fmla="*/ 0 h 10995"/>
              <a:gd name="connsiteX4" fmla="*/ 740 w 10740"/>
              <a:gd name="connsiteY4" fmla="*/ 0 h 10995"/>
              <a:gd name="connsiteX5" fmla="*/ 740 w 10740"/>
              <a:gd name="connsiteY5" fmla="*/ 10041 h 10995"/>
              <a:gd name="connsiteX6" fmla="*/ 10740 w 10740"/>
              <a:gd name="connsiteY6" fmla="*/ 10027 h 10995"/>
              <a:gd name="connsiteX7" fmla="*/ 10740 w 10740"/>
              <a:gd name="connsiteY7" fmla="*/ 5129 h 10995"/>
              <a:gd name="connsiteX8" fmla="*/ 2071 w 10740"/>
              <a:gd name="connsiteY8" fmla="*/ 8694 h 10995"/>
              <a:gd name="connsiteX9" fmla="*/ 1913 w 10740"/>
              <a:gd name="connsiteY9" fmla="*/ 8727 h 10995"/>
              <a:gd name="connsiteX0" fmla="*/ 1173 w 10000"/>
              <a:gd name="connsiteY0" fmla="*/ 8727 h 10995"/>
              <a:gd name="connsiteX1" fmla="*/ 545 w 10000"/>
              <a:gd name="connsiteY1" fmla="*/ 7902 h 10995"/>
              <a:gd name="connsiteX2" fmla="*/ 542 w 10000"/>
              <a:gd name="connsiteY2" fmla="*/ 7828 h 10995"/>
              <a:gd name="connsiteX3" fmla="*/ 542 w 10000"/>
              <a:gd name="connsiteY3" fmla="*/ 0 h 10995"/>
              <a:gd name="connsiteX4" fmla="*/ 0 w 10000"/>
              <a:gd name="connsiteY4" fmla="*/ 0 h 10995"/>
              <a:gd name="connsiteX5" fmla="*/ 0 w 10000"/>
              <a:gd name="connsiteY5" fmla="*/ 10041 h 10995"/>
              <a:gd name="connsiteX6" fmla="*/ 10000 w 10000"/>
              <a:gd name="connsiteY6" fmla="*/ 10027 h 10995"/>
              <a:gd name="connsiteX7" fmla="*/ 10000 w 10000"/>
              <a:gd name="connsiteY7" fmla="*/ 5129 h 10995"/>
              <a:gd name="connsiteX8" fmla="*/ 1331 w 10000"/>
              <a:gd name="connsiteY8" fmla="*/ 8694 h 10995"/>
              <a:gd name="connsiteX9" fmla="*/ 1173 w 10000"/>
              <a:gd name="connsiteY9" fmla="*/ 8727 h 10995"/>
              <a:gd name="connsiteX0" fmla="*/ 1173 w 10000"/>
              <a:gd name="connsiteY0" fmla="*/ 8727 h 10041"/>
              <a:gd name="connsiteX1" fmla="*/ 545 w 10000"/>
              <a:gd name="connsiteY1" fmla="*/ 7902 h 10041"/>
              <a:gd name="connsiteX2" fmla="*/ 542 w 10000"/>
              <a:gd name="connsiteY2" fmla="*/ 7828 h 10041"/>
              <a:gd name="connsiteX3" fmla="*/ 542 w 10000"/>
              <a:gd name="connsiteY3" fmla="*/ 0 h 10041"/>
              <a:gd name="connsiteX4" fmla="*/ 0 w 10000"/>
              <a:gd name="connsiteY4" fmla="*/ 0 h 10041"/>
              <a:gd name="connsiteX5" fmla="*/ 0 w 10000"/>
              <a:gd name="connsiteY5" fmla="*/ 10041 h 10041"/>
              <a:gd name="connsiteX6" fmla="*/ 10000 w 10000"/>
              <a:gd name="connsiteY6" fmla="*/ 10027 h 10041"/>
              <a:gd name="connsiteX7" fmla="*/ 10000 w 10000"/>
              <a:gd name="connsiteY7" fmla="*/ 5129 h 10041"/>
              <a:gd name="connsiteX8" fmla="*/ 1331 w 10000"/>
              <a:gd name="connsiteY8" fmla="*/ 8694 h 10041"/>
              <a:gd name="connsiteX9" fmla="*/ 1173 w 10000"/>
              <a:gd name="connsiteY9" fmla="*/ 8727 h 10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00" h="10041">
                <a:moveTo>
                  <a:pt x="1173" y="8727"/>
                </a:moveTo>
                <a:cubicBezTo>
                  <a:pt x="843" y="8727"/>
                  <a:pt x="574" y="8365"/>
                  <a:pt x="545" y="7902"/>
                </a:cubicBezTo>
                <a:cubicBezTo>
                  <a:pt x="542" y="7884"/>
                  <a:pt x="543" y="9145"/>
                  <a:pt x="542" y="7828"/>
                </a:cubicBezTo>
                <a:lnTo>
                  <a:pt x="542" y="0"/>
                </a:lnTo>
                <a:lnTo>
                  <a:pt x="0" y="0"/>
                </a:lnTo>
                <a:lnTo>
                  <a:pt x="0" y="10041"/>
                </a:lnTo>
                <a:lnTo>
                  <a:pt x="10000" y="10027"/>
                </a:lnTo>
                <a:lnTo>
                  <a:pt x="10000" y="5129"/>
                </a:lnTo>
                <a:lnTo>
                  <a:pt x="1331" y="8694"/>
                </a:lnTo>
                <a:cubicBezTo>
                  <a:pt x="1279" y="8713"/>
                  <a:pt x="1228" y="8727"/>
                  <a:pt x="1173" y="872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 name="Slide Number Placeholder 22"/>
          <p:cNvSpPr txBox="1">
            <a:spLocks/>
          </p:cNvSpPr>
          <p:nvPr userDrawn="1"/>
        </p:nvSpPr>
        <p:spPr>
          <a:xfrm>
            <a:off x="825500" y="6217162"/>
            <a:ext cx="3515072" cy="153888"/>
          </a:xfrm>
          <a:prstGeom prst="rect">
            <a:avLst/>
          </a:prstGeom>
        </p:spPr>
        <p:txBody>
          <a:bodyPr vert="horz" wrap="square" lIns="0" tIns="0" rIns="0" bIns="0" rtlCol="0" anchor="ctr">
            <a:spAutoFit/>
          </a:bodyPr>
          <a:lstStyle>
            <a:defPPr>
              <a:defRPr lang="en-US"/>
            </a:defPPr>
            <a:lvl1pPr algn="r">
              <a:defRPr sz="900">
                <a:solidFill>
                  <a:schemeClr val="accent1"/>
                </a:solidFill>
              </a:defRPr>
            </a:lvl1pPr>
          </a:lstStyle>
          <a:p>
            <a:pPr lvl="0" algn="l"/>
            <a:r>
              <a:rPr lang="en-GB" sz="1000" dirty="0" smtClean="0">
                <a:solidFill>
                  <a:schemeClr val="tx2"/>
                </a:solidFill>
              </a:rPr>
              <a:t>[Title of presentation]</a:t>
            </a:r>
            <a:endParaRPr lang="en-GB" sz="1000" dirty="0">
              <a:solidFill>
                <a:schemeClr val="tx2"/>
              </a:solidFill>
            </a:endParaRPr>
          </a:p>
        </p:txBody>
      </p:sp>
      <p:sp>
        <p:nvSpPr>
          <p:cNvPr id="4" name="Rectangle 3"/>
          <p:cNvSpPr/>
          <p:nvPr userDrawn="1"/>
        </p:nvSpPr>
        <p:spPr>
          <a:xfrm>
            <a:off x="542925" y="-19048"/>
            <a:ext cx="9371400"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bg1"/>
          </a:solid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smtClean="0"/>
          </a:p>
        </p:txBody>
      </p:sp>
      <p:sp>
        <p:nvSpPr>
          <p:cNvPr id="13" name="Text Placeholder 10"/>
          <p:cNvSpPr>
            <a:spLocks noGrp="1"/>
          </p:cNvSpPr>
          <p:nvPr>
            <p:ph type="body" sz="quarter" idx="14" hasCustomPrompt="1"/>
          </p:nvPr>
        </p:nvSpPr>
        <p:spPr>
          <a:xfrm>
            <a:off x="825500" y="4570413"/>
            <a:ext cx="2260600" cy="819150"/>
          </a:xfrm>
        </p:spPr>
        <p:txBody>
          <a:bodyPr wrap="square" anchor="b">
            <a:noAutofit/>
          </a:bodyPr>
          <a:lstStyle>
            <a:lvl1pPr>
              <a:lnSpc>
                <a:spcPct val="100000"/>
              </a:lnSpc>
              <a:spcAft>
                <a:spcPts val="0"/>
              </a:spcAft>
              <a:defRPr sz="10800" b="1">
                <a:solidFill>
                  <a:srgbClr val="608BA3"/>
                </a:solidFill>
              </a:defRPr>
            </a:lvl1pPr>
          </a:lstStyle>
          <a:p>
            <a:pPr lvl="0"/>
            <a:r>
              <a:rPr lang="en-US" dirty="0" smtClean="0"/>
              <a:t>#.#</a:t>
            </a:r>
          </a:p>
        </p:txBody>
      </p:sp>
      <p:sp>
        <p:nvSpPr>
          <p:cNvPr id="2" name="Title 1"/>
          <p:cNvSpPr>
            <a:spLocks noGrp="1"/>
          </p:cNvSpPr>
          <p:nvPr>
            <p:ph type="title" hasCustomPrompt="1"/>
          </p:nvPr>
        </p:nvSpPr>
        <p:spPr>
          <a:xfrm>
            <a:off x="825501" y="563563"/>
            <a:ext cx="8239126" cy="370558"/>
          </a:xfrm>
        </p:spPr>
        <p:txBody>
          <a:bodyPr/>
          <a:lstStyle>
            <a:lvl1pPr>
              <a:lnSpc>
                <a:spcPct val="85000"/>
              </a:lnSpc>
              <a:defRPr sz="2600" baseline="0"/>
            </a:lvl1pPr>
          </a:lstStyle>
          <a:p>
            <a:r>
              <a:rPr lang="en-US" dirty="0" smtClean="0"/>
              <a:t>Statement/quote slide</a:t>
            </a:r>
            <a:endParaRPr lang="en-GB" dirty="0"/>
          </a:p>
        </p:txBody>
      </p:sp>
      <p:sp>
        <p:nvSpPr>
          <p:cNvPr id="16" name="Freeform 6"/>
          <p:cNvSpPr>
            <a:spLocks/>
          </p:cNvSpPr>
          <p:nvPr userDrawn="1"/>
        </p:nvSpPr>
        <p:spPr bwMode="auto">
          <a:xfrm>
            <a:off x="9064624" y="-9526"/>
            <a:ext cx="347663"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solidFill>
              <a:schemeClr val="tx2"/>
            </a:solidFill>
          </a:ln>
        </p:spPr>
        <p:txBody>
          <a:bodyPr vert="horz" wrap="none" lIns="0" tIns="0" rIns="0" bIns="36000" numCol="1" anchor="ctr" anchorCtr="1" compatLnSpc="1">
            <a:prstTxWarp prst="textNoShape">
              <a:avLst/>
            </a:prstTxWarp>
          </a:bodyPr>
          <a:lstStyle/>
          <a:p>
            <a:pPr marL="0" marR="0" indent="0" algn="ctr" defTabSz="872722" rtl="0" eaLnBrk="1" fontAlgn="auto" latinLnBrk="0" hangingPunct="1">
              <a:lnSpc>
                <a:spcPct val="100000"/>
              </a:lnSpc>
              <a:spcBef>
                <a:spcPts val="0"/>
              </a:spcBef>
              <a:spcAft>
                <a:spcPts val="0"/>
              </a:spcAft>
              <a:buClrTx/>
              <a:buSzTx/>
              <a:buFontTx/>
              <a:buNone/>
              <a:tabLst/>
              <a:defRPr/>
            </a:pPr>
            <a:fld id="{12E06541-304F-41DA-A076-D86DB9E81A9C}" type="slidenum">
              <a:rPr lang="en-GB" sz="1200" smtClean="0">
                <a:solidFill>
                  <a:schemeClr val="accent5"/>
                </a:solidFill>
              </a:rPr>
              <a:pPr marL="0" marR="0" indent="0" algn="ctr" defTabSz="872722" rtl="0" eaLnBrk="1" fontAlgn="auto" latinLnBrk="0" hangingPunct="1">
                <a:lnSpc>
                  <a:spcPct val="100000"/>
                </a:lnSpc>
                <a:spcBef>
                  <a:spcPts val="0"/>
                </a:spcBef>
                <a:spcAft>
                  <a:spcPts val="0"/>
                </a:spcAft>
                <a:buClrTx/>
                <a:buSzTx/>
                <a:buFontTx/>
                <a:buNone/>
                <a:tabLst/>
                <a:defRPr/>
              </a:pPr>
              <a:t>‹#›</a:t>
            </a:fld>
            <a:endParaRPr lang="en-GB" sz="1200" smtClean="0">
              <a:solidFill>
                <a:schemeClr val="accent5"/>
              </a:solidFill>
            </a:endParaRPr>
          </a:p>
        </p:txBody>
      </p:sp>
    </p:spTree>
    <p:extLst>
      <p:ext uri="{BB962C8B-B14F-4D97-AF65-F5344CB8AC3E}">
        <p14:creationId xmlns:p14="http://schemas.microsoft.com/office/powerpoint/2010/main" val="3857280428"/>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pos="1079"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ection divider 3">
    <p:bg>
      <p:bgPr>
        <a:solidFill>
          <a:schemeClr val="bg2"/>
        </a:solidFill>
        <a:effectLst/>
      </p:bgPr>
    </p:bg>
    <p:spTree>
      <p:nvGrpSpPr>
        <p:cNvPr id="1" name=""/>
        <p:cNvGrpSpPr/>
        <p:nvPr/>
      </p:nvGrpSpPr>
      <p:grpSpPr>
        <a:xfrm>
          <a:off x="0" y="0"/>
          <a:ext cx="0" cy="0"/>
          <a:chOff x="0" y="0"/>
          <a:chExt cx="0" cy="0"/>
        </a:xfrm>
      </p:grpSpPr>
      <p:sp>
        <p:nvSpPr>
          <p:cNvPr id="6" name="Rectangle 5"/>
          <p:cNvSpPr/>
          <p:nvPr userDrawn="1"/>
        </p:nvSpPr>
        <p:spPr>
          <a:xfrm>
            <a:off x="0" y="0"/>
            <a:ext cx="9906000" cy="6858000"/>
          </a:xfrm>
          <a:prstGeom prst="rect">
            <a:avLst/>
          </a:prstGeom>
          <a:solidFill>
            <a:srgbClr val="99ABB7"/>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smtClean="0"/>
          </a:p>
        </p:txBody>
      </p:sp>
      <p:sp>
        <p:nvSpPr>
          <p:cNvPr id="7" name="Slide Number Placeholder 22"/>
          <p:cNvSpPr txBox="1">
            <a:spLocks/>
          </p:cNvSpPr>
          <p:nvPr userDrawn="1"/>
        </p:nvSpPr>
        <p:spPr>
          <a:xfrm>
            <a:off x="825500" y="6217162"/>
            <a:ext cx="3515072" cy="153888"/>
          </a:xfrm>
          <a:prstGeom prst="rect">
            <a:avLst/>
          </a:prstGeom>
        </p:spPr>
        <p:txBody>
          <a:bodyPr vert="horz" wrap="square" lIns="0" tIns="0" rIns="0" bIns="0" rtlCol="0" anchor="ctr">
            <a:spAutoFit/>
          </a:bodyPr>
          <a:lstStyle>
            <a:defPPr>
              <a:defRPr lang="en-US"/>
            </a:defPPr>
            <a:lvl1pPr algn="r">
              <a:defRPr sz="900">
                <a:solidFill>
                  <a:schemeClr val="accent1"/>
                </a:solidFill>
              </a:defRPr>
            </a:lvl1pPr>
          </a:lstStyle>
          <a:p>
            <a:pPr lvl="0" algn="l"/>
            <a:r>
              <a:rPr lang="en-GB" sz="1000" b="0" dirty="0" smtClean="0">
                <a:solidFill>
                  <a:schemeClr val="accent5"/>
                </a:solidFill>
              </a:rPr>
              <a:t>[Title of presentation]</a:t>
            </a:r>
            <a:endParaRPr lang="en-GB" sz="1000" b="0" dirty="0">
              <a:solidFill>
                <a:schemeClr val="accent5"/>
              </a:solidFill>
            </a:endParaRPr>
          </a:p>
        </p:txBody>
      </p:sp>
      <p:sp>
        <p:nvSpPr>
          <p:cNvPr id="4" name="Rectangle 3"/>
          <p:cNvSpPr/>
          <p:nvPr userDrawn="1"/>
        </p:nvSpPr>
        <p:spPr>
          <a:xfrm>
            <a:off x="533400" y="2"/>
            <a:ext cx="9371400"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smtClean="0"/>
          </a:p>
        </p:txBody>
      </p:sp>
      <p:sp>
        <p:nvSpPr>
          <p:cNvPr id="13" name="Text Placeholder 10"/>
          <p:cNvSpPr>
            <a:spLocks noGrp="1"/>
          </p:cNvSpPr>
          <p:nvPr>
            <p:ph type="body" sz="quarter" idx="14" hasCustomPrompt="1"/>
          </p:nvPr>
        </p:nvSpPr>
        <p:spPr>
          <a:xfrm>
            <a:off x="825500" y="4570413"/>
            <a:ext cx="2260600" cy="819150"/>
          </a:xfrm>
        </p:spPr>
        <p:txBody>
          <a:bodyPr wrap="square" anchor="b">
            <a:noAutofit/>
          </a:bodyPr>
          <a:lstStyle>
            <a:lvl1pPr>
              <a:lnSpc>
                <a:spcPct val="100000"/>
              </a:lnSpc>
              <a:spcAft>
                <a:spcPts val="0"/>
              </a:spcAft>
              <a:defRPr sz="10800" b="1">
                <a:solidFill>
                  <a:schemeClr val="bg1"/>
                </a:solidFill>
              </a:defRPr>
            </a:lvl1pPr>
          </a:lstStyle>
          <a:p>
            <a:pPr lvl="0"/>
            <a:r>
              <a:rPr lang="en-US" dirty="0" smtClean="0"/>
              <a:t>#.#</a:t>
            </a:r>
          </a:p>
        </p:txBody>
      </p:sp>
      <p:sp>
        <p:nvSpPr>
          <p:cNvPr id="2" name="Title 1"/>
          <p:cNvSpPr>
            <a:spLocks noGrp="1"/>
          </p:cNvSpPr>
          <p:nvPr>
            <p:ph type="title" hasCustomPrompt="1"/>
          </p:nvPr>
        </p:nvSpPr>
        <p:spPr>
          <a:xfrm>
            <a:off x="825501" y="563563"/>
            <a:ext cx="8239126" cy="370558"/>
          </a:xfrm>
        </p:spPr>
        <p:txBody>
          <a:bodyPr/>
          <a:lstStyle>
            <a:lvl1pPr>
              <a:lnSpc>
                <a:spcPct val="85000"/>
              </a:lnSpc>
              <a:defRPr sz="2600" baseline="0">
                <a:solidFill>
                  <a:schemeClr val="bg1"/>
                </a:solidFill>
              </a:defRPr>
            </a:lvl1pPr>
          </a:lstStyle>
          <a:p>
            <a:r>
              <a:rPr lang="en-US" dirty="0" smtClean="0"/>
              <a:t>Statement/quote slide</a:t>
            </a:r>
            <a:endParaRPr lang="en-GB" dirty="0"/>
          </a:p>
        </p:txBody>
      </p:sp>
      <p:sp>
        <p:nvSpPr>
          <p:cNvPr id="16" name="Freeform 6"/>
          <p:cNvSpPr>
            <a:spLocks/>
          </p:cNvSpPr>
          <p:nvPr userDrawn="1"/>
        </p:nvSpPr>
        <p:spPr bwMode="auto">
          <a:xfrm>
            <a:off x="9064624" y="-1"/>
            <a:ext cx="347663"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marL="0" marR="0" indent="0" algn="ctr" defTabSz="872722" rtl="0" eaLnBrk="1" fontAlgn="auto" latinLnBrk="0" hangingPunct="1">
              <a:lnSpc>
                <a:spcPct val="100000"/>
              </a:lnSpc>
              <a:spcBef>
                <a:spcPts val="0"/>
              </a:spcBef>
              <a:spcAft>
                <a:spcPts val="0"/>
              </a:spcAft>
              <a:buClrTx/>
              <a:buSzTx/>
              <a:buFontTx/>
              <a:buNone/>
              <a:tabLst/>
              <a:defRPr/>
            </a:pPr>
            <a:fld id="{12E06541-304F-41DA-A076-D86DB9E81A9C}" type="slidenum">
              <a:rPr lang="en-GB" sz="1200" smtClean="0">
                <a:solidFill>
                  <a:schemeClr val="accent5"/>
                </a:solidFill>
              </a:rPr>
              <a:pPr marL="0" marR="0" indent="0" algn="ctr" defTabSz="872722" rtl="0" eaLnBrk="1" fontAlgn="auto" latinLnBrk="0" hangingPunct="1">
                <a:lnSpc>
                  <a:spcPct val="100000"/>
                </a:lnSpc>
                <a:spcBef>
                  <a:spcPts val="0"/>
                </a:spcBef>
                <a:spcAft>
                  <a:spcPts val="0"/>
                </a:spcAft>
                <a:buClrTx/>
                <a:buSzTx/>
                <a:buFontTx/>
                <a:buNone/>
                <a:tabLst/>
                <a:defRPr/>
              </a:pPr>
              <a:t>‹#›</a:t>
            </a:fld>
            <a:endParaRPr lang="en-GB" sz="1200" smtClean="0">
              <a:solidFill>
                <a:schemeClr val="accent5"/>
              </a:solidFill>
            </a:endParaRPr>
          </a:p>
        </p:txBody>
      </p:sp>
      <p:sp>
        <p:nvSpPr>
          <p:cNvPr id="3" name="Isosceles Triangle 2"/>
          <p:cNvSpPr/>
          <p:nvPr userDrawn="1"/>
        </p:nvSpPr>
        <p:spPr>
          <a:xfrm rot="16200000">
            <a:off x="6043901" y="2457742"/>
            <a:ext cx="2824488" cy="4899710"/>
          </a:xfrm>
          <a:custGeom>
            <a:avLst/>
            <a:gdLst>
              <a:gd name="connsiteX0" fmla="*/ 0 w 2771777"/>
              <a:gd name="connsiteY0" fmla="*/ 4817797 h 4817797"/>
              <a:gd name="connsiteX1" fmla="*/ 1385889 w 2771777"/>
              <a:gd name="connsiteY1" fmla="*/ 0 h 4817797"/>
              <a:gd name="connsiteX2" fmla="*/ 2771777 w 2771777"/>
              <a:gd name="connsiteY2" fmla="*/ 4817797 h 4817797"/>
              <a:gd name="connsiteX3" fmla="*/ 0 w 2771777"/>
              <a:gd name="connsiteY3" fmla="*/ 4817797 h 4817797"/>
              <a:gd name="connsiteX0" fmla="*/ 0 w 2771777"/>
              <a:gd name="connsiteY0" fmla="*/ 4808272 h 4808272"/>
              <a:gd name="connsiteX1" fmla="*/ 1395414 w 2771777"/>
              <a:gd name="connsiteY1" fmla="*/ 0 h 4808272"/>
              <a:gd name="connsiteX2" fmla="*/ 2771777 w 2771777"/>
              <a:gd name="connsiteY2" fmla="*/ 4808272 h 4808272"/>
              <a:gd name="connsiteX3" fmla="*/ 0 w 2771777"/>
              <a:gd name="connsiteY3" fmla="*/ 4808272 h 4808272"/>
            </a:gdLst>
            <a:ahLst/>
            <a:cxnLst>
              <a:cxn ang="0">
                <a:pos x="connsiteX0" y="connsiteY0"/>
              </a:cxn>
              <a:cxn ang="0">
                <a:pos x="connsiteX1" y="connsiteY1"/>
              </a:cxn>
              <a:cxn ang="0">
                <a:pos x="connsiteX2" y="connsiteY2"/>
              </a:cxn>
              <a:cxn ang="0">
                <a:pos x="connsiteX3" y="connsiteY3"/>
              </a:cxn>
            </a:cxnLst>
            <a:rect l="l" t="t" r="r" b="b"/>
            <a:pathLst>
              <a:path w="2771777" h="4808272">
                <a:moveTo>
                  <a:pt x="0" y="4808272"/>
                </a:moveTo>
                <a:lnTo>
                  <a:pt x="1395414" y="0"/>
                </a:lnTo>
                <a:lnTo>
                  <a:pt x="2771777" y="4808272"/>
                </a:lnTo>
                <a:lnTo>
                  <a:pt x="0" y="4808272"/>
                </a:lnTo>
                <a:close/>
              </a:path>
            </a:pathLst>
          </a:custGeom>
          <a:solidFill>
            <a:srgbClr val="ADBBC4"/>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smtClean="0"/>
          </a:p>
        </p:txBody>
      </p:sp>
    </p:spTree>
    <p:extLst>
      <p:ext uri="{BB962C8B-B14F-4D97-AF65-F5344CB8AC3E}">
        <p14:creationId xmlns:p14="http://schemas.microsoft.com/office/powerpoint/2010/main" val="3721500433"/>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pos="1079"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ection divider 4">
    <p:bg>
      <p:bgPr>
        <a:solidFill>
          <a:schemeClr val="bg2"/>
        </a:solidFill>
        <a:effectLst/>
      </p:bgPr>
    </p:bg>
    <p:spTree>
      <p:nvGrpSpPr>
        <p:cNvPr id="1" name=""/>
        <p:cNvGrpSpPr/>
        <p:nvPr/>
      </p:nvGrpSpPr>
      <p:grpSpPr>
        <a:xfrm>
          <a:off x="0" y="0"/>
          <a:ext cx="0" cy="0"/>
          <a:chOff x="0" y="0"/>
          <a:chExt cx="0" cy="0"/>
        </a:xfrm>
      </p:grpSpPr>
      <p:sp>
        <p:nvSpPr>
          <p:cNvPr id="6" name="Rectangle 5"/>
          <p:cNvSpPr/>
          <p:nvPr userDrawn="1"/>
        </p:nvSpPr>
        <p:spPr>
          <a:xfrm>
            <a:off x="0" y="0"/>
            <a:ext cx="9906000" cy="6858000"/>
          </a:xfrm>
          <a:prstGeom prst="rect">
            <a:avLst/>
          </a:prstGeom>
          <a:solidFill>
            <a:srgbClr val="6EB5E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smtClean="0"/>
          </a:p>
        </p:txBody>
      </p:sp>
      <p:sp>
        <p:nvSpPr>
          <p:cNvPr id="7" name="Slide Number Placeholder 22"/>
          <p:cNvSpPr txBox="1">
            <a:spLocks/>
          </p:cNvSpPr>
          <p:nvPr userDrawn="1"/>
        </p:nvSpPr>
        <p:spPr>
          <a:xfrm>
            <a:off x="825500" y="6217162"/>
            <a:ext cx="3515072" cy="153888"/>
          </a:xfrm>
          <a:prstGeom prst="rect">
            <a:avLst/>
          </a:prstGeom>
        </p:spPr>
        <p:txBody>
          <a:bodyPr vert="horz" wrap="square" lIns="0" tIns="0" rIns="0" bIns="0" rtlCol="0" anchor="ctr">
            <a:spAutoFit/>
          </a:bodyPr>
          <a:lstStyle>
            <a:defPPr>
              <a:defRPr lang="en-US"/>
            </a:defPPr>
            <a:lvl1pPr algn="r">
              <a:defRPr sz="900">
                <a:solidFill>
                  <a:schemeClr val="accent1"/>
                </a:solidFill>
              </a:defRPr>
            </a:lvl1pPr>
          </a:lstStyle>
          <a:p>
            <a:pPr lvl="0" algn="l"/>
            <a:r>
              <a:rPr lang="en-GB" sz="1000" b="0" dirty="0" smtClean="0">
                <a:solidFill>
                  <a:schemeClr val="accent5"/>
                </a:solidFill>
              </a:rPr>
              <a:t>[Title of presentation]</a:t>
            </a:r>
            <a:endParaRPr lang="en-GB" sz="1000" b="0" dirty="0">
              <a:solidFill>
                <a:schemeClr val="accent5"/>
              </a:solidFill>
            </a:endParaRPr>
          </a:p>
        </p:txBody>
      </p:sp>
      <p:sp>
        <p:nvSpPr>
          <p:cNvPr id="4" name="Rectangle 3"/>
          <p:cNvSpPr/>
          <p:nvPr userDrawn="1"/>
        </p:nvSpPr>
        <p:spPr>
          <a:xfrm>
            <a:off x="533400" y="2"/>
            <a:ext cx="9371400"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smtClean="0"/>
          </a:p>
        </p:txBody>
      </p:sp>
      <p:sp>
        <p:nvSpPr>
          <p:cNvPr id="13" name="Text Placeholder 10"/>
          <p:cNvSpPr>
            <a:spLocks noGrp="1"/>
          </p:cNvSpPr>
          <p:nvPr>
            <p:ph type="body" sz="quarter" idx="14" hasCustomPrompt="1"/>
          </p:nvPr>
        </p:nvSpPr>
        <p:spPr>
          <a:xfrm>
            <a:off x="825500" y="4570413"/>
            <a:ext cx="2260600" cy="819150"/>
          </a:xfrm>
        </p:spPr>
        <p:txBody>
          <a:bodyPr wrap="square" anchor="b">
            <a:noAutofit/>
          </a:bodyPr>
          <a:lstStyle>
            <a:lvl1pPr>
              <a:lnSpc>
                <a:spcPct val="100000"/>
              </a:lnSpc>
              <a:spcAft>
                <a:spcPts val="0"/>
              </a:spcAft>
              <a:defRPr sz="10800" b="1">
                <a:solidFill>
                  <a:schemeClr val="bg1"/>
                </a:solidFill>
              </a:defRPr>
            </a:lvl1pPr>
          </a:lstStyle>
          <a:p>
            <a:pPr lvl="0"/>
            <a:r>
              <a:rPr lang="en-US" dirty="0" smtClean="0"/>
              <a:t>#.#</a:t>
            </a:r>
          </a:p>
        </p:txBody>
      </p:sp>
      <p:sp>
        <p:nvSpPr>
          <p:cNvPr id="2" name="Title 1"/>
          <p:cNvSpPr>
            <a:spLocks noGrp="1"/>
          </p:cNvSpPr>
          <p:nvPr>
            <p:ph type="title" hasCustomPrompt="1"/>
          </p:nvPr>
        </p:nvSpPr>
        <p:spPr>
          <a:xfrm>
            <a:off x="825501" y="563563"/>
            <a:ext cx="8239126" cy="370558"/>
          </a:xfrm>
        </p:spPr>
        <p:txBody>
          <a:bodyPr/>
          <a:lstStyle>
            <a:lvl1pPr>
              <a:lnSpc>
                <a:spcPct val="85000"/>
              </a:lnSpc>
              <a:defRPr sz="2600" baseline="0">
                <a:solidFill>
                  <a:schemeClr val="bg1"/>
                </a:solidFill>
              </a:defRPr>
            </a:lvl1pPr>
          </a:lstStyle>
          <a:p>
            <a:r>
              <a:rPr lang="en-US" dirty="0" smtClean="0"/>
              <a:t>Statement/quote slide</a:t>
            </a:r>
            <a:endParaRPr lang="en-GB" dirty="0"/>
          </a:p>
        </p:txBody>
      </p:sp>
      <p:sp>
        <p:nvSpPr>
          <p:cNvPr id="16" name="Freeform 6"/>
          <p:cNvSpPr>
            <a:spLocks/>
          </p:cNvSpPr>
          <p:nvPr userDrawn="1"/>
        </p:nvSpPr>
        <p:spPr bwMode="auto">
          <a:xfrm>
            <a:off x="9064624" y="-1"/>
            <a:ext cx="347663"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marL="0" marR="0" indent="0" algn="ctr" defTabSz="872722" rtl="0" eaLnBrk="1" fontAlgn="auto" latinLnBrk="0" hangingPunct="1">
              <a:lnSpc>
                <a:spcPct val="100000"/>
              </a:lnSpc>
              <a:spcBef>
                <a:spcPts val="0"/>
              </a:spcBef>
              <a:spcAft>
                <a:spcPts val="0"/>
              </a:spcAft>
              <a:buClrTx/>
              <a:buSzTx/>
              <a:buFontTx/>
              <a:buNone/>
              <a:tabLst/>
              <a:defRPr/>
            </a:pPr>
            <a:fld id="{12E06541-304F-41DA-A076-D86DB9E81A9C}" type="slidenum">
              <a:rPr lang="en-GB" sz="1200" smtClean="0">
                <a:solidFill>
                  <a:schemeClr val="accent5"/>
                </a:solidFill>
              </a:rPr>
              <a:pPr marL="0" marR="0" indent="0" algn="ctr" defTabSz="872722" rtl="0" eaLnBrk="1" fontAlgn="auto" latinLnBrk="0" hangingPunct="1">
                <a:lnSpc>
                  <a:spcPct val="100000"/>
                </a:lnSpc>
                <a:spcBef>
                  <a:spcPts val="0"/>
                </a:spcBef>
                <a:spcAft>
                  <a:spcPts val="0"/>
                </a:spcAft>
                <a:buClrTx/>
                <a:buSzTx/>
                <a:buFontTx/>
                <a:buNone/>
                <a:tabLst/>
                <a:defRPr/>
              </a:pPr>
              <a:t>‹#›</a:t>
            </a:fld>
            <a:endParaRPr lang="en-GB" sz="1200" smtClean="0">
              <a:solidFill>
                <a:schemeClr val="accent5"/>
              </a:solidFill>
            </a:endParaRPr>
          </a:p>
        </p:txBody>
      </p:sp>
      <p:sp>
        <p:nvSpPr>
          <p:cNvPr id="10" name="Isosceles Triangle 2"/>
          <p:cNvSpPr/>
          <p:nvPr userDrawn="1"/>
        </p:nvSpPr>
        <p:spPr>
          <a:xfrm rot="16200000">
            <a:off x="6043901" y="2457742"/>
            <a:ext cx="2824488" cy="4899710"/>
          </a:xfrm>
          <a:custGeom>
            <a:avLst/>
            <a:gdLst>
              <a:gd name="connsiteX0" fmla="*/ 0 w 2771777"/>
              <a:gd name="connsiteY0" fmla="*/ 4817797 h 4817797"/>
              <a:gd name="connsiteX1" fmla="*/ 1385889 w 2771777"/>
              <a:gd name="connsiteY1" fmla="*/ 0 h 4817797"/>
              <a:gd name="connsiteX2" fmla="*/ 2771777 w 2771777"/>
              <a:gd name="connsiteY2" fmla="*/ 4817797 h 4817797"/>
              <a:gd name="connsiteX3" fmla="*/ 0 w 2771777"/>
              <a:gd name="connsiteY3" fmla="*/ 4817797 h 4817797"/>
              <a:gd name="connsiteX0" fmla="*/ 0 w 2771777"/>
              <a:gd name="connsiteY0" fmla="*/ 4808272 h 4808272"/>
              <a:gd name="connsiteX1" fmla="*/ 1395414 w 2771777"/>
              <a:gd name="connsiteY1" fmla="*/ 0 h 4808272"/>
              <a:gd name="connsiteX2" fmla="*/ 2771777 w 2771777"/>
              <a:gd name="connsiteY2" fmla="*/ 4808272 h 4808272"/>
              <a:gd name="connsiteX3" fmla="*/ 0 w 2771777"/>
              <a:gd name="connsiteY3" fmla="*/ 4808272 h 4808272"/>
            </a:gdLst>
            <a:ahLst/>
            <a:cxnLst>
              <a:cxn ang="0">
                <a:pos x="connsiteX0" y="connsiteY0"/>
              </a:cxn>
              <a:cxn ang="0">
                <a:pos x="connsiteX1" y="connsiteY1"/>
              </a:cxn>
              <a:cxn ang="0">
                <a:pos x="connsiteX2" y="connsiteY2"/>
              </a:cxn>
              <a:cxn ang="0">
                <a:pos x="connsiteX3" y="connsiteY3"/>
              </a:cxn>
            </a:cxnLst>
            <a:rect l="l" t="t" r="r" b="b"/>
            <a:pathLst>
              <a:path w="2771777" h="4808272">
                <a:moveTo>
                  <a:pt x="0" y="4808272"/>
                </a:moveTo>
                <a:lnTo>
                  <a:pt x="1395414" y="0"/>
                </a:lnTo>
                <a:lnTo>
                  <a:pt x="2771777" y="4808272"/>
                </a:lnTo>
                <a:lnTo>
                  <a:pt x="0" y="4808272"/>
                </a:lnTo>
                <a:close/>
              </a:path>
            </a:pathLst>
          </a:custGeom>
          <a:solidFill>
            <a:srgbClr val="8CC4E7"/>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lvl="0" algn="ctr"/>
            <a:endParaRPr lang="en-GB" sz="1400" dirty="0" err="1" smtClean="0"/>
          </a:p>
        </p:txBody>
      </p:sp>
    </p:spTree>
    <p:extLst>
      <p:ext uri="{BB962C8B-B14F-4D97-AF65-F5344CB8AC3E}">
        <p14:creationId xmlns:p14="http://schemas.microsoft.com/office/powerpoint/2010/main" val="3018093619"/>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pos="1079"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ection divider 5">
    <p:bg>
      <p:bgPr>
        <a:solidFill>
          <a:schemeClr val="bg2"/>
        </a:solidFill>
        <a:effectLst/>
      </p:bgPr>
    </p:bg>
    <p:spTree>
      <p:nvGrpSpPr>
        <p:cNvPr id="1" name=""/>
        <p:cNvGrpSpPr/>
        <p:nvPr/>
      </p:nvGrpSpPr>
      <p:grpSpPr>
        <a:xfrm>
          <a:off x="0" y="0"/>
          <a:ext cx="0" cy="0"/>
          <a:chOff x="0" y="0"/>
          <a:chExt cx="0" cy="0"/>
        </a:xfrm>
      </p:grpSpPr>
      <p:sp>
        <p:nvSpPr>
          <p:cNvPr id="6" name="Rectangle 5"/>
          <p:cNvSpPr/>
          <p:nvPr userDrawn="1"/>
        </p:nvSpPr>
        <p:spPr>
          <a:xfrm>
            <a:off x="0" y="0"/>
            <a:ext cx="9906000" cy="6858000"/>
          </a:xfrm>
          <a:prstGeom prst="rect">
            <a:avLst/>
          </a:prstGeom>
          <a:solidFill>
            <a:srgbClr val="F8A056"/>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smtClean="0"/>
          </a:p>
        </p:txBody>
      </p:sp>
      <p:sp>
        <p:nvSpPr>
          <p:cNvPr id="7" name="Slide Number Placeholder 22"/>
          <p:cNvSpPr txBox="1">
            <a:spLocks/>
          </p:cNvSpPr>
          <p:nvPr userDrawn="1"/>
        </p:nvSpPr>
        <p:spPr>
          <a:xfrm>
            <a:off x="825500" y="6217162"/>
            <a:ext cx="3515072" cy="153888"/>
          </a:xfrm>
          <a:prstGeom prst="rect">
            <a:avLst/>
          </a:prstGeom>
        </p:spPr>
        <p:txBody>
          <a:bodyPr vert="horz" wrap="square" lIns="0" tIns="0" rIns="0" bIns="0" rtlCol="0" anchor="ctr">
            <a:spAutoFit/>
          </a:bodyPr>
          <a:lstStyle>
            <a:defPPr>
              <a:defRPr lang="en-US"/>
            </a:defPPr>
            <a:lvl1pPr algn="r">
              <a:defRPr sz="900">
                <a:solidFill>
                  <a:schemeClr val="accent1"/>
                </a:solidFill>
              </a:defRPr>
            </a:lvl1pPr>
          </a:lstStyle>
          <a:p>
            <a:pPr lvl="0" algn="l"/>
            <a:r>
              <a:rPr lang="en-GB" sz="1000" b="0" dirty="0" smtClean="0">
                <a:solidFill>
                  <a:schemeClr val="bg1"/>
                </a:solidFill>
              </a:rPr>
              <a:t>[Title of presentation]</a:t>
            </a:r>
            <a:endParaRPr lang="en-GB" sz="1000" b="0" dirty="0">
              <a:solidFill>
                <a:schemeClr val="bg1"/>
              </a:solidFill>
            </a:endParaRPr>
          </a:p>
        </p:txBody>
      </p:sp>
      <p:sp>
        <p:nvSpPr>
          <p:cNvPr id="4" name="Rectangle 3"/>
          <p:cNvSpPr/>
          <p:nvPr userDrawn="1"/>
        </p:nvSpPr>
        <p:spPr>
          <a:xfrm>
            <a:off x="533400" y="2"/>
            <a:ext cx="9371400"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F58220"/>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smtClean="0"/>
          </a:p>
        </p:txBody>
      </p:sp>
      <p:sp>
        <p:nvSpPr>
          <p:cNvPr id="13" name="Text Placeholder 10"/>
          <p:cNvSpPr>
            <a:spLocks noGrp="1"/>
          </p:cNvSpPr>
          <p:nvPr>
            <p:ph type="body" sz="quarter" idx="14" hasCustomPrompt="1"/>
          </p:nvPr>
        </p:nvSpPr>
        <p:spPr>
          <a:xfrm>
            <a:off x="825500" y="4570413"/>
            <a:ext cx="2260600" cy="819150"/>
          </a:xfrm>
        </p:spPr>
        <p:txBody>
          <a:bodyPr wrap="square" anchor="b">
            <a:noAutofit/>
          </a:bodyPr>
          <a:lstStyle>
            <a:lvl1pPr>
              <a:lnSpc>
                <a:spcPct val="100000"/>
              </a:lnSpc>
              <a:spcAft>
                <a:spcPts val="0"/>
              </a:spcAft>
              <a:defRPr sz="10800" b="1">
                <a:solidFill>
                  <a:schemeClr val="bg1"/>
                </a:solidFill>
              </a:defRPr>
            </a:lvl1pPr>
          </a:lstStyle>
          <a:p>
            <a:pPr lvl="0"/>
            <a:r>
              <a:rPr lang="en-US" dirty="0" smtClean="0"/>
              <a:t>#.#</a:t>
            </a:r>
          </a:p>
        </p:txBody>
      </p:sp>
      <p:sp>
        <p:nvSpPr>
          <p:cNvPr id="2" name="Title 1"/>
          <p:cNvSpPr>
            <a:spLocks noGrp="1"/>
          </p:cNvSpPr>
          <p:nvPr>
            <p:ph type="title" hasCustomPrompt="1"/>
          </p:nvPr>
        </p:nvSpPr>
        <p:spPr>
          <a:xfrm>
            <a:off x="825501" y="563563"/>
            <a:ext cx="8239126" cy="370558"/>
          </a:xfrm>
        </p:spPr>
        <p:txBody>
          <a:bodyPr/>
          <a:lstStyle>
            <a:lvl1pPr>
              <a:lnSpc>
                <a:spcPct val="85000"/>
              </a:lnSpc>
              <a:defRPr sz="2600" baseline="0">
                <a:solidFill>
                  <a:schemeClr val="bg1"/>
                </a:solidFill>
              </a:defRPr>
            </a:lvl1pPr>
          </a:lstStyle>
          <a:p>
            <a:r>
              <a:rPr lang="en-US" dirty="0" smtClean="0"/>
              <a:t>Statement/quote slide</a:t>
            </a:r>
            <a:endParaRPr lang="en-GB" dirty="0"/>
          </a:p>
        </p:txBody>
      </p:sp>
      <p:sp>
        <p:nvSpPr>
          <p:cNvPr id="16" name="Freeform 6"/>
          <p:cNvSpPr>
            <a:spLocks/>
          </p:cNvSpPr>
          <p:nvPr userDrawn="1"/>
        </p:nvSpPr>
        <p:spPr bwMode="auto">
          <a:xfrm>
            <a:off x="9064624" y="-1"/>
            <a:ext cx="347663"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marL="0" marR="0" indent="0" algn="ctr" defTabSz="872722" rtl="0" eaLnBrk="1" fontAlgn="auto" latinLnBrk="0" hangingPunct="1">
              <a:lnSpc>
                <a:spcPct val="100000"/>
              </a:lnSpc>
              <a:spcBef>
                <a:spcPts val="0"/>
              </a:spcBef>
              <a:spcAft>
                <a:spcPts val="0"/>
              </a:spcAft>
              <a:buClrTx/>
              <a:buSzTx/>
              <a:buFontTx/>
              <a:buNone/>
              <a:tabLst/>
              <a:defRPr/>
            </a:pPr>
            <a:fld id="{12E06541-304F-41DA-A076-D86DB9E81A9C}" type="slidenum">
              <a:rPr lang="en-GB" sz="1200" smtClean="0">
                <a:solidFill>
                  <a:schemeClr val="accent5"/>
                </a:solidFill>
              </a:rPr>
              <a:pPr marL="0" marR="0" indent="0" algn="ctr" defTabSz="872722" rtl="0" eaLnBrk="1" fontAlgn="auto" latinLnBrk="0" hangingPunct="1">
                <a:lnSpc>
                  <a:spcPct val="100000"/>
                </a:lnSpc>
                <a:spcBef>
                  <a:spcPts val="0"/>
                </a:spcBef>
                <a:spcAft>
                  <a:spcPts val="0"/>
                </a:spcAft>
                <a:buClrTx/>
                <a:buSzTx/>
                <a:buFontTx/>
                <a:buNone/>
                <a:tabLst/>
                <a:defRPr/>
              </a:pPr>
              <a:t>‹#›</a:t>
            </a:fld>
            <a:endParaRPr lang="en-GB" sz="1200" smtClean="0">
              <a:solidFill>
                <a:schemeClr val="accent5"/>
              </a:solidFill>
            </a:endParaRPr>
          </a:p>
        </p:txBody>
      </p:sp>
      <p:sp>
        <p:nvSpPr>
          <p:cNvPr id="9" name="Isosceles Triangle 2"/>
          <p:cNvSpPr/>
          <p:nvPr userDrawn="1"/>
        </p:nvSpPr>
        <p:spPr>
          <a:xfrm rot="16200000">
            <a:off x="6043901" y="2457742"/>
            <a:ext cx="2824488" cy="4899710"/>
          </a:xfrm>
          <a:custGeom>
            <a:avLst/>
            <a:gdLst>
              <a:gd name="connsiteX0" fmla="*/ 0 w 2771777"/>
              <a:gd name="connsiteY0" fmla="*/ 4817797 h 4817797"/>
              <a:gd name="connsiteX1" fmla="*/ 1385889 w 2771777"/>
              <a:gd name="connsiteY1" fmla="*/ 0 h 4817797"/>
              <a:gd name="connsiteX2" fmla="*/ 2771777 w 2771777"/>
              <a:gd name="connsiteY2" fmla="*/ 4817797 h 4817797"/>
              <a:gd name="connsiteX3" fmla="*/ 0 w 2771777"/>
              <a:gd name="connsiteY3" fmla="*/ 4817797 h 4817797"/>
              <a:gd name="connsiteX0" fmla="*/ 0 w 2771777"/>
              <a:gd name="connsiteY0" fmla="*/ 4808272 h 4808272"/>
              <a:gd name="connsiteX1" fmla="*/ 1395414 w 2771777"/>
              <a:gd name="connsiteY1" fmla="*/ 0 h 4808272"/>
              <a:gd name="connsiteX2" fmla="*/ 2771777 w 2771777"/>
              <a:gd name="connsiteY2" fmla="*/ 4808272 h 4808272"/>
              <a:gd name="connsiteX3" fmla="*/ 0 w 2771777"/>
              <a:gd name="connsiteY3" fmla="*/ 4808272 h 4808272"/>
            </a:gdLst>
            <a:ahLst/>
            <a:cxnLst>
              <a:cxn ang="0">
                <a:pos x="connsiteX0" y="connsiteY0"/>
              </a:cxn>
              <a:cxn ang="0">
                <a:pos x="connsiteX1" y="connsiteY1"/>
              </a:cxn>
              <a:cxn ang="0">
                <a:pos x="connsiteX2" y="connsiteY2"/>
              </a:cxn>
              <a:cxn ang="0">
                <a:pos x="connsiteX3" y="connsiteY3"/>
              </a:cxn>
            </a:cxnLst>
            <a:rect l="l" t="t" r="r" b="b"/>
            <a:pathLst>
              <a:path w="2771777" h="4808272">
                <a:moveTo>
                  <a:pt x="0" y="4808272"/>
                </a:moveTo>
                <a:lnTo>
                  <a:pt x="1395414" y="0"/>
                </a:lnTo>
                <a:lnTo>
                  <a:pt x="2771777" y="4808272"/>
                </a:lnTo>
                <a:lnTo>
                  <a:pt x="0" y="4808272"/>
                </a:lnTo>
                <a:close/>
              </a:path>
            </a:pathLst>
          </a:custGeom>
          <a:solidFill>
            <a:srgbClr val="F9B479"/>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lvl="0" algn="ctr"/>
            <a:endParaRPr lang="en-GB" sz="1400" dirty="0" err="1" smtClean="0"/>
          </a:p>
        </p:txBody>
      </p:sp>
    </p:spTree>
    <p:extLst>
      <p:ext uri="{BB962C8B-B14F-4D97-AF65-F5344CB8AC3E}">
        <p14:creationId xmlns:p14="http://schemas.microsoft.com/office/powerpoint/2010/main" val="76526233"/>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pos="1079"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ection divider 6">
    <p:bg>
      <p:bgPr>
        <a:solidFill>
          <a:schemeClr val="bg2"/>
        </a:solidFill>
        <a:effectLst/>
      </p:bgPr>
    </p:bg>
    <p:spTree>
      <p:nvGrpSpPr>
        <p:cNvPr id="1" name=""/>
        <p:cNvGrpSpPr/>
        <p:nvPr/>
      </p:nvGrpSpPr>
      <p:grpSpPr>
        <a:xfrm>
          <a:off x="0" y="0"/>
          <a:ext cx="0" cy="0"/>
          <a:chOff x="0" y="0"/>
          <a:chExt cx="0" cy="0"/>
        </a:xfrm>
      </p:grpSpPr>
      <p:sp>
        <p:nvSpPr>
          <p:cNvPr id="6" name="Rectangle 5"/>
          <p:cNvSpPr/>
          <p:nvPr userDrawn="1"/>
        </p:nvSpPr>
        <p:spPr>
          <a:xfrm>
            <a:off x="0" y="0"/>
            <a:ext cx="9906000" cy="6858000"/>
          </a:xfrm>
          <a:prstGeom prst="rect">
            <a:avLst/>
          </a:prstGeom>
          <a:solidFill>
            <a:srgbClr val="D3E26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smtClean="0"/>
          </a:p>
        </p:txBody>
      </p:sp>
      <p:sp>
        <p:nvSpPr>
          <p:cNvPr id="7" name="Slide Number Placeholder 22"/>
          <p:cNvSpPr txBox="1">
            <a:spLocks/>
          </p:cNvSpPr>
          <p:nvPr userDrawn="1"/>
        </p:nvSpPr>
        <p:spPr>
          <a:xfrm>
            <a:off x="825500" y="6217162"/>
            <a:ext cx="3515072" cy="153888"/>
          </a:xfrm>
          <a:prstGeom prst="rect">
            <a:avLst/>
          </a:prstGeom>
        </p:spPr>
        <p:txBody>
          <a:bodyPr vert="horz" wrap="square" lIns="0" tIns="0" rIns="0" bIns="0" rtlCol="0" anchor="ctr">
            <a:spAutoFit/>
          </a:bodyPr>
          <a:lstStyle>
            <a:defPPr>
              <a:defRPr lang="en-US"/>
            </a:defPPr>
            <a:lvl1pPr algn="r">
              <a:defRPr sz="900">
                <a:solidFill>
                  <a:schemeClr val="accent1"/>
                </a:solidFill>
              </a:defRPr>
            </a:lvl1pPr>
          </a:lstStyle>
          <a:p>
            <a:pPr lvl="0" algn="l"/>
            <a:r>
              <a:rPr lang="en-GB" sz="1000" b="0" dirty="0" smtClean="0">
                <a:solidFill>
                  <a:schemeClr val="tx2"/>
                </a:solidFill>
              </a:rPr>
              <a:t>[Title of presentation]</a:t>
            </a:r>
            <a:endParaRPr lang="en-GB" sz="1000" b="0" dirty="0">
              <a:solidFill>
                <a:schemeClr val="tx2"/>
              </a:solidFill>
            </a:endParaRPr>
          </a:p>
        </p:txBody>
      </p:sp>
      <p:sp>
        <p:nvSpPr>
          <p:cNvPr id="4" name="Rectangle 3"/>
          <p:cNvSpPr/>
          <p:nvPr userDrawn="1"/>
        </p:nvSpPr>
        <p:spPr>
          <a:xfrm>
            <a:off x="533400" y="2"/>
            <a:ext cx="9371400"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C4D82E"/>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smtClean="0"/>
          </a:p>
        </p:txBody>
      </p:sp>
      <p:sp>
        <p:nvSpPr>
          <p:cNvPr id="13" name="Text Placeholder 10"/>
          <p:cNvSpPr>
            <a:spLocks noGrp="1"/>
          </p:cNvSpPr>
          <p:nvPr>
            <p:ph type="body" sz="quarter" idx="14" hasCustomPrompt="1"/>
          </p:nvPr>
        </p:nvSpPr>
        <p:spPr>
          <a:xfrm>
            <a:off x="825500" y="4570413"/>
            <a:ext cx="2260600" cy="819150"/>
          </a:xfrm>
        </p:spPr>
        <p:txBody>
          <a:bodyPr wrap="square" anchor="b">
            <a:noAutofit/>
          </a:bodyPr>
          <a:lstStyle>
            <a:lvl1pPr>
              <a:lnSpc>
                <a:spcPct val="100000"/>
              </a:lnSpc>
              <a:spcAft>
                <a:spcPts val="0"/>
              </a:spcAft>
              <a:defRPr sz="10800" b="1">
                <a:solidFill>
                  <a:schemeClr val="bg1"/>
                </a:solidFill>
              </a:defRPr>
            </a:lvl1pPr>
          </a:lstStyle>
          <a:p>
            <a:pPr lvl="0"/>
            <a:r>
              <a:rPr lang="en-US" dirty="0" smtClean="0"/>
              <a:t>#.#</a:t>
            </a:r>
          </a:p>
        </p:txBody>
      </p:sp>
      <p:sp>
        <p:nvSpPr>
          <p:cNvPr id="2" name="Title 1"/>
          <p:cNvSpPr>
            <a:spLocks noGrp="1"/>
          </p:cNvSpPr>
          <p:nvPr>
            <p:ph type="title" hasCustomPrompt="1"/>
          </p:nvPr>
        </p:nvSpPr>
        <p:spPr>
          <a:xfrm>
            <a:off x="825501" y="563563"/>
            <a:ext cx="8239126" cy="370558"/>
          </a:xfrm>
        </p:spPr>
        <p:txBody>
          <a:bodyPr/>
          <a:lstStyle>
            <a:lvl1pPr>
              <a:lnSpc>
                <a:spcPct val="85000"/>
              </a:lnSpc>
              <a:defRPr sz="2600" baseline="0">
                <a:solidFill>
                  <a:schemeClr val="bg1"/>
                </a:solidFill>
              </a:defRPr>
            </a:lvl1pPr>
          </a:lstStyle>
          <a:p>
            <a:r>
              <a:rPr lang="en-US" dirty="0" smtClean="0"/>
              <a:t>Statement/quote slide</a:t>
            </a:r>
            <a:endParaRPr lang="en-GB" dirty="0"/>
          </a:p>
        </p:txBody>
      </p:sp>
      <p:sp>
        <p:nvSpPr>
          <p:cNvPr id="16" name="Freeform 6"/>
          <p:cNvSpPr>
            <a:spLocks/>
          </p:cNvSpPr>
          <p:nvPr userDrawn="1"/>
        </p:nvSpPr>
        <p:spPr bwMode="auto">
          <a:xfrm>
            <a:off x="9064624" y="-1"/>
            <a:ext cx="347663"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marL="0" marR="0" indent="0" algn="ctr" defTabSz="872722" rtl="0" eaLnBrk="1" fontAlgn="auto" latinLnBrk="0" hangingPunct="1">
              <a:lnSpc>
                <a:spcPct val="100000"/>
              </a:lnSpc>
              <a:spcBef>
                <a:spcPts val="0"/>
              </a:spcBef>
              <a:spcAft>
                <a:spcPts val="0"/>
              </a:spcAft>
              <a:buClrTx/>
              <a:buSzTx/>
              <a:buFontTx/>
              <a:buNone/>
              <a:tabLst/>
              <a:defRPr/>
            </a:pPr>
            <a:fld id="{12E06541-304F-41DA-A076-D86DB9E81A9C}" type="slidenum">
              <a:rPr lang="en-GB" sz="1200" smtClean="0">
                <a:solidFill>
                  <a:schemeClr val="accent5"/>
                </a:solidFill>
              </a:rPr>
              <a:pPr marL="0" marR="0" indent="0" algn="ctr" defTabSz="872722" rtl="0" eaLnBrk="1" fontAlgn="auto" latinLnBrk="0" hangingPunct="1">
                <a:lnSpc>
                  <a:spcPct val="100000"/>
                </a:lnSpc>
                <a:spcBef>
                  <a:spcPts val="0"/>
                </a:spcBef>
                <a:spcAft>
                  <a:spcPts val="0"/>
                </a:spcAft>
                <a:buClrTx/>
                <a:buSzTx/>
                <a:buFontTx/>
                <a:buNone/>
                <a:tabLst/>
                <a:defRPr/>
              </a:pPr>
              <a:t>‹#›</a:t>
            </a:fld>
            <a:endParaRPr lang="en-GB" sz="1200" smtClean="0">
              <a:solidFill>
                <a:schemeClr val="accent5"/>
              </a:solidFill>
            </a:endParaRPr>
          </a:p>
        </p:txBody>
      </p:sp>
      <p:sp>
        <p:nvSpPr>
          <p:cNvPr id="9" name="Isosceles Triangle 2"/>
          <p:cNvSpPr/>
          <p:nvPr userDrawn="1"/>
        </p:nvSpPr>
        <p:spPr>
          <a:xfrm rot="16200000">
            <a:off x="6043901" y="2457742"/>
            <a:ext cx="2824488" cy="4899710"/>
          </a:xfrm>
          <a:custGeom>
            <a:avLst/>
            <a:gdLst>
              <a:gd name="connsiteX0" fmla="*/ 0 w 2771777"/>
              <a:gd name="connsiteY0" fmla="*/ 4817797 h 4817797"/>
              <a:gd name="connsiteX1" fmla="*/ 1385889 w 2771777"/>
              <a:gd name="connsiteY1" fmla="*/ 0 h 4817797"/>
              <a:gd name="connsiteX2" fmla="*/ 2771777 w 2771777"/>
              <a:gd name="connsiteY2" fmla="*/ 4817797 h 4817797"/>
              <a:gd name="connsiteX3" fmla="*/ 0 w 2771777"/>
              <a:gd name="connsiteY3" fmla="*/ 4817797 h 4817797"/>
              <a:gd name="connsiteX0" fmla="*/ 0 w 2771777"/>
              <a:gd name="connsiteY0" fmla="*/ 4808272 h 4808272"/>
              <a:gd name="connsiteX1" fmla="*/ 1395414 w 2771777"/>
              <a:gd name="connsiteY1" fmla="*/ 0 h 4808272"/>
              <a:gd name="connsiteX2" fmla="*/ 2771777 w 2771777"/>
              <a:gd name="connsiteY2" fmla="*/ 4808272 h 4808272"/>
              <a:gd name="connsiteX3" fmla="*/ 0 w 2771777"/>
              <a:gd name="connsiteY3" fmla="*/ 4808272 h 4808272"/>
            </a:gdLst>
            <a:ahLst/>
            <a:cxnLst>
              <a:cxn ang="0">
                <a:pos x="connsiteX0" y="connsiteY0"/>
              </a:cxn>
              <a:cxn ang="0">
                <a:pos x="connsiteX1" y="connsiteY1"/>
              </a:cxn>
              <a:cxn ang="0">
                <a:pos x="connsiteX2" y="connsiteY2"/>
              </a:cxn>
              <a:cxn ang="0">
                <a:pos x="connsiteX3" y="connsiteY3"/>
              </a:cxn>
            </a:cxnLst>
            <a:rect l="l" t="t" r="r" b="b"/>
            <a:pathLst>
              <a:path w="2771777" h="4808272">
                <a:moveTo>
                  <a:pt x="0" y="4808272"/>
                </a:moveTo>
                <a:lnTo>
                  <a:pt x="1395414" y="0"/>
                </a:lnTo>
                <a:lnTo>
                  <a:pt x="2771777" y="4808272"/>
                </a:lnTo>
                <a:lnTo>
                  <a:pt x="0" y="4808272"/>
                </a:lnTo>
                <a:close/>
              </a:path>
            </a:pathLst>
          </a:custGeom>
          <a:solidFill>
            <a:srgbClr val="DCE882"/>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lvl="0" algn="ctr"/>
            <a:endParaRPr lang="en-GB" sz="1400" dirty="0" err="1" smtClean="0"/>
          </a:p>
        </p:txBody>
      </p:sp>
    </p:spTree>
    <p:extLst>
      <p:ext uri="{BB962C8B-B14F-4D97-AF65-F5344CB8AC3E}">
        <p14:creationId xmlns:p14="http://schemas.microsoft.com/office/powerpoint/2010/main" val="1286783533"/>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pos="1079"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Section divider 7">
    <p:bg>
      <p:bgPr>
        <a:solidFill>
          <a:schemeClr val="bg2"/>
        </a:solidFill>
        <a:effectLst/>
      </p:bgPr>
    </p:bg>
    <p:spTree>
      <p:nvGrpSpPr>
        <p:cNvPr id="1" name=""/>
        <p:cNvGrpSpPr/>
        <p:nvPr/>
      </p:nvGrpSpPr>
      <p:grpSpPr>
        <a:xfrm>
          <a:off x="0" y="0"/>
          <a:ext cx="0" cy="0"/>
          <a:chOff x="0" y="0"/>
          <a:chExt cx="0" cy="0"/>
        </a:xfrm>
      </p:grpSpPr>
      <p:sp>
        <p:nvSpPr>
          <p:cNvPr id="6" name="Rectangle 5"/>
          <p:cNvSpPr/>
          <p:nvPr userDrawn="1"/>
        </p:nvSpPr>
        <p:spPr>
          <a:xfrm>
            <a:off x="0" y="0"/>
            <a:ext cx="9906000" cy="6858000"/>
          </a:xfrm>
          <a:prstGeom prst="rect">
            <a:avLst/>
          </a:prstGeom>
          <a:solidFill>
            <a:srgbClr val="AE9DC9"/>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smtClean="0"/>
          </a:p>
        </p:txBody>
      </p:sp>
      <p:sp>
        <p:nvSpPr>
          <p:cNvPr id="7" name="Slide Number Placeholder 22"/>
          <p:cNvSpPr txBox="1">
            <a:spLocks/>
          </p:cNvSpPr>
          <p:nvPr userDrawn="1"/>
        </p:nvSpPr>
        <p:spPr>
          <a:xfrm>
            <a:off x="825500" y="6217162"/>
            <a:ext cx="3515072" cy="153888"/>
          </a:xfrm>
          <a:prstGeom prst="rect">
            <a:avLst/>
          </a:prstGeom>
        </p:spPr>
        <p:txBody>
          <a:bodyPr vert="horz" wrap="square" lIns="0" tIns="0" rIns="0" bIns="0" rtlCol="0" anchor="ctr">
            <a:spAutoFit/>
          </a:bodyPr>
          <a:lstStyle>
            <a:defPPr>
              <a:defRPr lang="en-US"/>
            </a:defPPr>
            <a:lvl1pPr algn="r">
              <a:defRPr sz="900">
                <a:solidFill>
                  <a:schemeClr val="accent1"/>
                </a:solidFill>
              </a:defRPr>
            </a:lvl1pPr>
          </a:lstStyle>
          <a:p>
            <a:pPr lvl="0" algn="l"/>
            <a:r>
              <a:rPr lang="en-GB" sz="1000" b="0" dirty="0" smtClean="0">
                <a:solidFill>
                  <a:schemeClr val="bg1"/>
                </a:solidFill>
              </a:rPr>
              <a:t>[Title of presentation]</a:t>
            </a:r>
            <a:endParaRPr lang="en-GB" sz="1000" b="0" dirty="0">
              <a:solidFill>
                <a:schemeClr val="bg1"/>
              </a:solidFill>
            </a:endParaRPr>
          </a:p>
        </p:txBody>
      </p:sp>
      <p:sp>
        <p:nvSpPr>
          <p:cNvPr id="4" name="Rectangle 3"/>
          <p:cNvSpPr/>
          <p:nvPr userDrawn="1"/>
        </p:nvSpPr>
        <p:spPr>
          <a:xfrm>
            <a:off x="533400" y="2"/>
            <a:ext cx="9371400"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937CB9"/>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smtClean="0"/>
          </a:p>
        </p:txBody>
      </p:sp>
      <p:sp>
        <p:nvSpPr>
          <p:cNvPr id="13" name="Text Placeholder 10"/>
          <p:cNvSpPr>
            <a:spLocks noGrp="1"/>
          </p:cNvSpPr>
          <p:nvPr>
            <p:ph type="body" sz="quarter" idx="14" hasCustomPrompt="1"/>
          </p:nvPr>
        </p:nvSpPr>
        <p:spPr>
          <a:xfrm>
            <a:off x="825500" y="4570413"/>
            <a:ext cx="2260600" cy="819150"/>
          </a:xfrm>
        </p:spPr>
        <p:txBody>
          <a:bodyPr wrap="square" anchor="b">
            <a:noAutofit/>
          </a:bodyPr>
          <a:lstStyle>
            <a:lvl1pPr>
              <a:lnSpc>
                <a:spcPct val="100000"/>
              </a:lnSpc>
              <a:spcAft>
                <a:spcPts val="0"/>
              </a:spcAft>
              <a:defRPr sz="10800" b="1">
                <a:solidFill>
                  <a:schemeClr val="bg1"/>
                </a:solidFill>
              </a:defRPr>
            </a:lvl1pPr>
          </a:lstStyle>
          <a:p>
            <a:pPr lvl="0"/>
            <a:r>
              <a:rPr lang="en-US" dirty="0" smtClean="0"/>
              <a:t>#.#</a:t>
            </a:r>
          </a:p>
        </p:txBody>
      </p:sp>
      <p:sp>
        <p:nvSpPr>
          <p:cNvPr id="2" name="Title 1"/>
          <p:cNvSpPr>
            <a:spLocks noGrp="1"/>
          </p:cNvSpPr>
          <p:nvPr>
            <p:ph type="title" hasCustomPrompt="1"/>
          </p:nvPr>
        </p:nvSpPr>
        <p:spPr>
          <a:xfrm>
            <a:off x="825501" y="563563"/>
            <a:ext cx="8239126" cy="370558"/>
          </a:xfrm>
        </p:spPr>
        <p:txBody>
          <a:bodyPr/>
          <a:lstStyle>
            <a:lvl1pPr>
              <a:lnSpc>
                <a:spcPct val="85000"/>
              </a:lnSpc>
              <a:defRPr sz="2600" baseline="0">
                <a:solidFill>
                  <a:schemeClr val="bg1"/>
                </a:solidFill>
              </a:defRPr>
            </a:lvl1pPr>
          </a:lstStyle>
          <a:p>
            <a:r>
              <a:rPr lang="en-US" dirty="0" smtClean="0"/>
              <a:t>Statement/quote slide</a:t>
            </a:r>
            <a:endParaRPr lang="en-GB" dirty="0"/>
          </a:p>
        </p:txBody>
      </p:sp>
      <p:sp>
        <p:nvSpPr>
          <p:cNvPr id="16" name="Freeform 6"/>
          <p:cNvSpPr>
            <a:spLocks/>
          </p:cNvSpPr>
          <p:nvPr userDrawn="1"/>
        </p:nvSpPr>
        <p:spPr bwMode="auto">
          <a:xfrm>
            <a:off x="9064624" y="-1"/>
            <a:ext cx="347663"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marL="0" marR="0" indent="0" algn="ctr" defTabSz="872722" rtl="0" eaLnBrk="1" fontAlgn="auto" latinLnBrk="0" hangingPunct="1">
              <a:lnSpc>
                <a:spcPct val="100000"/>
              </a:lnSpc>
              <a:spcBef>
                <a:spcPts val="0"/>
              </a:spcBef>
              <a:spcAft>
                <a:spcPts val="0"/>
              </a:spcAft>
              <a:buClrTx/>
              <a:buSzTx/>
              <a:buFontTx/>
              <a:buNone/>
              <a:tabLst/>
              <a:defRPr/>
            </a:pPr>
            <a:fld id="{12E06541-304F-41DA-A076-D86DB9E81A9C}" type="slidenum">
              <a:rPr lang="en-GB" sz="1200" smtClean="0">
                <a:solidFill>
                  <a:schemeClr val="accent5"/>
                </a:solidFill>
              </a:rPr>
              <a:pPr marL="0" marR="0" indent="0" algn="ctr" defTabSz="872722" rtl="0" eaLnBrk="1" fontAlgn="auto" latinLnBrk="0" hangingPunct="1">
                <a:lnSpc>
                  <a:spcPct val="100000"/>
                </a:lnSpc>
                <a:spcBef>
                  <a:spcPts val="0"/>
                </a:spcBef>
                <a:spcAft>
                  <a:spcPts val="0"/>
                </a:spcAft>
                <a:buClrTx/>
                <a:buSzTx/>
                <a:buFontTx/>
                <a:buNone/>
                <a:tabLst/>
                <a:defRPr/>
              </a:pPr>
              <a:t>‹#›</a:t>
            </a:fld>
            <a:endParaRPr lang="en-GB" sz="1200" smtClean="0">
              <a:solidFill>
                <a:schemeClr val="accent5"/>
              </a:solidFill>
            </a:endParaRPr>
          </a:p>
        </p:txBody>
      </p:sp>
      <p:sp>
        <p:nvSpPr>
          <p:cNvPr id="9" name="Isosceles Triangle 2"/>
          <p:cNvSpPr/>
          <p:nvPr userDrawn="1"/>
        </p:nvSpPr>
        <p:spPr>
          <a:xfrm rot="16200000">
            <a:off x="6043901" y="2457742"/>
            <a:ext cx="2824488" cy="4899710"/>
          </a:xfrm>
          <a:custGeom>
            <a:avLst/>
            <a:gdLst>
              <a:gd name="connsiteX0" fmla="*/ 0 w 2771777"/>
              <a:gd name="connsiteY0" fmla="*/ 4817797 h 4817797"/>
              <a:gd name="connsiteX1" fmla="*/ 1385889 w 2771777"/>
              <a:gd name="connsiteY1" fmla="*/ 0 h 4817797"/>
              <a:gd name="connsiteX2" fmla="*/ 2771777 w 2771777"/>
              <a:gd name="connsiteY2" fmla="*/ 4817797 h 4817797"/>
              <a:gd name="connsiteX3" fmla="*/ 0 w 2771777"/>
              <a:gd name="connsiteY3" fmla="*/ 4817797 h 4817797"/>
              <a:gd name="connsiteX0" fmla="*/ 0 w 2771777"/>
              <a:gd name="connsiteY0" fmla="*/ 4808272 h 4808272"/>
              <a:gd name="connsiteX1" fmla="*/ 1395414 w 2771777"/>
              <a:gd name="connsiteY1" fmla="*/ 0 h 4808272"/>
              <a:gd name="connsiteX2" fmla="*/ 2771777 w 2771777"/>
              <a:gd name="connsiteY2" fmla="*/ 4808272 h 4808272"/>
              <a:gd name="connsiteX3" fmla="*/ 0 w 2771777"/>
              <a:gd name="connsiteY3" fmla="*/ 4808272 h 4808272"/>
            </a:gdLst>
            <a:ahLst/>
            <a:cxnLst>
              <a:cxn ang="0">
                <a:pos x="connsiteX0" y="connsiteY0"/>
              </a:cxn>
              <a:cxn ang="0">
                <a:pos x="connsiteX1" y="connsiteY1"/>
              </a:cxn>
              <a:cxn ang="0">
                <a:pos x="connsiteX2" y="connsiteY2"/>
              </a:cxn>
              <a:cxn ang="0">
                <a:pos x="connsiteX3" y="connsiteY3"/>
              </a:cxn>
            </a:cxnLst>
            <a:rect l="l" t="t" r="r" b="b"/>
            <a:pathLst>
              <a:path w="2771777" h="4808272">
                <a:moveTo>
                  <a:pt x="0" y="4808272"/>
                </a:moveTo>
                <a:lnTo>
                  <a:pt x="1395414" y="0"/>
                </a:lnTo>
                <a:lnTo>
                  <a:pt x="2771777" y="4808272"/>
                </a:lnTo>
                <a:lnTo>
                  <a:pt x="0" y="4808272"/>
                </a:lnTo>
                <a:close/>
              </a:path>
            </a:pathLst>
          </a:custGeom>
          <a:solidFill>
            <a:srgbClr val="BFB1D5"/>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lvl="0" algn="ctr"/>
            <a:endParaRPr lang="en-GB" sz="1400" dirty="0" err="1" smtClean="0"/>
          </a:p>
        </p:txBody>
      </p:sp>
    </p:spTree>
    <p:extLst>
      <p:ext uri="{BB962C8B-B14F-4D97-AF65-F5344CB8AC3E}">
        <p14:creationId xmlns:p14="http://schemas.microsoft.com/office/powerpoint/2010/main" val="3794796503"/>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pos="1079"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sp>
        <p:nvSpPr>
          <p:cNvPr id="11" name="Text Placeholder 10"/>
          <p:cNvSpPr>
            <a:spLocks noGrp="1"/>
          </p:cNvSpPr>
          <p:nvPr>
            <p:ph type="body" sz="quarter" idx="14"/>
          </p:nvPr>
        </p:nvSpPr>
        <p:spPr>
          <a:xfrm>
            <a:off x="825500" y="1281460"/>
            <a:ext cx="8239126" cy="1692771"/>
          </a:xfrm>
        </p:spPr>
        <p:txBody>
          <a:bodyPr>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2" name="Title 11"/>
          <p:cNvSpPr>
            <a:spLocks noGrp="1"/>
          </p:cNvSpPr>
          <p:nvPr>
            <p:ph type="title"/>
          </p:nvPr>
        </p:nvSpPr>
        <p:spPr>
          <a:xfrm>
            <a:off x="825500" y="538163"/>
            <a:ext cx="8239126" cy="370558"/>
          </a:xfrm>
        </p:spPr>
        <p:txBody>
          <a:bodyPr/>
          <a:lstStyle/>
          <a:p>
            <a:r>
              <a:rPr lang="en-US" smtClean="0"/>
              <a:t>Click to edit Master title style</a:t>
            </a:r>
            <a:endParaRPr lang="en-GB"/>
          </a:p>
        </p:txBody>
      </p:sp>
    </p:spTree>
    <p:extLst>
      <p:ext uri="{BB962C8B-B14F-4D97-AF65-F5344CB8AC3E}">
        <p14:creationId xmlns:p14="http://schemas.microsoft.com/office/powerpoint/2010/main" val="2474047493"/>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ne column + image">
    <p:spTree>
      <p:nvGrpSpPr>
        <p:cNvPr id="1" name=""/>
        <p:cNvGrpSpPr/>
        <p:nvPr/>
      </p:nvGrpSpPr>
      <p:grpSpPr>
        <a:xfrm>
          <a:off x="0" y="0"/>
          <a:ext cx="0" cy="0"/>
          <a:chOff x="0" y="0"/>
          <a:chExt cx="0" cy="0"/>
        </a:xfrm>
      </p:grpSpPr>
      <p:sp>
        <p:nvSpPr>
          <p:cNvPr id="3" name="Picture Placeholder 2"/>
          <p:cNvSpPr>
            <a:spLocks noGrp="1"/>
          </p:cNvSpPr>
          <p:nvPr>
            <p:ph type="pic" sz="quarter" idx="15"/>
          </p:nvPr>
        </p:nvSpPr>
        <p:spPr>
          <a:xfrm>
            <a:off x="5111856" y="1287463"/>
            <a:ext cx="3945600" cy="4303712"/>
          </a:xfrm>
        </p:spPr>
        <p:txBody>
          <a:bodyPr/>
          <a:lstStyle/>
          <a:p>
            <a:r>
              <a:rPr lang="en-US" smtClean="0"/>
              <a:t>Click icon to add picture</a:t>
            </a:r>
            <a:endParaRPr lang="en-GB" dirty="0"/>
          </a:p>
        </p:txBody>
      </p:sp>
      <p:sp>
        <p:nvSpPr>
          <p:cNvPr id="4" name="Title 3"/>
          <p:cNvSpPr>
            <a:spLocks noGrp="1"/>
          </p:cNvSpPr>
          <p:nvPr>
            <p:ph type="title"/>
          </p:nvPr>
        </p:nvSpPr>
        <p:spPr>
          <a:xfrm>
            <a:off x="825500" y="538163"/>
            <a:ext cx="8239126" cy="370558"/>
          </a:xfrm>
        </p:spPr>
        <p:txBody>
          <a:bodyPr/>
          <a:lstStyle/>
          <a:p>
            <a:r>
              <a:rPr lang="en-US" smtClean="0"/>
              <a:t>Click to edit Master title style</a:t>
            </a:r>
            <a:endParaRPr lang="en-GB"/>
          </a:p>
        </p:txBody>
      </p:sp>
      <p:sp>
        <p:nvSpPr>
          <p:cNvPr id="8" name="Text Placeholder 10"/>
          <p:cNvSpPr>
            <a:spLocks noGrp="1"/>
          </p:cNvSpPr>
          <p:nvPr>
            <p:ph type="body" sz="quarter" idx="14"/>
          </p:nvPr>
        </p:nvSpPr>
        <p:spPr>
          <a:xfrm>
            <a:off x="825500" y="1287463"/>
            <a:ext cx="3945600" cy="1692771"/>
          </a:xfrm>
        </p:spPr>
        <p:txBody>
          <a:bodyPr>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194990110"/>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8" name="Text Placeholder 10"/>
          <p:cNvSpPr>
            <a:spLocks noGrp="1"/>
          </p:cNvSpPr>
          <p:nvPr>
            <p:ph type="body" sz="quarter" idx="14"/>
          </p:nvPr>
        </p:nvSpPr>
        <p:spPr>
          <a:xfrm>
            <a:off x="825253" y="1287463"/>
            <a:ext cx="3944548" cy="1692771"/>
          </a:xfrm>
        </p:spPr>
        <p:txBody>
          <a:bodyPr>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9" name="Text Placeholder 10"/>
          <p:cNvSpPr>
            <a:spLocks noGrp="1"/>
          </p:cNvSpPr>
          <p:nvPr>
            <p:ph type="body" sz="quarter" idx="15"/>
          </p:nvPr>
        </p:nvSpPr>
        <p:spPr>
          <a:xfrm>
            <a:off x="5120079" y="1287463"/>
            <a:ext cx="3944548" cy="1692771"/>
          </a:xfrm>
        </p:spPr>
        <p:txBody>
          <a:bodyPr>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2" name="Title 11"/>
          <p:cNvSpPr>
            <a:spLocks noGrp="1"/>
          </p:cNvSpPr>
          <p:nvPr>
            <p:ph type="title"/>
          </p:nvPr>
        </p:nvSpPr>
        <p:spPr>
          <a:xfrm>
            <a:off x="825500" y="538163"/>
            <a:ext cx="8239126" cy="370558"/>
          </a:xfrm>
        </p:spPr>
        <p:txBody>
          <a:bodyPr/>
          <a:lstStyle/>
          <a:p>
            <a:r>
              <a:rPr lang="en-US" smtClean="0"/>
              <a:t>Click to edit Master title style</a:t>
            </a:r>
            <a:endParaRPr lang="en-GB" dirty="0"/>
          </a:p>
        </p:txBody>
      </p:sp>
    </p:spTree>
    <p:extLst>
      <p:ext uri="{BB962C8B-B14F-4D97-AF65-F5344CB8AC3E}">
        <p14:creationId xmlns:p14="http://schemas.microsoft.com/office/powerpoint/2010/main" val="271062153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Page_Image 1 (colour)">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0800000">
            <a:off x="3047" y="-1"/>
            <a:ext cx="9899905" cy="6858001"/>
          </a:xfrm>
          <a:prstGeom prst="rect">
            <a:avLst/>
          </a:prstGeom>
          <a:noFill/>
          <a:ln>
            <a:noFill/>
          </a:ln>
        </p:spPr>
      </p:pic>
      <p:grpSp>
        <p:nvGrpSpPr>
          <p:cNvPr id="23" name="Group 22"/>
          <p:cNvGrpSpPr/>
          <p:nvPr userDrawn="1"/>
        </p:nvGrpSpPr>
        <p:grpSpPr>
          <a:xfrm>
            <a:off x="4923991" y="-1"/>
            <a:ext cx="4490137" cy="3258955"/>
            <a:chOff x="4891355" y="-10176"/>
            <a:chExt cx="4490137" cy="3258955"/>
          </a:xfrm>
        </p:grpSpPr>
        <p:sp>
          <p:nvSpPr>
            <p:cNvPr id="24" name="Freeform 12"/>
            <p:cNvSpPr>
              <a:spLocks/>
            </p:cNvSpPr>
            <p:nvPr/>
          </p:nvSpPr>
          <p:spPr bwMode="auto">
            <a:xfrm>
              <a:off x="6390050" y="1666042"/>
              <a:ext cx="2991442" cy="1582737"/>
            </a:xfrm>
            <a:custGeom>
              <a:avLst/>
              <a:gdLst>
                <a:gd name="T0" fmla="*/ 924 w 924"/>
                <a:gd name="T1" fmla="*/ 370 h 489"/>
                <a:gd name="T2" fmla="*/ 924 w 924"/>
                <a:gd name="T3" fmla="*/ 0 h 489"/>
                <a:gd name="T4" fmla="*/ 0 w 924"/>
                <a:gd name="T5" fmla="*/ 264 h 489"/>
                <a:gd name="T6" fmla="*/ 766 w 924"/>
                <a:gd name="T7" fmla="*/ 482 h 489"/>
                <a:gd name="T8" fmla="*/ 805 w 924"/>
                <a:gd name="T9" fmla="*/ 489 h 489"/>
                <a:gd name="T10" fmla="*/ 924 w 924"/>
                <a:gd name="T11" fmla="*/ 370 h 489"/>
              </a:gdLst>
              <a:ahLst/>
              <a:cxnLst>
                <a:cxn ang="0">
                  <a:pos x="T0" y="T1"/>
                </a:cxn>
                <a:cxn ang="0">
                  <a:pos x="T2" y="T3"/>
                </a:cxn>
                <a:cxn ang="0">
                  <a:pos x="T4" y="T5"/>
                </a:cxn>
                <a:cxn ang="0">
                  <a:pos x="T6" y="T7"/>
                </a:cxn>
                <a:cxn ang="0">
                  <a:pos x="T8" y="T9"/>
                </a:cxn>
                <a:cxn ang="0">
                  <a:pos x="T10" y="T11"/>
                </a:cxn>
              </a:cxnLst>
              <a:rect l="0" t="0" r="r" b="b"/>
              <a:pathLst>
                <a:path w="924" h="489">
                  <a:moveTo>
                    <a:pt x="924" y="370"/>
                  </a:moveTo>
                  <a:cubicBezTo>
                    <a:pt x="924" y="0"/>
                    <a:pt x="924" y="0"/>
                    <a:pt x="924" y="0"/>
                  </a:cubicBezTo>
                  <a:cubicBezTo>
                    <a:pt x="0" y="264"/>
                    <a:pt x="0" y="264"/>
                    <a:pt x="0" y="264"/>
                  </a:cubicBezTo>
                  <a:cubicBezTo>
                    <a:pt x="766" y="482"/>
                    <a:pt x="766" y="482"/>
                    <a:pt x="766" y="482"/>
                  </a:cubicBezTo>
                  <a:cubicBezTo>
                    <a:pt x="778" y="486"/>
                    <a:pt x="791" y="489"/>
                    <a:pt x="805" y="489"/>
                  </a:cubicBezTo>
                  <a:cubicBezTo>
                    <a:pt x="871" y="489"/>
                    <a:pt x="924" y="436"/>
                    <a:pt x="924" y="370"/>
                  </a:cubicBezTo>
                </a:path>
              </a:pathLst>
            </a:custGeom>
            <a:solidFill>
              <a:srgbClr val="3D9B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Freeform 24"/>
            <p:cNvSpPr>
              <a:spLocks/>
            </p:cNvSpPr>
            <p:nvPr userDrawn="1"/>
          </p:nvSpPr>
          <p:spPr bwMode="auto">
            <a:xfrm>
              <a:off x="4891355" y="-10176"/>
              <a:ext cx="4490137" cy="2845749"/>
            </a:xfrm>
            <a:custGeom>
              <a:avLst/>
              <a:gdLst>
                <a:gd name="T0" fmla="*/ 0 w 1429"/>
                <a:gd name="T1" fmla="*/ 0 h 906"/>
                <a:gd name="T2" fmla="*/ 1429 w 1429"/>
                <a:gd name="T3" fmla="*/ 0 h 906"/>
                <a:gd name="T4" fmla="*/ 1429 w 1429"/>
                <a:gd name="T5" fmla="*/ 537 h 906"/>
                <a:gd name="T6" fmla="*/ 152 w 1429"/>
                <a:gd name="T7" fmla="*/ 901 h 906"/>
                <a:gd name="T8" fmla="*/ 119 w 1429"/>
                <a:gd name="T9" fmla="*/ 906 h 906"/>
                <a:gd name="T10" fmla="*/ 0 w 1429"/>
                <a:gd name="T11" fmla="*/ 787 h 906"/>
                <a:gd name="T12" fmla="*/ 0 w 1429"/>
                <a:gd name="T13" fmla="*/ 0 h 906"/>
              </a:gdLst>
              <a:ahLst/>
              <a:cxnLst>
                <a:cxn ang="0">
                  <a:pos x="T0" y="T1"/>
                </a:cxn>
                <a:cxn ang="0">
                  <a:pos x="T2" y="T3"/>
                </a:cxn>
                <a:cxn ang="0">
                  <a:pos x="T4" y="T5"/>
                </a:cxn>
                <a:cxn ang="0">
                  <a:pos x="T6" y="T7"/>
                </a:cxn>
                <a:cxn ang="0">
                  <a:pos x="T8" y="T9"/>
                </a:cxn>
                <a:cxn ang="0">
                  <a:pos x="T10" y="T11"/>
                </a:cxn>
                <a:cxn ang="0">
                  <a:pos x="T12" y="T13"/>
                </a:cxn>
              </a:cxnLst>
              <a:rect l="0" t="0" r="r" b="b"/>
              <a:pathLst>
                <a:path w="1429" h="906">
                  <a:moveTo>
                    <a:pt x="0" y="0"/>
                  </a:moveTo>
                  <a:cubicBezTo>
                    <a:pt x="1429" y="0"/>
                    <a:pt x="1429" y="0"/>
                    <a:pt x="1429" y="0"/>
                  </a:cubicBezTo>
                  <a:cubicBezTo>
                    <a:pt x="1429" y="537"/>
                    <a:pt x="1429" y="537"/>
                    <a:pt x="1429" y="537"/>
                  </a:cubicBezTo>
                  <a:cubicBezTo>
                    <a:pt x="152" y="901"/>
                    <a:pt x="152" y="901"/>
                    <a:pt x="152" y="901"/>
                  </a:cubicBezTo>
                  <a:cubicBezTo>
                    <a:pt x="141" y="904"/>
                    <a:pt x="130" y="906"/>
                    <a:pt x="119" y="906"/>
                  </a:cubicBezTo>
                  <a:cubicBezTo>
                    <a:pt x="53" y="906"/>
                    <a:pt x="0" y="853"/>
                    <a:pt x="0" y="787"/>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6" name="Title 1"/>
          <p:cNvSpPr>
            <a:spLocks noGrp="1"/>
          </p:cNvSpPr>
          <p:nvPr>
            <p:ph type="title"/>
          </p:nvPr>
        </p:nvSpPr>
        <p:spPr>
          <a:xfrm>
            <a:off x="5167253" y="507606"/>
            <a:ext cx="4003613" cy="649049"/>
          </a:xfrm>
        </p:spPr>
        <p:txBody>
          <a:bodyPr/>
          <a:lstStyle>
            <a:lvl1pPr>
              <a:defRPr sz="2300">
                <a:solidFill>
                  <a:schemeClr val="tx2"/>
                </a:solidFill>
              </a:defRPr>
            </a:lvl1pPr>
          </a:lstStyle>
          <a:p>
            <a:r>
              <a:rPr lang="en-US" smtClean="0"/>
              <a:t>Click to edit Master title style</a:t>
            </a:r>
            <a:endParaRPr lang="en-GB" dirty="0"/>
          </a:p>
        </p:txBody>
      </p:sp>
      <p:sp>
        <p:nvSpPr>
          <p:cNvPr id="27" name="Text Placeholder 3"/>
          <p:cNvSpPr>
            <a:spLocks noGrp="1"/>
          </p:cNvSpPr>
          <p:nvPr>
            <p:ph type="body" sz="quarter" idx="12"/>
          </p:nvPr>
        </p:nvSpPr>
        <p:spPr>
          <a:xfrm>
            <a:off x="5167222" y="1274763"/>
            <a:ext cx="4003675" cy="630942"/>
          </a:xfrm>
        </p:spPr>
        <p:txBody>
          <a:bodyPr/>
          <a:lstStyle>
            <a:lvl1pPr>
              <a:defRPr sz="2000" b="0">
                <a:solidFill>
                  <a:schemeClr val="accent2"/>
                </a:solidFill>
                <a:latin typeface="+mn-lt"/>
              </a:defRPr>
            </a:lvl1pPr>
            <a:lvl2pPr>
              <a:defRPr sz="1600">
                <a:solidFill>
                  <a:schemeClr val="accent2"/>
                </a:solidFill>
              </a:defRPr>
            </a:lvl2pPr>
          </a:lstStyle>
          <a:p>
            <a:pPr lvl="0"/>
            <a:r>
              <a:rPr lang="en-US" smtClean="0"/>
              <a:t>Click to edit Master text styles</a:t>
            </a:r>
          </a:p>
          <a:p>
            <a:pPr lvl="1"/>
            <a:r>
              <a:rPr lang="en-US" smtClean="0"/>
              <a:t>Second level</a:t>
            </a:r>
          </a:p>
        </p:txBody>
      </p:sp>
      <p:sp>
        <p:nvSpPr>
          <p:cNvPr id="29" name="Freeform 17"/>
          <p:cNvSpPr>
            <a:spLocks/>
          </p:cNvSpPr>
          <p:nvPr userDrawn="1"/>
        </p:nvSpPr>
        <p:spPr bwMode="auto">
          <a:xfrm>
            <a:off x="1200" y="0"/>
            <a:ext cx="9903600" cy="6858000"/>
          </a:xfrm>
          <a:custGeom>
            <a:avLst/>
            <a:gdLst>
              <a:gd name="T0" fmla="*/ 366 w 3119"/>
              <a:gd name="T1" fmla="*/ 2002 h 2160"/>
              <a:gd name="T2" fmla="*/ 170 w 3119"/>
              <a:gd name="T3" fmla="*/ 1824 h 2160"/>
              <a:gd name="T4" fmla="*/ 169 w 3119"/>
              <a:gd name="T5" fmla="*/ 1808 h 2160"/>
              <a:gd name="T6" fmla="*/ 169 w 3119"/>
              <a:gd name="T7" fmla="*/ 0 h 2160"/>
              <a:gd name="T8" fmla="*/ 0 w 3119"/>
              <a:gd name="T9" fmla="*/ 0 h 2160"/>
              <a:gd name="T10" fmla="*/ 0 w 3119"/>
              <a:gd name="T11" fmla="*/ 2160 h 2160"/>
              <a:gd name="T12" fmla="*/ 3119 w 3119"/>
              <a:gd name="T13" fmla="*/ 2160 h 2160"/>
              <a:gd name="T14" fmla="*/ 3119 w 3119"/>
              <a:gd name="T15" fmla="*/ 1225 h 2160"/>
              <a:gd name="T16" fmla="*/ 415 w 3119"/>
              <a:gd name="T17" fmla="*/ 1995 h 2160"/>
              <a:gd name="T18" fmla="*/ 366 w 3119"/>
              <a:gd name="T19" fmla="*/ 2002 h 2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19" h="2160">
                <a:moveTo>
                  <a:pt x="366" y="2002"/>
                </a:moveTo>
                <a:cubicBezTo>
                  <a:pt x="263" y="2002"/>
                  <a:pt x="179" y="1924"/>
                  <a:pt x="170" y="1824"/>
                </a:cubicBezTo>
                <a:cubicBezTo>
                  <a:pt x="169" y="1820"/>
                  <a:pt x="169" y="1814"/>
                  <a:pt x="169" y="1808"/>
                </a:cubicBezTo>
                <a:cubicBezTo>
                  <a:pt x="169" y="0"/>
                  <a:pt x="169" y="0"/>
                  <a:pt x="169" y="0"/>
                </a:cubicBezTo>
                <a:cubicBezTo>
                  <a:pt x="0" y="0"/>
                  <a:pt x="0" y="0"/>
                  <a:pt x="0" y="0"/>
                </a:cubicBezTo>
                <a:cubicBezTo>
                  <a:pt x="0" y="2160"/>
                  <a:pt x="0" y="2160"/>
                  <a:pt x="0" y="2160"/>
                </a:cubicBezTo>
                <a:cubicBezTo>
                  <a:pt x="3119" y="2160"/>
                  <a:pt x="3119" y="2160"/>
                  <a:pt x="3119" y="2160"/>
                </a:cubicBezTo>
                <a:cubicBezTo>
                  <a:pt x="3119" y="1225"/>
                  <a:pt x="3119" y="1225"/>
                  <a:pt x="3119" y="1225"/>
                </a:cubicBezTo>
                <a:cubicBezTo>
                  <a:pt x="3119" y="1225"/>
                  <a:pt x="416" y="1995"/>
                  <a:pt x="415" y="1995"/>
                </a:cubicBezTo>
                <a:cubicBezTo>
                  <a:pt x="399" y="1999"/>
                  <a:pt x="383" y="2002"/>
                  <a:pt x="366" y="200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1" name="Rectangle 10"/>
          <p:cNvSpPr/>
          <p:nvPr userDrawn="1"/>
        </p:nvSpPr>
        <p:spPr bwMode="auto">
          <a:xfrm>
            <a:off x="10137576" y="3"/>
            <a:ext cx="2789555" cy="908718"/>
          </a:xfrm>
          <a:prstGeom prst="rect">
            <a:avLst/>
          </a:prstGeom>
          <a:solidFill>
            <a:schemeClr val="accent3"/>
          </a:solidFill>
          <a:ln w="9525" cap="flat" cmpd="sng" algn="ctr">
            <a:noFill/>
            <a:prstDash val="solid"/>
            <a:round/>
            <a:headEnd type="none" w="med" len="med"/>
            <a:tailEnd type="none" w="med" len="med"/>
          </a:ln>
          <a:effectLst/>
        </p:spPr>
        <p:txBody>
          <a:bodyPr vert="horz" wrap="square" lIns="85672" tIns="85672" rIns="85672" bIns="85672" numCol="1" rtlCol="0" anchor="t" anchorCtr="0" compatLnSpc="1">
            <a:prstTxWarp prst="textNoShape">
              <a:avLst/>
            </a:prstTxWarp>
          </a:bodyPr>
          <a:lstStyle/>
          <a:p>
            <a:pPr algn="l"/>
            <a:r>
              <a:rPr lang="en-US" sz="1200" b="1" dirty="0" smtClean="0">
                <a:solidFill>
                  <a:schemeClr val="bg1"/>
                </a:solidFill>
              </a:rPr>
              <a:t>Instructions Option</a:t>
            </a:r>
            <a:r>
              <a:rPr lang="en-US" sz="1200" b="1" baseline="0" dirty="0" smtClean="0">
                <a:solidFill>
                  <a:schemeClr val="bg1"/>
                </a:solidFill>
              </a:rPr>
              <a:t> 2</a:t>
            </a:r>
            <a:endParaRPr lang="en-US" sz="1200" b="1" dirty="0" smtClean="0">
              <a:solidFill>
                <a:schemeClr val="bg1"/>
              </a:solidFill>
            </a:endParaRPr>
          </a:p>
          <a:p>
            <a:pPr algn="l"/>
            <a:r>
              <a:rPr lang="en-US" sz="1200" b="0" dirty="0" smtClean="0">
                <a:solidFill>
                  <a:schemeClr val="bg1"/>
                </a:solidFill>
              </a:rPr>
              <a:t>To update the background image, please go into the master slide and replace image. Then send to back.</a:t>
            </a:r>
            <a:endParaRPr lang="en-US" sz="1200" b="0" baseline="0" dirty="0" smtClean="0">
              <a:solidFill>
                <a:schemeClr val="bg1"/>
              </a:solidFill>
            </a:endParaRPr>
          </a:p>
        </p:txBody>
      </p:sp>
      <p:pic>
        <p:nvPicPr>
          <p:cNvPr id="17" name="Picture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11432" y="6057901"/>
            <a:ext cx="3170060" cy="306000"/>
          </a:xfrm>
          <a:prstGeom prst="rect">
            <a:avLst/>
          </a:prstGeom>
        </p:spPr>
      </p:pic>
    </p:spTree>
    <p:extLst>
      <p:ext uri="{BB962C8B-B14F-4D97-AF65-F5344CB8AC3E}">
        <p14:creationId xmlns:p14="http://schemas.microsoft.com/office/powerpoint/2010/main" val="2659564623"/>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pos="1079"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2" name="Title 1"/>
          <p:cNvSpPr>
            <a:spLocks noGrp="1"/>
          </p:cNvSpPr>
          <p:nvPr>
            <p:ph type="title"/>
          </p:nvPr>
        </p:nvSpPr>
        <p:spPr>
          <a:xfrm>
            <a:off x="825500" y="538163"/>
            <a:ext cx="8239126" cy="370558"/>
          </a:xfrm>
        </p:spPr>
        <p:txBody>
          <a:bodyPr/>
          <a:lstStyle/>
          <a:p>
            <a:r>
              <a:rPr lang="en-US" smtClean="0"/>
              <a:t>Click to edit Master title style</a:t>
            </a:r>
            <a:endParaRPr lang="en-GB"/>
          </a:p>
        </p:txBody>
      </p:sp>
      <p:sp>
        <p:nvSpPr>
          <p:cNvPr id="8" name="Text Placeholder 10"/>
          <p:cNvSpPr>
            <a:spLocks noGrp="1"/>
          </p:cNvSpPr>
          <p:nvPr>
            <p:ph type="body" sz="quarter" idx="14"/>
          </p:nvPr>
        </p:nvSpPr>
        <p:spPr>
          <a:xfrm>
            <a:off x="825500" y="1287463"/>
            <a:ext cx="2501900" cy="20005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9" name="Text Placeholder 10"/>
          <p:cNvSpPr>
            <a:spLocks noGrp="1"/>
          </p:cNvSpPr>
          <p:nvPr>
            <p:ph type="body" sz="quarter" idx="15"/>
          </p:nvPr>
        </p:nvSpPr>
        <p:spPr>
          <a:xfrm>
            <a:off x="3687763" y="1287463"/>
            <a:ext cx="2501900" cy="20005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3" name="Text Placeholder 10"/>
          <p:cNvSpPr>
            <a:spLocks noGrp="1"/>
          </p:cNvSpPr>
          <p:nvPr>
            <p:ph type="body" sz="quarter" idx="16"/>
          </p:nvPr>
        </p:nvSpPr>
        <p:spPr>
          <a:xfrm>
            <a:off x="6550025" y="1287463"/>
            <a:ext cx="2501900" cy="20005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812065087"/>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a:xfrm>
            <a:off x="825500" y="538163"/>
            <a:ext cx="8239126" cy="370558"/>
          </a:xfrm>
        </p:spPr>
        <p:txBody>
          <a:bodyPr/>
          <a:lstStyle/>
          <a:p>
            <a:r>
              <a:rPr lang="en-US" smtClean="0"/>
              <a:t>Click to edit Master title style</a:t>
            </a:r>
            <a:endParaRPr lang="en-GB"/>
          </a:p>
        </p:txBody>
      </p:sp>
    </p:spTree>
    <p:extLst>
      <p:ext uri="{BB962C8B-B14F-4D97-AF65-F5344CB8AC3E}">
        <p14:creationId xmlns:p14="http://schemas.microsoft.com/office/powerpoint/2010/main" val="3611084920"/>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Backpage 1">
    <p:bg>
      <p:bgPr>
        <a:solidFill>
          <a:schemeClr val="bg2"/>
        </a:solidFill>
        <a:effectLst/>
      </p:bgPr>
    </p:bg>
    <p:spTree>
      <p:nvGrpSpPr>
        <p:cNvPr id="1" name=""/>
        <p:cNvGrpSpPr/>
        <p:nvPr/>
      </p:nvGrpSpPr>
      <p:grpSpPr>
        <a:xfrm>
          <a:off x="0" y="0"/>
          <a:ext cx="0" cy="0"/>
          <a:chOff x="0" y="0"/>
          <a:chExt cx="0" cy="0"/>
        </a:xfrm>
      </p:grpSpPr>
      <p:sp>
        <p:nvSpPr>
          <p:cNvPr id="10" name="Freeform 17"/>
          <p:cNvSpPr>
            <a:spLocks/>
          </p:cNvSpPr>
          <p:nvPr userDrawn="1"/>
        </p:nvSpPr>
        <p:spPr bwMode="auto">
          <a:xfrm>
            <a:off x="1200" y="1"/>
            <a:ext cx="9903600" cy="6858000"/>
          </a:xfrm>
          <a:custGeom>
            <a:avLst/>
            <a:gdLst>
              <a:gd name="T0" fmla="*/ 366 w 3119"/>
              <a:gd name="T1" fmla="*/ 2002 h 2160"/>
              <a:gd name="T2" fmla="*/ 170 w 3119"/>
              <a:gd name="T3" fmla="*/ 1824 h 2160"/>
              <a:gd name="T4" fmla="*/ 169 w 3119"/>
              <a:gd name="T5" fmla="*/ 1808 h 2160"/>
              <a:gd name="T6" fmla="*/ 169 w 3119"/>
              <a:gd name="T7" fmla="*/ 0 h 2160"/>
              <a:gd name="T8" fmla="*/ 0 w 3119"/>
              <a:gd name="T9" fmla="*/ 0 h 2160"/>
              <a:gd name="T10" fmla="*/ 0 w 3119"/>
              <a:gd name="T11" fmla="*/ 2160 h 2160"/>
              <a:gd name="T12" fmla="*/ 3119 w 3119"/>
              <a:gd name="T13" fmla="*/ 2160 h 2160"/>
              <a:gd name="T14" fmla="*/ 3119 w 3119"/>
              <a:gd name="T15" fmla="*/ 1225 h 2160"/>
              <a:gd name="T16" fmla="*/ 415 w 3119"/>
              <a:gd name="T17" fmla="*/ 1995 h 2160"/>
              <a:gd name="T18" fmla="*/ 366 w 3119"/>
              <a:gd name="T19" fmla="*/ 2002 h 2160"/>
              <a:gd name="connsiteX0" fmla="*/ 1213 w 10040"/>
              <a:gd name="connsiteY0" fmla="*/ 9852 h 10583"/>
              <a:gd name="connsiteX1" fmla="*/ 585 w 10040"/>
              <a:gd name="connsiteY1" fmla="*/ 9027 h 10583"/>
              <a:gd name="connsiteX2" fmla="*/ 582 w 10040"/>
              <a:gd name="connsiteY2" fmla="*/ 8953 h 10583"/>
              <a:gd name="connsiteX3" fmla="*/ 582 w 10040"/>
              <a:gd name="connsiteY3" fmla="*/ 1125 h 10583"/>
              <a:gd name="connsiteX4" fmla="*/ 40 w 10040"/>
              <a:gd name="connsiteY4" fmla="*/ 583 h 10583"/>
              <a:gd name="connsiteX5" fmla="*/ 40 w 10040"/>
              <a:gd name="connsiteY5" fmla="*/ 10583 h 10583"/>
              <a:gd name="connsiteX6" fmla="*/ 10040 w 10040"/>
              <a:gd name="connsiteY6" fmla="*/ 10583 h 10583"/>
              <a:gd name="connsiteX7" fmla="*/ 10040 w 10040"/>
              <a:gd name="connsiteY7" fmla="*/ 6254 h 10583"/>
              <a:gd name="connsiteX8" fmla="*/ 1371 w 10040"/>
              <a:gd name="connsiteY8" fmla="*/ 9819 h 10583"/>
              <a:gd name="connsiteX9" fmla="*/ 1213 w 10040"/>
              <a:gd name="connsiteY9" fmla="*/ 9852 h 10583"/>
              <a:gd name="connsiteX0" fmla="*/ 1173 w 10000"/>
              <a:gd name="connsiteY0" fmla="*/ 9852 h 10583"/>
              <a:gd name="connsiteX1" fmla="*/ 545 w 10000"/>
              <a:gd name="connsiteY1" fmla="*/ 9027 h 10583"/>
              <a:gd name="connsiteX2" fmla="*/ 542 w 10000"/>
              <a:gd name="connsiteY2" fmla="*/ 8953 h 10583"/>
              <a:gd name="connsiteX3" fmla="*/ 542 w 10000"/>
              <a:gd name="connsiteY3" fmla="*/ 1125 h 10583"/>
              <a:gd name="connsiteX4" fmla="*/ 0 w 10000"/>
              <a:gd name="connsiteY4" fmla="*/ 583 h 10583"/>
              <a:gd name="connsiteX5" fmla="*/ 0 w 10000"/>
              <a:gd name="connsiteY5" fmla="*/ 10583 h 10583"/>
              <a:gd name="connsiteX6" fmla="*/ 10000 w 10000"/>
              <a:gd name="connsiteY6" fmla="*/ 10583 h 10583"/>
              <a:gd name="connsiteX7" fmla="*/ 10000 w 10000"/>
              <a:gd name="connsiteY7" fmla="*/ 6254 h 10583"/>
              <a:gd name="connsiteX8" fmla="*/ 1331 w 10000"/>
              <a:gd name="connsiteY8" fmla="*/ 9819 h 10583"/>
              <a:gd name="connsiteX9" fmla="*/ 1173 w 10000"/>
              <a:gd name="connsiteY9" fmla="*/ 9852 h 10583"/>
              <a:gd name="connsiteX0" fmla="*/ 1173 w 10000"/>
              <a:gd name="connsiteY0" fmla="*/ 9269 h 10000"/>
              <a:gd name="connsiteX1" fmla="*/ 545 w 10000"/>
              <a:gd name="connsiteY1" fmla="*/ 8444 h 10000"/>
              <a:gd name="connsiteX2" fmla="*/ 542 w 10000"/>
              <a:gd name="connsiteY2" fmla="*/ 8370 h 10000"/>
              <a:gd name="connsiteX3" fmla="*/ 542 w 10000"/>
              <a:gd name="connsiteY3" fmla="*/ 542 h 10000"/>
              <a:gd name="connsiteX4" fmla="*/ 0 w 10000"/>
              <a:gd name="connsiteY4" fmla="*/ 0 h 10000"/>
              <a:gd name="connsiteX5" fmla="*/ 0 w 10000"/>
              <a:gd name="connsiteY5" fmla="*/ 10000 h 10000"/>
              <a:gd name="connsiteX6" fmla="*/ 10000 w 10000"/>
              <a:gd name="connsiteY6" fmla="*/ 10000 h 10000"/>
              <a:gd name="connsiteX7" fmla="*/ 10000 w 10000"/>
              <a:gd name="connsiteY7" fmla="*/ 5671 h 10000"/>
              <a:gd name="connsiteX8" fmla="*/ 1331 w 10000"/>
              <a:gd name="connsiteY8" fmla="*/ 9236 h 10000"/>
              <a:gd name="connsiteX9" fmla="*/ 1173 w 10000"/>
              <a:gd name="connsiteY9" fmla="*/ 9269 h 10000"/>
              <a:gd name="connsiteX0" fmla="*/ 1913 w 10740"/>
              <a:gd name="connsiteY0" fmla="*/ 9307 h 10738"/>
              <a:gd name="connsiteX1" fmla="*/ 1285 w 10740"/>
              <a:gd name="connsiteY1" fmla="*/ 8482 h 10738"/>
              <a:gd name="connsiteX2" fmla="*/ 1282 w 10740"/>
              <a:gd name="connsiteY2" fmla="*/ 8408 h 10738"/>
              <a:gd name="connsiteX3" fmla="*/ 1282 w 10740"/>
              <a:gd name="connsiteY3" fmla="*/ 580 h 10738"/>
              <a:gd name="connsiteX4" fmla="*/ 740 w 10740"/>
              <a:gd name="connsiteY4" fmla="*/ 580 h 10738"/>
              <a:gd name="connsiteX5" fmla="*/ 740 w 10740"/>
              <a:gd name="connsiteY5" fmla="*/ 10038 h 10738"/>
              <a:gd name="connsiteX6" fmla="*/ 10740 w 10740"/>
              <a:gd name="connsiteY6" fmla="*/ 10038 h 10738"/>
              <a:gd name="connsiteX7" fmla="*/ 10740 w 10740"/>
              <a:gd name="connsiteY7" fmla="*/ 5709 h 10738"/>
              <a:gd name="connsiteX8" fmla="*/ 2071 w 10740"/>
              <a:gd name="connsiteY8" fmla="*/ 9274 h 10738"/>
              <a:gd name="connsiteX9" fmla="*/ 1913 w 10740"/>
              <a:gd name="connsiteY9" fmla="*/ 9307 h 10738"/>
              <a:gd name="connsiteX0" fmla="*/ 1913 w 10740"/>
              <a:gd name="connsiteY0" fmla="*/ 8727 h 10158"/>
              <a:gd name="connsiteX1" fmla="*/ 1285 w 10740"/>
              <a:gd name="connsiteY1" fmla="*/ 7902 h 10158"/>
              <a:gd name="connsiteX2" fmla="*/ 1282 w 10740"/>
              <a:gd name="connsiteY2" fmla="*/ 7828 h 10158"/>
              <a:gd name="connsiteX3" fmla="*/ 1282 w 10740"/>
              <a:gd name="connsiteY3" fmla="*/ 0 h 10158"/>
              <a:gd name="connsiteX4" fmla="*/ 740 w 10740"/>
              <a:gd name="connsiteY4" fmla="*/ 0 h 10158"/>
              <a:gd name="connsiteX5" fmla="*/ 740 w 10740"/>
              <a:gd name="connsiteY5" fmla="*/ 9458 h 10158"/>
              <a:gd name="connsiteX6" fmla="*/ 10740 w 10740"/>
              <a:gd name="connsiteY6" fmla="*/ 9458 h 10158"/>
              <a:gd name="connsiteX7" fmla="*/ 10740 w 10740"/>
              <a:gd name="connsiteY7" fmla="*/ 5129 h 10158"/>
              <a:gd name="connsiteX8" fmla="*/ 2071 w 10740"/>
              <a:gd name="connsiteY8" fmla="*/ 8694 h 10158"/>
              <a:gd name="connsiteX9" fmla="*/ 1913 w 10740"/>
              <a:gd name="connsiteY9" fmla="*/ 8727 h 10158"/>
              <a:gd name="connsiteX0" fmla="*/ 1173 w 10000"/>
              <a:gd name="connsiteY0" fmla="*/ 8727 h 10158"/>
              <a:gd name="connsiteX1" fmla="*/ 545 w 10000"/>
              <a:gd name="connsiteY1" fmla="*/ 7902 h 10158"/>
              <a:gd name="connsiteX2" fmla="*/ 542 w 10000"/>
              <a:gd name="connsiteY2" fmla="*/ 7828 h 10158"/>
              <a:gd name="connsiteX3" fmla="*/ 542 w 10000"/>
              <a:gd name="connsiteY3" fmla="*/ 0 h 10158"/>
              <a:gd name="connsiteX4" fmla="*/ 0 w 10000"/>
              <a:gd name="connsiteY4" fmla="*/ 0 h 10158"/>
              <a:gd name="connsiteX5" fmla="*/ 0 w 10000"/>
              <a:gd name="connsiteY5" fmla="*/ 9458 h 10158"/>
              <a:gd name="connsiteX6" fmla="*/ 10000 w 10000"/>
              <a:gd name="connsiteY6" fmla="*/ 9458 h 10158"/>
              <a:gd name="connsiteX7" fmla="*/ 10000 w 10000"/>
              <a:gd name="connsiteY7" fmla="*/ 5129 h 10158"/>
              <a:gd name="connsiteX8" fmla="*/ 1331 w 10000"/>
              <a:gd name="connsiteY8" fmla="*/ 8694 h 10158"/>
              <a:gd name="connsiteX9" fmla="*/ 1173 w 10000"/>
              <a:gd name="connsiteY9" fmla="*/ 8727 h 10158"/>
              <a:gd name="connsiteX0" fmla="*/ 1173 w 10000"/>
              <a:gd name="connsiteY0" fmla="*/ 8727 h 10158"/>
              <a:gd name="connsiteX1" fmla="*/ 545 w 10000"/>
              <a:gd name="connsiteY1" fmla="*/ 7902 h 10158"/>
              <a:gd name="connsiteX2" fmla="*/ 542 w 10000"/>
              <a:gd name="connsiteY2" fmla="*/ 7828 h 10158"/>
              <a:gd name="connsiteX3" fmla="*/ 542 w 10000"/>
              <a:gd name="connsiteY3" fmla="*/ 0 h 10158"/>
              <a:gd name="connsiteX4" fmla="*/ 0 w 10000"/>
              <a:gd name="connsiteY4" fmla="*/ 0 h 10158"/>
              <a:gd name="connsiteX5" fmla="*/ 0 w 10000"/>
              <a:gd name="connsiteY5" fmla="*/ 9458 h 10158"/>
              <a:gd name="connsiteX6" fmla="*/ 10000 w 10000"/>
              <a:gd name="connsiteY6" fmla="*/ 9458 h 10158"/>
              <a:gd name="connsiteX7" fmla="*/ 10000 w 10000"/>
              <a:gd name="connsiteY7" fmla="*/ 5129 h 10158"/>
              <a:gd name="connsiteX8" fmla="*/ 1331 w 10000"/>
              <a:gd name="connsiteY8" fmla="*/ 8694 h 10158"/>
              <a:gd name="connsiteX9" fmla="*/ 1173 w 10000"/>
              <a:gd name="connsiteY9" fmla="*/ 8727 h 10158"/>
              <a:gd name="connsiteX0" fmla="*/ 1213 w 10780"/>
              <a:gd name="connsiteY0" fmla="*/ 9470 h 11515"/>
              <a:gd name="connsiteX1" fmla="*/ 585 w 10780"/>
              <a:gd name="connsiteY1" fmla="*/ 8645 h 11515"/>
              <a:gd name="connsiteX2" fmla="*/ 582 w 10780"/>
              <a:gd name="connsiteY2" fmla="*/ 8571 h 11515"/>
              <a:gd name="connsiteX3" fmla="*/ 582 w 10780"/>
              <a:gd name="connsiteY3" fmla="*/ 743 h 11515"/>
              <a:gd name="connsiteX4" fmla="*/ 40 w 10780"/>
              <a:gd name="connsiteY4" fmla="*/ 743 h 11515"/>
              <a:gd name="connsiteX5" fmla="*/ 40 w 10780"/>
              <a:gd name="connsiteY5" fmla="*/ 10784 h 11515"/>
              <a:gd name="connsiteX6" fmla="*/ 10040 w 10780"/>
              <a:gd name="connsiteY6" fmla="*/ 10201 h 11515"/>
              <a:gd name="connsiteX7" fmla="*/ 10040 w 10780"/>
              <a:gd name="connsiteY7" fmla="*/ 5872 h 11515"/>
              <a:gd name="connsiteX8" fmla="*/ 1371 w 10780"/>
              <a:gd name="connsiteY8" fmla="*/ 9437 h 11515"/>
              <a:gd name="connsiteX9" fmla="*/ 1213 w 10780"/>
              <a:gd name="connsiteY9" fmla="*/ 9470 h 11515"/>
              <a:gd name="connsiteX0" fmla="*/ 1213 w 10040"/>
              <a:gd name="connsiteY0" fmla="*/ 9470 h 11515"/>
              <a:gd name="connsiteX1" fmla="*/ 585 w 10040"/>
              <a:gd name="connsiteY1" fmla="*/ 8645 h 11515"/>
              <a:gd name="connsiteX2" fmla="*/ 582 w 10040"/>
              <a:gd name="connsiteY2" fmla="*/ 8571 h 11515"/>
              <a:gd name="connsiteX3" fmla="*/ 582 w 10040"/>
              <a:gd name="connsiteY3" fmla="*/ 743 h 11515"/>
              <a:gd name="connsiteX4" fmla="*/ 40 w 10040"/>
              <a:gd name="connsiteY4" fmla="*/ 743 h 11515"/>
              <a:gd name="connsiteX5" fmla="*/ 40 w 10040"/>
              <a:gd name="connsiteY5" fmla="*/ 10784 h 11515"/>
              <a:gd name="connsiteX6" fmla="*/ 10040 w 10040"/>
              <a:gd name="connsiteY6" fmla="*/ 10201 h 11515"/>
              <a:gd name="connsiteX7" fmla="*/ 10040 w 10040"/>
              <a:gd name="connsiteY7" fmla="*/ 5872 h 11515"/>
              <a:gd name="connsiteX8" fmla="*/ 1371 w 10040"/>
              <a:gd name="connsiteY8" fmla="*/ 9437 h 11515"/>
              <a:gd name="connsiteX9" fmla="*/ 1213 w 10040"/>
              <a:gd name="connsiteY9" fmla="*/ 9470 h 11515"/>
              <a:gd name="connsiteX0" fmla="*/ 1213 w 10040"/>
              <a:gd name="connsiteY0" fmla="*/ 8727 h 10772"/>
              <a:gd name="connsiteX1" fmla="*/ 585 w 10040"/>
              <a:gd name="connsiteY1" fmla="*/ 7902 h 10772"/>
              <a:gd name="connsiteX2" fmla="*/ 582 w 10040"/>
              <a:gd name="connsiteY2" fmla="*/ 7828 h 10772"/>
              <a:gd name="connsiteX3" fmla="*/ 582 w 10040"/>
              <a:gd name="connsiteY3" fmla="*/ 0 h 10772"/>
              <a:gd name="connsiteX4" fmla="*/ 40 w 10040"/>
              <a:gd name="connsiteY4" fmla="*/ 0 h 10772"/>
              <a:gd name="connsiteX5" fmla="*/ 40 w 10040"/>
              <a:gd name="connsiteY5" fmla="*/ 10041 h 10772"/>
              <a:gd name="connsiteX6" fmla="*/ 10040 w 10040"/>
              <a:gd name="connsiteY6" fmla="*/ 9458 h 10772"/>
              <a:gd name="connsiteX7" fmla="*/ 10040 w 10040"/>
              <a:gd name="connsiteY7" fmla="*/ 5129 h 10772"/>
              <a:gd name="connsiteX8" fmla="*/ 1371 w 10040"/>
              <a:gd name="connsiteY8" fmla="*/ 8694 h 10772"/>
              <a:gd name="connsiteX9" fmla="*/ 1213 w 10040"/>
              <a:gd name="connsiteY9" fmla="*/ 8727 h 10772"/>
              <a:gd name="connsiteX0" fmla="*/ 1173 w 10000"/>
              <a:gd name="connsiteY0" fmla="*/ 8727 h 10772"/>
              <a:gd name="connsiteX1" fmla="*/ 545 w 10000"/>
              <a:gd name="connsiteY1" fmla="*/ 7902 h 10772"/>
              <a:gd name="connsiteX2" fmla="*/ 542 w 10000"/>
              <a:gd name="connsiteY2" fmla="*/ 7828 h 10772"/>
              <a:gd name="connsiteX3" fmla="*/ 542 w 10000"/>
              <a:gd name="connsiteY3" fmla="*/ 0 h 10772"/>
              <a:gd name="connsiteX4" fmla="*/ 0 w 10000"/>
              <a:gd name="connsiteY4" fmla="*/ 0 h 10772"/>
              <a:gd name="connsiteX5" fmla="*/ 0 w 10000"/>
              <a:gd name="connsiteY5" fmla="*/ 10041 h 10772"/>
              <a:gd name="connsiteX6" fmla="*/ 10000 w 10000"/>
              <a:gd name="connsiteY6" fmla="*/ 9458 h 10772"/>
              <a:gd name="connsiteX7" fmla="*/ 10000 w 10000"/>
              <a:gd name="connsiteY7" fmla="*/ 5129 h 10772"/>
              <a:gd name="connsiteX8" fmla="*/ 1331 w 10000"/>
              <a:gd name="connsiteY8" fmla="*/ 8694 h 10772"/>
              <a:gd name="connsiteX9" fmla="*/ 1173 w 10000"/>
              <a:gd name="connsiteY9" fmla="*/ 8727 h 10772"/>
              <a:gd name="connsiteX0" fmla="*/ 1913 w 10740"/>
              <a:gd name="connsiteY0" fmla="*/ 8727 h 10995"/>
              <a:gd name="connsiteX1" fmla="*/ 1285 w 10740"/>
              <a:gd name="connsiteY1" fmla="*/ 7902 h 10995"/>
              <a:gd name="connsiteX2" fmla="*/ 1282 w 10740"/>
              <a:gd name="connsiteY2" fmla="*/ 7828 h 10995"/>
              <a:gd name="connsiteX3" fmla="*/ 1282 w 10740"/>
              <a:gd name="connsiteY3" fmla="*/ 0 h 10995"/>
              <a:gd name="connsiteX4" fmla="*/ 740 w 10740"/>
              <a:gd name="connsiteY4" fmla="*/ 0 h 10995"/>
              <a:gd name="connsiteX5" fmla="*/ 740 w 10740"/>
              <a:gd name="connsiteY5" fmla="*/ 10041 h 10995"/>
              <a:gd name="connsiteX6" fmla="*/ 10740 w 10740"/>
              <a:gd name="connsiteY6" fmla="*/ 10027 h 10995"/>
              <a:gd name="connsiteX7" fmla="*/ 10740 w 10740"/>
              <a:gd name="connsiteY7" fmla="*/ 5129 h 10995"/>
              <a:gd name="connsiteX8" fmla="*/ 2071 w 10740"/>
              <a:gd name="connsiteY8" fmla="*/ 8694 h 10995"/>
              <a:gd name="connsiteX9" fmla="*/ 1913 w 10740"/>
              <a:gd name="connsiteY9" fmla="*/ 8727 h 10995"/>
              <a:gd name="connsiteX0" fmla="*/ 1173 w 10000"/>
              <a:gd name="connsiteY0" fmla="*/ 8727 h 10995"/>
              <a:gd name="connsiteX1" fmla="*/ 545 w 10000"/>
              <a:gd name="connsiteY1" fmla="*/ 7902 h 10995"/>
              <a:gd name="connsiteX2" fmla="*/ 542 w 10000"/>
              <a:gd name="connsiteY2" fmla="*/ 7828 h 10995"/>
              <a:gd name="connsiteX3" fmla="*/ 542 w 10000"/>
              <a:gd name="connsiteY3" fmla="*/ 0 h 10995"/>
              <a:gd name="connsiteX4" fmla="*/ 0 w 10000"/>
              <a:gd name="connsiteY4" fmla="*/ 0 h 10995"/>
              <a:gd name="connsiteX5" fmla="*/ 0 w 10000"/>
              <a:gd name="connsiteY5" fmla="*/ 10041 h 10995"/>
              <a:gd name="connsiteX6" fmla="*/ 10000 w 10000"/>
              <a:gd name="connsiteY6" fmla="*/ 10027 h 10995"/>
              <a:gd name="connsiteX7" fmla="*/ 10000 w 10000"/>
              <a:gd name="connsiteY7" fmla="*/ 5129 h 10995"/>
              <a:gd name="connsiteX8" fmla="*/ 1331 w 10000"/>
              <a:gd name="connsiteY8" fmla="*/ 8694 h 10995"/>
              <a:gd name="connsiteX9" fmla="*/ 1173 w 10000"/>
              <a:gd name="connsiteY9" fmla="*/ 8727 h 10995"/>
              <a:gd name="connsiteX0" fmla="*/ 1173 w 10000"/>
              <a:gd name="connsiteY0" fmla="*/ 8727 h 10041"/>
              <a:gd name="connsiteX1" fmla="*/ 545 w 10000"/>
              <a:gd name="connsiteY1" fmla="*/ 7902 h 10041"/>
              <a:gd name="connsiteX2" fmla="*/ 542 w 10000"/>
              <a:gd name="connsiteY2" fmla="*/ 7828 h 10041"/>
              <a:gd name="connsiteX3" fmla="*/ 542 w 10000"/>
              <a:gd name="connsiteY3" fmla="*/ 0 h 10041"/>
              <a:gd name="connsiteX4" fmla="*/ 0 w 10000"/>
              <a:gd name="connsiteY4" fmla="*/ 0 h 10041"/>
              <a:gd name="connsiteX5" fmla="*/ 0 w 10000"/>
              <a:gd name="connsiteY5" fmla="*/ 10041 h 10041"/>
              <a:gd name="connsiteX6" fmla="*/ 10000 w 10000"/>
              <a:gd name="connsiteY6" fmla="*/ 10027 h 10041"/>
              <a:gd name="connsiteX7" fmla="*/ 10000 w 10000"/>
              <a:gd name="connsiteY7" fmla="*/ 5129 h 10041"/>
              <a:gd name="connsiteX8" fmla="*/ 1331 w 10000"/>
              <a:gd name="connsiteY8" fmla="*/ 8694 h 10041"/>
              <a:gd name="connsiteX9" fmla="*/ 1173 w 10000"/>
              <a:gd name="connsiteY9" fmla="*/ 8727 h 10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00" h="10041">
                <a:moveTo>
                  <a:pt x="1173" y="8727"/>
                </a:moveTo>
                <a:cubicBezTo>
                  <a:pt x="843" y="8727"/>
                  <a:pt x="574" y="8365"/>
                  <a:pt x="545" y="7902"/>
                </a:cubicBezTo>
                <a:cubicBezTo>
                  <a:pt x="542" y="7884"/>
                  <a:pt x="543" y="9145"/>
                  <a:pt x="542" y="7828"/>
                </a:cubicBezTo>
                <a:lnTo>
                  <a:pt x="542" y="0"/>
                </a:lnTo>
                <a:lnTo>
                  <a:pt x="0" y="0"/>
                </a:lnTo>
                <a:lnTo>
                  <a:pt x="0" y="10041"/>
                </a:lnTo>
                <a:lnTo>
                  <a:pt x="10000" y="10027"/>
                </a:lnTo>
                <a:lnTo>
                  <a:pt x="10000" y="5129"/>
                </a:lnTo>
                <a:lnTo>
                  <a:pt x="1331" y="8694"/>
                </a:lnTo>
                <a:cubicBezTo>
                  <a:pt x="1279" y="8713"/>
                  <a:pt x="1228" y="8727"/>
                  <a:pt x="1173" y="872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 name="Slide Number Placeholder 22"/>
          <p:cNvSpPr txBox="1">
            <a:spLocks/>
          </p:cNvSpPr>
          <p:nvPr userDrawn="1"/>
        </p:nvSpPr>
        <p:spPr>
          <a:xfrm>
            <a:off x="825500" y="6217162"/>
            <a:ext cx="3515072" cy="153888"/>
          </a:xfrm>
          <a:prstGeom prst="rect">
            <a:avLst/>
          </a:prstGeom>
        </p:spPr>
        <p:txBody>
          <a:bodyPr vert="horz" wrap="square" lIns="0" tIns="0" rIns="0" bIns="0" rtlCol="0" anchor="ctr">
            <a:spAutoFit/>
          </a:bodyPr>
          <a:lstStyle>
            <a:defPPr>
              <a:defRPr lang="en-US"/>
            </a:defPPr>
            <a:lvl1pPr algn="r">
              <a:defRPr sz="900">
                <a:solidFill>
                  <a:schemeClr val="accent1"/>
                </a:solidFill>
              </a:defRPr>
            </a:lvl1pPr>
          </a:lstStyle>
          <a:p>
            <a:pPr lvl="0" algn="l"/>
            <a:r>
              <a:rPr lang="en-GB" sz="1000" dirty="0" smtClean="0">
                <a:solidFill>
                  <a:schemeClr val="tx2"/>
                </a:solidFill>
              </a:rPr>
              <a:t>[Title of presentation]</a:t>
            </a:r>
            <a:endParaRPr lang="en-GB" sz="1000" dirty="0">
              <a:solidFill>
                <a:schemeClr val="tx2"/>
              </a:solidFill>
            </a:endParaRPr>
          </a:p>
        </p:txBody>
      </p:sp>
      <p:sp>
        <p:nvSpPr>
          <p:cNvPr id="4" name="Rectangle 3"/>
          <p:cNvSpPr/>
          <p:nvPr userDrawn="1"/>
        </p:nvSpPr>
        <p:spPr>
          <a:xfrm>
            <a:off x="533400" y="2"/>
            <a:ext cx="9371400"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tx2"/>
          </a:solidFill>
          <a:ln w="63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smtClean="0"/>
          </a:p>
        </p:txBody>
      </p:sp>
      <p:sp>
        <p:nvSpPr>
          <p:cNvPr id="2" name="Title 1"/>
          <p:cNvSpPr>
            <a:spLocks noGrp="1"/>
          </p:cNvSpPr>
          <p:nvPr>
            <p:ph type="title" hasCustomPrompt="1"/>
          </p:nvPr>
        </p:nvSpPr>
        <p:spPr>
          <a:xfrm>
            <a:off x="825501" y="563563"/>
            <a:ext cx="8239126" cy="370558"/>
          </a:xfrm>
        </p:spPr>
        <p:txBody>
          <a:bodyPr/>
          <a:lstStyle>
            <a:lvl1pPr>
              <a:lnSpc>
                <a:spcPct val="85000"/>
              </a:lnSpc>
              <a:defRPr sz="3600" b="1" baseline="0">
                <a:solidFill>
                  <a:schemeClr val="bg1"/>
                </a:solidFill>
              </a:defRPr>
            </a:lvl1pPr>
          </a:lstStyle>
          <a:p>
            <a:r>
              <a:rPr lang="en-US" dirty="0" smtClean="0"/>
              <a:t>Statement/quote slide</a:t>
            </a:r>
            <a:endParaRPr lang="en-GB" dirty="0"/>
          </a:p>
        </p:txBody>
      </p:sp>
      <p:sp>
        <p:nvSpPr>
          <p:cNvPr id="16" name="Freeform 6"/>
          <p:cNvSpPr>
            <a:spLocks/>
          </p:cNvSpPr>
          <p:nvPr userDrawn="1"/>
        </p:nvSpPr>
        <p:spPr bwMode="auto">
          <a:xfrm>
            <a:off x="9064624" y="-1"/>
            <a:ext cx="347663"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marL="0" marR="0" indent="0" algn="ctr" defTabSz="872722" rtl="0" eaLnBrk="1" fontAlgn="auto" latinLnBrk="0" hangingPunct="1">
              <a:lnSpc>
                <a:spcPct val="100000"/>
              </a:lnSpc>
              <a:spcBef>
                <a:spcPts val="0"/>
              </a:spcBef>
              <a:spcAft>
                <a:spcPts val="0"/>
              </a:spcAft>
              <a:buClrTx/>
              <a:buSzTx/>
              <a:buFontTx/>
              <a:buNone/>
              <a:tabLst/>
              <a:defRPr/>
            </a:pPr>
            <a:fld id="{12E06541-304F-41DA-A076-D86DB9E81A9C}" type="slidenum">
              <a:rPr lang="en-GB" sz="1200" smtClean="0">
                <a:solidFill>
                  <a:schemeClr val="accent5"/>
                </a:solidFill>
              </a:rPr>
              <a:pPr marL="0" marR="0" indent="0" algn="ctr" defTabSz="872722" rtl="0" eaLnBrk="1" fontAlgn="auto" latinLnBrk="0" hangingPunct="1">
                <a:lnSpc>
                  <a:spcPct val="100000"/>
                </a:lnSpc>
                <a:spcBef>
                  <a:spcPts val="0"/>
                </a:spcBef>
                <a:spcAft>
                  <a:spcPts val="0"/>
                </a:spcAft>
                <a:buClrTx/>
                <a:buSzTx/>
                <a:buFontTx/>
                <a:buNone/>
                <a:tabLst/>
                <a:defRPr/>
              </a:pPr>
              <a:t>‹#›</a:t>
            </a:fld>
            <a:endParaRPr lang="en-GB" sz="1200" smtClean="0">
              <a:solidFill>
                <a:schemeClr val="accent5"/>
              </a:solidFill>
            </a:endParaRPr>
          </a:p>
        </p:txBody>
      </p:sp>
      <p:sp>
        <p:nvSpPr>
          <p:cNvPr id="8" name="Text Placeholder 10"/>
          <p:cNvSpPr>
            <a:spLocks noGrp="1"/>
          </p:cNvSpPr>
          <p:nvPr>
            <p:ph type="body" sz="quarter" idx="14"/>
          </p:nvPr>
        </p:nvSpPr>
        <p:spPr>
          <a:xfrm>
            <a:off x="825500" y="1779588"/>
            <a:ext cx="5613400" cy="1957459"/>
          </a:xfrm>
        </p:spPr>
        <p:txBody>
          <a:bodyPr wrap="square">
            <a:spAutoFit/>
          </a:bodyPr>
          <a:lstStyle>
            <a:lvl1pPr>
              <a:lnSpc>
                <a:spcPct val="105000"/>
              </a:lnSpc>
              <a:spcAft>
                <a:spcPts val="1800"/>
              </a:spcAft>
              <a:defRPr sz="2200" b="0">
                <a:solidFill>
                  <a:schemeClr val="bg2"/>
                </a:solidFill>
              </a:defRPr>
            </a:lvl1pPr>
            <a:lvl2pPr>
              <a:defRPr>
                <a:solidFill>
                  <a:schemeClr val="bg2"/>
                </a:solidFill>
              </a:defRPr>
            </a:lvl2pPr>
            <a:lvl3pPr>
              <a:buClr>
                <a:schemeClr val="bg2"/>
              </a:buClr>
              <a:defRPr>
                <a:solidFill>
                  <a:schemeClr val="bg2"/>
                </a:solidFill>
              </a:defRPr>
            </a:lvl3pPr>
            <a:lvl4pPr>
              <a:buClr>
                <a:schemeClr val="bg2"/>
              </a:buClr>
              <a:defRPr>
                <a:solidFill>
                  <a:schemeClr val="bg2"/>
                </a:solidFill>
              </a:defRPr>
            </a:lvl4pPr>
            <a:lvl5pPr>
              <a:buClr>
                <a:schemeClr val="bg2"/>
              </a:buClr>
              <a:defRPr>
                <a:solidFill>
                  <a:schemeClr val="bg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11432" y="6057901"/>
            <a:ext cx="3170060" cy="306000"/>
          </a:xfrm>
          <a:prstGeom prst="rect">
            <a:avLst/>
          </a:prstGeom>
        </p:spPr>
      </p:pic>
    </p:spTree>
    <p:extLst>
      <p:ext uri="{BB962C8B-B14F-4D97-AF65-F5344CB8AC3E}">
        <p14:creationId xmlns:p14="http://schemas.microsoft.com/office/powerpoint/2010/main" val="392533446"/>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pos="1079"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Backpage 2">
    <p:bg>
      <p:bgPr>
        <a:solidFill>
          <a:schemeClr val="bg2"/>
        </a:solidFill>
        <a:effectLst/>
      </p:bgPr>
    </p:bg>
    <p:spTree>
      <p:nvGrpSpPr>
        <p:cNvPr id="1" name=""/>
        <p:cNvGrpSpPr/>
        <p:nvPr/>
      </p:nvGrpSpPr>
      <p:grpSpPr>
        <a:xfrm>
          <a:off x="0" y="0"/>
          <a:ext cx="0" cy="0"/>
          <a:chOff x="0" y="0"/>
          <a:chExt cx="0" cy="0"/>
        </a:xfrm>
      </p:grpSpPr>
      <p:sp>
        <p:nvSpPr>
          <p:cNvPr id="10" name="Freeform 17"/>
          <p:cNvSpPr>
            <a:spLocks/>
          </p:cNvSpPr>
          <p:nvPr userDrawn="1"/>
        </p:nvSpPr>
        <p:spPr bwMode="auto">
          <a:xfrm>
            <a:off x="1200" y="1"/>
            <a:ext cx="9903600" cy="6858000"/>
          </a:xfrm>
          <a:custGeom>
            <a:avLst/>
            <a:gdLst>
              <a:gd name="T0" fmla="*/ 366 w 3119"/>
              <a:gd name="T1" fmla="*/ 2002 h 2160"/>
              <a:gd name="T2" fmla="*/ 170 w 3119"/>
              <a:gd name="T3" fmla="*/ 1824 h 2160"/>
              <a:gd name="T4" fmla="*/ 169 w 3119"/>
              <a:gd name="T5" fmla="*/ 1808 h 2160"/>
              <a:gd name="T6" fmla="*/ 169 w 3119"/>
              <a:gd name="T7" fmla="*/ 0 h 2160"/>
              <a:gd name="T8" fmla="*/ 0 w 3119"/>
              <a:gd name="T9" fmla="*/ 0 h 2160"/>
              <a:gd name="T10" fmla="*/ 0 w 3119"/>
              <a:gd name="T11" fmla="*/ 2160 h 2160"/>
              <a:gd name="T12" fmla="*/ 3119 w 3119"/>
              <a:gd name="T13" fmla="*/ 2160 h 2160"/>
              <a:gd name="T14" fmla="*/ 3119 w 3119"/>
              <a:gd name="T15" fmla="*/ 1225 h 2160"/>
              <a:gd name="T16" fmla="*/ 415 w 3119"/>
              <a:gd name="T17" fmla="*/ 1995 h 2160"/>
              <a:gd name="T18" fmla="*/ 366 w 3119"/>
              <a:gd name="T19" fmla="*/ 2002 h 2160"/>
              <a:gd name="connsiteX0" fmla="*/ 1213 w 10040"/>
              <a:gd name="connsiteY0" fmla="*/ 9852 h 10583"/>
              <a:gd name="connsiteX1" fmla="*/ 585 w 10040"/>
              <a:gd name="connsiteY1" fmla="*/ 9027 h 10583"/>
              <a:gd name="connsiteX2" fmla="*/ 582 w 10040"/>
              <a:gd name="connsiteY2" fmla="*/ 8953 h 10583"/>
              <a:gd name="connsiteX3" fmla="*/ 582 w 10040"/>
              <a:gd name="connsiteY3" fmla="*/ 1125 h 10583"/>
              <a:gd name="connsiteX4" fmla="*/ 40 w 10040"/>
              <a:gd name="connsiteY4" fmla="*/ 583 h 10583"/>
              <a:gd name="connsiteX5" fmla="*/ 40 w 10040"/>
              <a:gd name="connsiteY5" fmla="*/ 10583 h 10583"/>
              <a:gd name="connsiteX6" fmla="*/ 10040 w 10040"/>
              <a:gd name="connsiteY6" fmla="*/ 10583 h 10583"/>
              <a:gd name="connsiteX7" fmla="*/ 10040 w 10040"/>
              <a:gd name="connsiteY7" fmla="*/ 6254 h 10583"/>
              <a:gd name="connsiteX8" fmla="*/ 1371 w 10040"/>
              <a:gd name="connsiteY8" fmla="*/ 9819 h 10583"/>
              <a:gd name="connsiteX9" fmla="*/ 1213 w 10040"/>
              <a:gd name="connsiteY9" fmla="*/ 9852 h 10583"/>
              <a:gd name="connsiteX0" fmla="*/ 1173 w 10000"/>
              <a:gd name="connsiteY0" fmla="*/ 9852 h 10583"/>
              <a:gd name="connsiteX1" fmla="*/ 545 w 10000"/>
              <a:gd name="connsiteY1" fmla="*/ 9027 h 10583"/>
              <a:gd name="connsiteX2" fmla="*/ 542 w 10000"/>
              <a:gd name="connsiteY2" fmla="*/ 8953 h 10583"/>
              <a:gd name="connsiteX3" fmla="*/ 542 w 10000"/>
              <a:gd name="connsiteY3" fmla="*/ 1125 h 10583"/>
              <a:gd name="connsiteX4" fmla="*/ 0 w 10000"/>
              <a:gd name="connsiteY4" fmla="*/ 583 h 10583"/>
              <a:gd name="connsiteX5" fmla="*/ 0 w 10000"/>
              <a:gd name="connsiteY5" fmla="*/ 10583 h 10583"/>
              <a:gd name="connsiteX6" fmla="*/ 10000 w 10000"/>
              <a:gd name="connsiteY6" fmla="*/ 10583 h 10583"/>
              <a:gd name="connsiteX7" fmla="*/ 10000 w 10000"/>
              <a:gd name="connsiteY7" fmla="*/ 6254 h 10583"/>
              <a:gd name="connsiteX8" fmla="*/ 1331 w 10000"/>
              <a:gd name="connsiteY8" fmla="*/ 9819 h 10583"/>
              <a:gd name="connsiteX9" fmla="*/ 1173 w 10000"/>
              <a:gd name="connsiteY9" fmla="*/ 9852 h 10583"/>
              <a:gd name="connsiteX0" fmla="*/ 1173 w 10000"/>
              <a:gd name="connsiteY0" fmla="*/ 9269 h 10000"/>
              <a:gd name="connsiteX1" fmla="*/ 545 w 10000"/>
              <a:gd name="connsiteY1" fmla="*/ 8444 h 10000"/>
              <a:gd name="connsiteX2" fmla="*/ 542 w 10000"/>
              <a:gd name="connsiteY2" fmla="*/ 8370 h 10000"/>
              <a:gd name="connsiteX3" fmla="*/ 542 w 10000"/>
              <a:gd name="connsiteY3" fmla="*/ 542 h 10000"/>
              <a:gd name="connsiteX4" fmla="*/ 0 w 10000"/>
              <a:gd name="connsiteY4" fmla="*/ 0 h 10000"/>
              <a:gd name="connsiteX5" fmla="*/ 0 w 10000"/>
              <a:gd name="connsiteY5" fmla="*/ 10000 h 10000"/>
              <a:gd name="connsiteX6" fmla="*/ 10000 w 10000"/>
              <a:gd name="connsiteY6" fmla="*/ 10000 h 10000"/>
              <a:gd name="connsiteX7" fmla="*/ 10000 w 10000"/>
              <a:gd name="connsiteY7" fmla="*/ 5671 h 10000"/>
              <a:gd name="connsiteX8" fmla="*/ 1331 w 10000"/>
              <a:gd name="connsiteY8" fmla="*/ 9236 h 10000"/>
              <a:gd name="connsiteX9" fmla="*/ 1173 w 10000"/>
              <a:gd name="connsiteY9" fmla="*/ 9269 h 10000"/>
              <a:gd name="connsiteX0" fmla="*/ 1913 w 10740"/>
              <a:gd name="connsiteY0" fmla="*/ 9307 h 10738"/>
              <a:gd name="connsiteX1" fmla="*/ 1285 w 10740"/>
              <a:gd name="connsiteY1" fmla="*/ 8482 h 10738"/>
              <a:gd name="connsiteX2" fmla="*/ 1282 w 10740"/>
              <a:gd name="connsiteY2" fmla="*/ 8408 h 10738"/>
              <a:gd name="connsiteX3" fmla="*/ 1282 w 10740"/>
              <a:gd name="connsiteY3" fmla="*/ 580 h 10738"/>
              <a:gd name="connsiteX4" fmla="*/ 740 w 10740"/>
              <a:gd name="connsiteY4" fmla="*/ 580 h 10738"/>
              <a:gd name="connsiteX5" fmla="*/ 740 w 10740"/>
              <a:gd name="connsiteY5" fmla="*/ 10038 h 10738"/>
              <a:gd name="connsiteX6" fmla="*/ 10740 w 10740"/>
              <a:gd name="connsiteY6" fmla="*/ 10038 h 10738"/>
              <a:gd name="connsiteX7" fmla="*/ 10740 w 10740"/>
              <a:gd name="connsiteY7" fmla="*/ 5709 h 10738"/>
              <a:gd name="connsiteX8" fmla="*/ 2071 w 10740"/>
              <a:gd name="connsiteY8" fmla="*/ 9274 h 10738"/>
              <a:gd name="connsiteX9" fmla="*/ 1913 w 10740"/>
              <a:gd name="connsiteY9" fmla="*/ 9307 h 10738"/>
              <a:gd name="connsiteX0" fmla="*/ 1913 w 10740"/>
              <a:gd name="connsiteY0" fmla="*/ 8727 h 10158"/>
              <a:gd name="connsiteX1" fmla="*/ 1285 w 10740"/>
              <a:gd name="connsiteY1" fmla="*/ 7902 h 10158"/>
              <a:gd name="connsiteX2" fmla="*/ 1282 w 10740"/>
              <a:gd name="connsiteY2" fmla="*/ 7828 h 10158"/>
              <a:gd name="connsiteX3" fmla="*/ 1282 w 10740"/>
              <a:gd name="connsiteY3" fmla="*/ 0 h 10158"/>
              <a:gd name="connsiteX4" fmla="*/ 740 w 10740"/>
              <a:gd name="connsiteY4" fmla="*/ 0 h 10158"/>
              <a:gd name="connsiteX5" fmla="*/ 740 w 10740"/>
              <a:gd name="connsiteY5" fmla="*/ 9458 h 10158"/>
              <a:gd name="connsiteX6" fmla="*/ 10740 w 10740"/>
              <a:gd name="connsiteY6" fmla="*/ 9458 h 10158"/>
              <a:gd name="connsiteX7" fmla="*/ 10740 w 10740"/>
              <a:gd name="connsiteY7" fmla="*/ 5129 h 10158"/>
              <a:gd name="connsiteX8" fmla="*/ 2071 w 10740"/>
              <a:gd name="connsiteY8" fmla="*/ 8694 h 10158"/>
              <a:gd name="connsiteX9" fmla="*/ 1913 w 10740"/>
              <a:gd name="connsiteY9" fmla="*/ 8727 h 10158"/>
              <a:gd name="connsiteX0" fmla="*/ 1173 w 10000"/>
              <a:gd name="connsiteY0" fmla="*/ 8727 h 10158"/>
              <a:gd name="connsiteX1" fmla="*/ 545 w 10000"/>
              <a:gd name="connsiteY1" fmla="*/ 7902 h 10158"/>
              <a:gd name="connsiteX2" fmla="*/ 542 w 10000"/>
              <a:gd name="connsiteY2" fmla="*/ 7828 h 10158"/>
              <a:gd name="connsiteX3" fmla="*/ 542 w 10000"/>
              <a:gd name="connsiteY3" fmla="*/ 0 h 10158"/>
              <a:gd name="connsiteX4" fmla="*/ 0 w 10000"/>
              <a:gd name="connsiteY4" fmla="*/ 0 h 10158"/>
              <a:gd name="connsiteX5" fmla="*/ 0 w 10000"/>
              <a:gd name="connsiteY5" fmla="*/ 9458 h 10158"/>
              <a:gd name="connsiteX6" fmla="*/ 10000 w 10000"/>
              <a:gd name="connsiteY6" fmla="*/ 9458 h 10158"/>
              <a:gd name="connsiteX7" fmla="*/ 10000 w 10000"/>
              <a:gd name="connsiteY7" fmla="*/ 5129 h 10158"/>
              <a:gd name="connsiteX8" fmla="*/ 1331 w 10000"/>
              <a:gd name="connsiteY8" fmla="*/ 8694 h 10158"/>
              <a:gd name="connsiteX9" fmla="*/ 1173 w 10000"/>
              <a:gd name="connsiteY9" fmla="*/ 8727 h 10158"/>
              <a:gd name="connsiteX0" fmla="*/ 1173 w 10000"/>
              <a:gd name="connsiteY0" fmla="*/ 8727 h 10158"/>
              <a:gd name="connsiteX1" fmla="*/ 545 w 10000"/>
              <a:gd name="connsiteY1" fmla="*/ 7902 h 10158"/>
              <a:gd name="connsiteX2" fmla="*/ 542 w 10000"/>
              <a:gd name="connsiteY2" fmla="*/ 7828 h 10158"/>
              <a:gd name="connsiteX3" fmla="*/ 542 w 10000"/>
              <a:gd name="connsiteY3" fmla="*/ 0 h 10158"/>
              <a:gd name="connsiteX4" fmla="*/ 0 w 10000"/>
              <a:gd name="connsiteY4" fmla="*/ 0 h 10158"/>
              <a:gd name="connsiteX5" fmla="*/ 0 w 10000"/>
              <a:gd name="connsiteY5" fmla="*/ 9458 h 10158"/>
              <a:gd name="connsiteX6" fmla="*/ 10000 w 10000"/>
              <a:gd name="connsiteY6" fmla="*/ 9458 h 10158"/>
              <a:gd name="connsiteX7" fmla="*/ 10000 w 10000"/>
              <a:gd name="connsiteY7" fmla="*/ 5129 h 10158"/>
              <a:gd name="connsiteX8" fmla="*/ 1331 w 10000"/>
              <a:gd name="connsiteY8" fmla="*/ 8694 h 10158"/>
              <a:gd name="connsiteX9" fmla="*/ 1173 w 10000"/>
              <a:gd name="connsiteY9" fmla="*/ 8727 h 10158"/>
              <a:gd name="connsiteX0" fmla="*/ 1213 w 10780"/>
              <a:gd name="connsiteY0" fmla="*/ 9470 h 11515"/>
              <a:gd name="connsiteX1" fmla="*/ 585 w 10780"/>
              <a:gd name="connsiteY1" fmla="*/ 8645 h 11515"/>
              <a:gd name="connsiteX2" fmla="*/ 582 w 10780"/>
              <a:gd name="connsiteY2" fmla="*/ 8571 h 11515"/>
              <a:gd name="connsiteX3" fmla="*/ 582 w 10780"/>
              <a:gd name="connsiteY3" fmla="*/ 743 h 11515"/>
              <a:gd name="connsiteX4" fmla="*/ 40 w 10780"/>
              <a:gd name="connsiteY4" fmla="*/ 743 h 11515"/>
              <a:gd name="connsiteX5" fmla="*/ 40 w 10780"/>
              <a:gd name="connsiteY5" fmla="*/ 10784 h 11515"/>
              <a:gd name="connsiteX6" fmla="*/ 10040 w 10780"/>
              <a:gd name="connsiteY6" fmla="*/ 10201 h 11515"/>
              <a:gd name="connsiteX7" fmla="*/ 10040 w 10780"/>
              <a:gd name="connsiteY7" fmla="*/ 5872 h 11515"/>
              <a:gd name="connsiteX8" fmla="*/ 1371 w 10780"/>
              <a:gd name="connsiteY8" fmla="*/ 9437 h 11515"/>
              <a:gd name="connsiteX9" fmla="*/ 1213 w 10780"/>
              <a:gd name="connsiteY9" fmla="*/ 9470 h 11515"/>
              <a:gd name="connsiteX0" fmla="*/ 1213 w 10040"/>
              <a:gd name="connsiteY0" fmla="*/ 9470 h 11515"/>
              <a:gd name="connsiteX1" fmla="*/ 585 w 10040"/>
              <a:gd name="connsiteY1" fmla="*/ 8645 h 11515"/>
              <a:gd name="connsiteX2" fmla="*/ 582 w 10040"/>
              <a:gd name="connsiteY2" fmla="*/ 8571 h 11515"/>
              <a:gd name="connsiteX3" fmla="*/ 582 w 10040"/>
              <a:gd name="connsiteY3" fmla="*/ 743 h 11515"/>
              <a:gd name="connsiteX4" fmla="*/ 40 w 10040"/>
              <a:gd name="connsiteY4" fmla="*/ 743 h 11515"/>
              <a:gd name="connsiteX5" fmla="*/ 40 w 10040"/>
              <a:gd name="connsiteY5" fmla="*/ 10784 h 11515"/>
              <a:gd name="connsiteX6" fmla="*/ 10040 w 10040"/>
              <a:gd name="connsiteY6" fmla="*/ 10201 h 11515"/>
              <a:gd name="connsiteX7" fmla="*/ 10040 w 10040"/>
              <a:gd name="connsiteY7" fmla="*/ 5872 h 11515"/>
              <a:gd name="connsiteX8" fmla="*/ 1371 w 10040"/>
              <a:gd name="connsiteY8" fmla="*/ 9437 h 11515"/>
              <a:gd name="connsiteX9" fmla="*/ 1213 w 10040"/>
              <a:gd name="connsiteY9" fmla="*/ 9470 h 11515"/>
              <a:gd name="connsiteX0" fmla="*/ 1213 w 10040"/>
              <a:gd name="connsiteY0" fmla="*/ 8727 h 10772"/>
              <a:gd name="connsiteX1" fmla="*/ 585 w 10040"/>
              <a:gd name="connsiteY1" fmla="*/ 7902 h 10772"/>
              <a:gd name="connsiteX2" fmla="*/ 582 w 10040"/>
              <a:gd name="connsiteY2" fmla="*/ 7828 h 10772"/>
              <a:gd name="connsiteX3" fmla="*/ 582 w 10040"/>
              <a:gd name="connsiteY3" fmla="*/ 0 h 10772"/>
              <a:gd name="connsiteX4" fmla="*/ 40 w 10040"/>
              <a:gd name="connsiteY4" fmla="*/ 0 h 10772"/>
              <a:gd name="connsiteX5" fmla="*/ 40 w 10040"/>
              <a:gd name="connsiteY5" fmla="*/ 10041 h 10772"/>
              <a:gd name="connsiteX6" fmla="*/ 10040 w 10040"/>
              <a:gd name="connsiteY6" fmla="*/ 9458 h 10772"/>
              <a:gd name="connsiteX7" fmla="*/ 10040 w 10040"/>
              <a:gd name="connsiteY7" fmla="*/ 5129 h 10772"/>
              <a:gd name="connsiteX8" fmla="*/ 1371 w 10040"/>
              <a:gd name="connsiteY8" fmla="*/ 8694 h 10772"/>
              <a:gd name="connsiteX9" fmla="*/ 1213 w 10040"/>
              <a:gd name="connsiteY9" fmla="*/ 8727 h 10772"/>
              <a:gd name="connsiteX0" fmla="*/ 1173 w 10000"/>
              <a:gd name="connsiteY0" fmla="*/ 8727 h 10772"/>
              <a:gd name="connsiteX1" fmla="*/ 545 w 10000"/>
              <a:gd name="connsiteY1" fmla="*/ 7902 h 10772"/>
              <a:gd name="connsiteX2" fmla="*/ 542 w 10000"/>
              <a:gd name="connsiteY2" fmla="*/ 7828 h 10772"/>
              <a:gd name="connsiteX3" fmla="*/ 542 w 10000"/>
              <a:gd name="connsiteY3" fmla="*/ 0 h 10772"/>
              <a:gd name="connsiteX4" fmla="*/ 0 w 10000"/>
              <a:gd name="connsiteY4" fmla="*/ 0 h 10772"/>
              <a:gd name="connsiteX5" fmla="*/ 0 w 10000"/>
              <a:gd name="connsiteY5" fmla="*/ 10041 h 10772"/>
              <a:gd name="connsiteX6" fmla="*/ 10000 w 10000"/>
              <a:gd name="connsiteY6" fmla="*/ 9458 h 10772"/>
              <a:gd name="connsiteX7" fmla="*/ 10000 w 10000"/>
              <a:gd name="connsiteY7" fmla="*/ 5129 h 10772"/>
              <a:gd name="connsiteX8" fmla="*/ 1331 w 10000"/>
              <a:gd name="connsiteY8" fmla="*/ 8694 h 10772"/>
              <a:gd name="connsiteX9" fmla="*/ 1173 w 10000"/>
              <a:gd name="connsiteY9" fmla="*/ 8727 h 10772"/>
              <a:gd name="connsiteX0" fmla="*/ 1913 w 10740"/>
              <a:gd name="connsiteY0" fmla="*/ 8727 h 10995"/>
              <a:gd name="connsiteX1" fmla="*/ 1285 w 10740"/>
              <a:gd name="connsiteY1" fmla="*/ 7902 h 10995"/>
              <a:gd name="connsiteX2" fmla="*/ 1282 w 10740"/>
              <a:gd name="connsiteY2" fmla="*/ 7828 h 10995"/>
              <a:gd name="connsiteX3" fmla="*/ 1282 w 10740"/>
              <a:gd name="connsiteY3" fmla="*/ 0 h 10995"/>
              <a:gd name="connsiteX4" fmla="*/ 740 w 10740"/>
              <a:gd name="connsiteY4" fmla="*/ 0 h 10995"/>
              <a:gd name="connsiteX5" fmla="*/ 740 w 10740"/>
              <a:gd name="connsiteY5" fmla="*/ 10041 h 10995"/>
              <a:gd name="connsiteX6" fmla="*/ 10740 w 10740"/>
              <a:gd name="connsiteY6" fmla="*/ 10027 h 10995"/>
              <a:gd name="connsiteX7" fmla="*/ 10740 w 10740"/>
              <a:gd name="connsiteY7" fmla="*/ 5129 h 10995"/>
              <a:gd name="connsiteX8" fmla="*/ 2071 w 10740"/>
              <a:gd name="connsiteY8" fmla="*/ 8694 h 10995"/>
              <a:gd name="connsiteX9" fmla="*/ 1913 w 10740"/>
              <a:gd name="connsiteY9" fmla="*/ 8727 h 10995"/>
              <a:gd name="connsiteX0" fmla="*/ 1173 w 10000"/>
              <a:gd name="connsiteY0" fmla="*/ 8727 h 10995"/>
              <a:gd name="connsiteX1" fmla="*/ 545 w 10000"/>
              <a:gd name="connsiteY1" fmla="*/ 7902 h 10995"/>
              <a:gd name="connsiteX2" fmla="*/ 542 w 10000"/>
              <a:gd name="connsiteY2" fmla="*/ 7828 h 10995"/>
              <a:gd name="connsiteX3" fmla="*/ 542 w 10000"/>
              <a:gd name="connsiteY3" fmla="*/ 0 h 10995"/>
              <a:gd name="connsiteX4" fmla="*/ 0 w 10000"/>
              <a:gd name="connsiteY4" fmla="*/ 0 h 10995"/>
              <a:gd name="connsiteX5" fmla="*/ 0 w 10000"/>
              <a:gd name="connsiteY5" fmla="*/ 10041 h 10995"/>
              <a:gd name="connsiteX6" fmla="*/ 10000 w 10000"/>
              <a:gd name="connsiteY6" fmla="*/ 10027 h 10995"/>
              <a:gd name="connsiteX7" fmla="*/ 10000 w 10000"/>
              <a:gd name="connsiteY7" fmla="*/ 5129 h 10995"/>
              <a:gd name="connsiteX8" fmla="*/ 1331 w 10000"/>
              <a:gd name="connsiteY8" fmla="*/ 8694 h 10995"/>
              <a:gd name="connsiteX9" fmla="*/ 1173 w 10000"/>
              <a:gd name="connsiteY9" fmla="*/ 8727 h 10995"/>
              <a:gd name="connsiteX0" fmla="*/ 1173 w 10000"/>
              <a:gd name="connsiteY0" fmla="*/ 8727 h 10041"/>
              <a:gd name="connsiteX1" fmla="*/ 545 w 10000"/>
              <a:gd name="connsiteY1" fmla="*/ 7902 h 10041"/>
              <a:gd name="connsiteX2" fmla="*/ 542 w 10000"/>
              <a:gd name="connsiteY2" fmla="*/ 7828 h 10041"/>
              <a:gd name="connsiteX3" fmla="*/ 542 w 10000"/>
              <a:gd name="connsiteY3" fmla="*/ 0 h 10041"/>
              <a:gd name="connsiteX4" fmla="*/ 0 w 10000"/>
              <a:gd name="connsiteY4" fmla="*/ 0 h 10041"/>
              <a:gd name="connsiteX5" fmla="*/ 0 w 10000"/>
              <a:gd name="connsiteY5" fmla="*/ 10041 h 10041"/>
              <a:gd name="connsiteX6" fmla="*/ 10000 w 10000"/>
              <a:gd name="connsiteY6" fmla="*/ 10027 h 10041"/>
              <a:gd name="connsiteX7" fmla="*/ 10000 w 10000"/>
              <a:gd name="connsiteY7" fmla="*/ 5129 h 10041"/>
              <a:gd name="connsiteX8" fmla="*/ 1331 w 10000"/>
              <a:gd name="connsiteY8" fmla="*/ 8694 h 10041"/>
              <a:gd name="connsiteX9" fmla="*/ 1173 w 10000"/>
              <a:gd name="connsiteY9" fmla="*/ 8727 h 10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00" h="10041">
                <a:moveTo>
                  <a:pt x="1173" y="8727"/>
                </a:moveTo>
                <a:cubicBezTo>
                  <a:pt x="843" y="8727"/>
                  <a:pt x="574" y="8365"/>
                  <a:pt x="545" y="7902"/>
                </a:cubicBezTo>
                <a:cubicBezTo>
                  <a:pt x="542" y="7884"/>
                  <a:pt x="543" y="9145"/>
                  <a:pt x="542" y="7828"/>
                </a:cubicBezTo>
                <a:lnTo>
                  <a:pt x="542" y="0"/>
                </a:lnTo>
                <a:lnTo>
                  <a:pt x="0" y="0"/>
                </a:lnTo>
                <a:lnTo>
                  <a:pt x="0" y="10041"/>
                </a:lnTo>
                <a:lnTo>
                  <a:pt x="10000" y="10027"/>
                </a:lnTo>
                <a:lnTo>
                  <a:pt x="10000" y="5129"/>
                </a:lnTo>
                <a:lnTo>
                  <a:pt x="1331" y="8694"/>
                </a:lnTo>
                <a:cubicBezTo>
                  <a:pt x="1279" y="8713"/>
                  <a:pt x="1228" y="8727"/>
                  <a:pt x="1173" y="872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 name="Slide Number Placeholder 22"/>
          <p:cNvSpPr txBox="1">
            <a:spLocks/>
          </p:cNvSpPr>
          <p:nvPr userDrawn="1"/>
        </p:nvSpPr>
        <p:spPr>
          <a:xfrm>
            <a:off x="825500" y="6217162"/>
            <a:ext cx="3515072" cy="153888"/>
          </a:xfrm>
          <a:prstGeom prst="rect">
            <a:avLst/>
          </a:prstGeom>
        </p:spPr>
        <p:txBody>
          <a:bodyPr vert="horz" wrap="square" lIns="0" tIns="0" rIns="0" bIns="0" rtlCol="0" anchor="ctr">
            <a:spAutoFit/>
          </a:bodyPr>
          <a:lstStyle>
            <a:defPPr>
              <a:defRPr lang="en-US"/>
            </a:defPPr>
            <a:lvl1pPr algn="r">
              <a:defRPr sz="900">
                <a:solidFill>
                  <a:schemeClr val="accent1"/>
                </a:solidFill>
              </a:defRPr>
            </a:lvl1pPr>
          </a:lstStyle>
          <a:p>
            <a:pPr lvl="0" algn="l"/>
            <a:r>
              <a:rPr lang="en-GB" sz="1000" dirty="0" smtClean="0">
                <a:solidFill>
                  <a:schemeClr val="tx2"/>
                </a:solidFill>
              </a:rPr>
              <a:t>[Title of presentation]</a:t>
            </a:r>
            <a:endParaRPr lang="en-GB" sz="1000" dirty="0">
              <a:solidFill>
                <a:schemeClr val="tx2"/>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11432" y="6057901"/>
            <a:ext cx="3170060" cy="306000"/>
          </a:xfrm>
          <a:prstGeom prst="rect">
            <a:avLst/>
          </a:prstGeom>
        </p:spPr>
      </p:pic>
      <p:sp>
        <p:nvSpPr>
          <p:cNvPr id="13" name="Rectangle 3"/>
          <p:cNvSpPr/>
          <p:nvPr userDrawn="1"/>
        </p:nvSpPr>
        <p:spPr>
          <a:xfrm>
            <a:off x="542925" y="-19048"/>
            <a:ext cx="9371400"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bg1"/>
          </a:solid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smtClean="0"/>
          </a:p>
        </p:txBody>
      </p:sp>
      <p:sp>
        <p:nvSpPr>
          <p:cNvPr id="2" name="Title 1"/>
          <p:cNvSpPr>
            <a:spLocks noGrp="1"/>
          </p:cNvSpPr>
          <p:nvPr>
            <p:ph type="title" hasCustomPrompt="1"/>
          </p:nvPr>
        </p:nvSpPr>
        <p:spPr>
          <a:xfrm>
            <a:off x="825501" y="563563"/>
            <a:ext cx="8239126" cy="370558"/>
          </a:xfrm>
        </p:spPr>
        <p:txBody>
          <a:bodyPr/>
          <a:lstStyle>
            <a:lvl1pPr>
              <a:lnSpc>
                <a:spcPct val="85000"/>
              </a:lnSpc>
              <a:defRPr sz="3600" b="1" baseline="0">
                <a:solidFill>
                  <a:schemeClr val="accent5"/>
                </a:solidFill>
              </a:defRPr>
            </a:lvl1pPr>
          </a:lstStyle>
          <a:p>
            <a:r>
              <a:rPr lang="en-US" dirty="0" smtClean="0"/>
              <a:t>Statement/quote slide</a:t>
            </a:r>
            <a:endParaRPr lang="en-GB" dirty="0"/>
          </a:p>
        </p:txBody>
      </p:sp>
      <p:sp>
        <p:nvSpPr>
          <p:cNvPr id="8" name="Text Placeholder 10"/>
          <p:cNvSpPr>
            <a:spLocks noGrp="1"/>
          </p:cNvSpPr>
          <p:nvPr>
            <p:ph type="body" sz="quarter" idx="14"/>
          </p:nvPr>
        </p:nvSpPr>
        <p:spPr>
          <a:xfrm>
            <a:off x="825500" y="1779588"/>
            <a:ext cx="5613400" cy="1957459"/>
          </a:xfrm>
        </p:spPr>
        <p:txBody>
          <a:bodyPr wrap="square">
            <a:spAutoFit/>
          </a:bodyPr>
          <a:lstStyle>
            <a:lvl1pPr>
              <a:lnSpc>
                <a:spcPct val="105000"/>
              </a:lnSpc>
              <a:spcAft>
                <a:spcPts val="1800"/>
              </a:spcAft>
              <a:defRPr sz="2200" b="0">
                <a:solidFill>
                  <a:schemeClr val="tx1"/>
                </a:solidFill>
              </a:defRPr>
            </a:lvl1pPr>
            <a:lvl2pPr>
              <a:defRPr>
                <a:solidFill>
                  <a:schemeClr val="tx1"/>
                </a:solidFill>
              </a:defRPr>
            </a:lvl2pPr>
            <a:lvl3pPr>
              <a:buClrTx/>
              <a:defRPr>
                <a:solidFill>
                  <a:schemeClr val="tx1"/>
                </a:solidFill>
              </a:defRPr>
            </a:lvl3pPr>
            <a:lvl4pPr>
              <a:buClrTx/>
              <a:defRPr>
                <a:solidFill>
                  <a:schemeClr val="tx1"/>
                </a:solidFill>
              </a:defRPr>
            </a:lvl4pPr>
            <a:lvl5pPr>
              <a:buClrTx/>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2" name="Freeform 6"/>
          <p:cNvSpPr>
            <a:spLocks/>
          </p:cNvSpPr>
          <p:nvPr userDrawn="1"/>
        </p:nvSpPr>
        <p:spPr bwMode="auto">
          <a:xfrm>
            <a:off x="9064624" y="-9526"/>
            <a:ext cx="347663"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solidFill>
              <a:schemeClr val="tx2"/>
            </a:solidFill>
          </a:ln>
        </p:spPr>
        <p:txBody>
          <a:bodyPr vert="horz" wrap="none" lIns="0" tIns="0" rIns="0" bIns="36000" numCol="1" anchor="ctr" anchorCtr="1" compatLnSpc="1">
            <a:prstTxWarp prst="textNoShape">
              <a:avLst/>
            </a:prstTxWarp>
          </a:bodyPr>
          <a:lstStyle/>
          <a:p>
            <a:pPr marL="0" marR="0" indent="0" algn="ctr" defTabSz="872722" rtl="0" eaLnBrk="1" fontAlgn="auto" latinLnBrk="0" hangingPunct="1">
              <a:lnSpc>
                <a:spcPct val="100000"/>
              </a:lnSpc>
              <a:spcBef>
                <a:spcPts val="0"/>
              </a:spcBef>
              <a:spcAft>
                <a:spcPts val="0"/>
              </a:spcAft>
              <a:buClrTx/>
              <a:buSzTx/>
              <a:buFontTx/>
              <a:buNone/>
              <a:tabLst/>
              <a:defRPr/>
            </a:pPr>
            <a:fld id="{12E06541-304F-41DA-A076-D86DB9E81A9C}" type="slidenum">
              <a:rPr lang="en-GB" sz="1200" smtClean="0">
                <a:solidFill>
                  <a:schemeClr val="accent5"/>
                </a:solidFill>
              </a:rPr>
              <a:pPr marL="0" marR="0" indent="0" algn="ctr" defTabSz="872722" rtl="0" eaLnBrk="1" fontAlgn="auto" latinLnBrk="0" hangingPunct="1">
                <a:lnSpc>
                  <a:spcPct val="100000"/>
                </a:lnSpc>
                <a:spcBef>
                  <a:spcPts val="0"/>
                </a:spcBef>
                <a:spcAft>
                  <a:spcPts val="0"/>
                </a:spcAft>
                <a:buClrTx/>
                <a:buSzTx/>
                <a:buFontTx/>
                <a:buNone/>
                <a:tabLst/>
                <a:defRPr/>
              </a:pPr>
              <a:t>‹#›</a:t>
            </a:fld>
            <a:endParaRPr lang="en-GB" sz="1200" smtClean="0">
              <a:solidFill>
                <a:schemeClr val="accent5"/>
              </a:solidFill>
            </a:endParaRPr>
          </a:p>
        </p:txBody>
      </p:sp>
    </p:spTree>
    <p:extLst>
      <p:ext uri="{BB962C8B-B14F-4D97-AF65-F5344CB8AC3E}">
        <p14:creationId xmlns:p14="http://schemas.microsoft.com/office/powerpoint/2010/main" val="3737481816"/>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pos="1079"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825500" y="1436688"/>
            <a:ext cx="8239125" cy="169277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55655124"/>
      </p:ext>
    </p:extLst>
  </p:cSld>
  <p:clrMapOvr>
    <a:masterClrMapping/>
  </p:clrMapOvr>
  <p:transition spd="slow"/>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bulleted li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Mastertitelformat bearbeiten</a:t>
            </a:r>
            <a:endParaRPr lang="de-DE"/>
          </a:p>
        </p:txBody>
      </p:sp>
      <p:sp>
        <p:nvSpPr>
          <p:cNvPr id="3" name="Rectangle 6"/>
          <p:cNvSpPr>
            <a:spLocks noGrp="1" noChangeArrowheads="1"/>
          </p:cNvSpPr>
          <p:nvPr>
            <p:ph idx="11" hasCustomPrompt="1"/>
          </p:nvPr>
        </p:nvSpPr>
        <p:spPr bwMode="auto">
          <a:xfrm>
            <a:off x="565500" y="1512000"/>
            <a:ext cx="8814000"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tIns="0"/>
          <a:lstStyle>
            <a:lvl1pPr marL="174625" indent="-174625">
              <a:buFont typeface="Arial" pitchFamily="34" charset="0"/>
              <a:buChar char="•"/>
              <a:defRPr sz="1800">
                <a:solidFill>
                  <a:schemeClr val="tx2"/>
                </a:solidFill>
              </a:defRPr>
            </a:lvl1pPr>
            <a:lvl2pPr marL="363538" indent="-174625">
              <a:buFont typeface="Arial" pitchFamily="34" charset="0"/>
              <a:buChar char="•"/>
              <a:defRPr sz="1800">
                <a:solidFill>
                  <a:schemeClr val="tx2"/>
                </a:solidFill>
              </a:defRPr>
            </a:lvl2pPr>
            <a:lvl3pPr marL="538163" indent="-174625">
              <a:buFont typeface="Arial" pitchFamily="34" charset="0"/>
              <a:buChar char="•"/>
              <a:defRPr sz="1800" baseline="0">
                <a:solidFill>
                  <a:schemeClr val="tx2"/>
                </a:solidFill>
              </a:defRPr>
            </a:lvl3pPr>
            <a:lvl4pPr marL="712788" indent="-174625">
              <a:buFont typeface="Arial" pitchFamily="34" charset="0"/>
              <a:buChar char="•"/>
              <a:defRPr sz="1800" baseline="0">
                <a:solidFill>
                  <a:schemeClr val="tx2"/>
                </a:solidFill>
              </a:defRPr>
            </a:lvl4pPr>
            <a:lvl5pPr marL="901700" indent="-174625">
              <a:buFont typeface="Arial" pitchFamily="34" charset="0"/>
              <a:buChar char="•"/>
              <a:defRPr sz="1800" baseline="0">
                <a:solidFill>
                  <a:schemeClr val="tx2"/>
                </a:solidFill>
              </a:defRPr>
            </a:lvl5pPr>
          </a:lstStyle>
          <a:p>
            <a:pPr lvl="0"/>
            <a:r>
              <a:rPr lang="de-DE" dirty="0" smtClean="0"/>
              <a:t>Click </a:t>
            </a:r>
            <a:r>
              <a:rPr lang="de-DE" dirty="0" err="1" smtClean="0"/>
              <a:t>to</a:t>
            </a:r>
            <a:r>
              <a:rPr lang="de-DE" dirty="0" smtClean="0"/>
              <a:t> </a:t>
            </a:r>
            <a:r>
              <a:rPr lang="de-DE" dirty="0" err="1" smtClean="0"/>
              <a:t>edit</a:t>
            </a:r>
            <a:r>
              <a:rPr lang="de-DE" dirty="0" smtClean="0"/>
              <a:t> </a:t>
            </a:r>
            <a:r>
              <a:rPr lang="de-DE" dirty="0" err="1" smtClean="0"/>
              <a:t>bulleted</a:t>
            </a:r>
            <a:r>
              <a:rPr lang="de-DE" dirty="0" smtClean="0"/>
              <a:t> </a:t>
            </a:r>
            <a:r>
              <a:rPr lang="de-DE" dirty="0" err="1" smtClean="0"/>
              <a:t>list</a:t>
            </a:r>
            <a:endParaRPr lang="de-DE" dirty="0" smtClean="0"/>
          </a:p>
          <a:p>
            <a:pPr lvl="1"/>
            <a:r>
              <a:rPr lang="de-DE" dirty="0" smtClean="0"/>
              <a:t>List </a:t>
            </a:r>
            <a:r>
              <a:rPr lang="de-DE" dirty="0" err="1" smtClean="0"/>
              <a:t>level</a:t>
            </a:r>
            <a:r>
              <a:rPr lang="de-DE" dirty="0" smtClean="0"/>
              <a:t> 2</a:t>
            </a:r>
          </a:p>
          <a:p>
            <a:pPr lvl="2"/>
            <a:r>
              <a:rPr lang="de-DE" dirty="0" smtClean="0"/>
              <a:t>List </a:t>
            </a:r>
            <a:r>
              <a:rPr lang="de-DE" dirty="0" err="1" smtClean="0"/>
              <a:t>level</a:t>
            </a:r>
            <a:r>
              <a:rPr lang="de-DE" dirty="0" smtClean="0"/>
              <a:t> 3</a:t>
            </a:r>
          </a:p>
          <a:p>
            <a:pPr lvl="3"/>
            <a:r>
              <a:rPr lang="de-DE" dirty="0" smtClean="0"/>
              <a:t>List </a:t>
            </a:r>
            <a:r>
              <a:rPr lang="de-DE" dirty="0" err="1" smtClean="0"/>
              <a:t>level</a:t>
            </a:r>
            <a:r>
              <a:rPr lang="de-DE" dirty="0" smtClean="0"/>
              <a:t> 4</a:t>
            </a:r>
          </a:p>
          <a:p>
            <a:pPr lvl="4"/>
            <a:r>
              <a:rPr lang="de-DE" dirty="0" smtClean="0"/>
              <a:t>List </a:t>
            </a:r>
            <a:r>
              <a:rPr lang="de-DE" dirty="0" err="1" smtClean="0"/>
              <a:t>level</a:t>
            </a:r>
            <a:r>
              <a:rPr lang="de-DE" dirty="0" smtClean="0"/>
              <a:t> 5</a:t>
            </a:r>
            <a:endParaRPr lang="de-DE" dirty="0"/>
          </a:p>
        </p:txBody>
      </p:sp>
    </p:spTree>
    <p:extLst>
      <p:ext uri="{BB962C8B-B14F-4D97-AF65-F5344CB8AC3E}">
        <p14:creationId xmlns:p14="http://schemas.microsoft.com/office/powerpoint/2010/main" val="1959782850"/>
      </p:ext>
    </p:extLst>
  </p:cSld>
  <p:clrMapOvr>
    <a:masterClrMapping/>
  </p:clrMapOvr>
  <p:transition spd="slow"/>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Titel und Inhalt">
    <p:spTree>
      <p:nvGrpSpPr>
        <p:cNvPr id="1" name=""/>
        <p:cNvGrpSpPr/>
        <p:nvPr/>
      </p:nvGrpSpPr>
      <p:grpSpPr>
        <a:xfrm>
          <a:off x="0" y="0"/>
          <a:ext cx="0" cy="0"/>
          <a:chOff x="0" y="0"/>
          <a:chExt cx="0" cy="0"/>
        </a:xfrm>
      </p:grpSpPr>
      <p:sp>
        <p:nvSpPr>
          <p:cNvPr id="6" name="Title 5"/>
          <p:cNvSpPr>
            <a:spLocks noGrp="1" noChangeArrowheads="1"/>
          </p:cNvSpPr>
          <p:nvPr>
            <p:ph type="title"/>
          </p:nvPr>
        </p:nvSpPr>
        <p:spPr bwMode="auto">
          <a:xfrm>
            <a:off x="586234" y="896406"/>
            <a:ext cx="8657431" cy="304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a:defRPr sz="2200"/>
            </a:lvl1pPr>
          </a:lstStyle>
          <a:p>
            <a:pPr lvl="0"/>
            <a:r>
              <a:rPr lang="en-US" smtClean="0"/>
              <a:t>Click to edit Master title style</a:t>
            </a:r>
            <a:endParaRPr lang="de-DE" dirty="0"/>
          </a:p>
        </p:txBody>
      </p:sp>
      <p:sp>
        <p:nvSpPr>
          <p:cNvPr id="9" name="Rectangle 6"/>
          <p:cNvSpPr>
            <a:spLocks noGrp="1" noChangeArrowheads="1"/>
          </p:cNvSpPr>
          <p:nvPr>
            <p:ph idx="11"/>
          </p:nvPr>
        </p:nvSpPr>
        <p:spPr bwMode="auto">
          <a:xfrm>
            <a:off x="584514" y="1439864"/>
            <a:ext cx="8659151"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a:defRPr sz="1800"/>
            </a:lvl1pPr>
            <a:lvl2pPr>
              <a:defRPr sz="1800"/>
            </a:lvl2pPr>
            <a:lvl3pPr>
              <a:defRPr sz="18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dirty="0"/>
          </a:p>
        </p:txBody>
      </p:sp>
    </p:spTree>
    <p:extLst>
      <p:ext uri="{BB962C8B-B14F-4D97-AF65-F5344CB8AC3E}">
        <p14:creationId xmlns:p14="http://schemas.microsoft.com/office/powerpoint/2010/main" val="865800991"/>
      </p:ext>
    </p:extLst>
  </p:cSld>
  <p:clrMapOvr>
    <a:masterClrMapping/>
  </p:clrMapOvr>
  <p:transition spd="slow"/>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0280200"/>
      </p:ext>
    </p:extLst>
  </p:cSld>
  <p:clrMapOvr>
    <a:masterClrMapping/>
  </p:clrMapOvr>
  <p:transition spd="slow"/>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25500" y="1436688"/>
            <a:ext cx="8239125" cy="169277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10"/>
          </p:nvPr>
        </p:nvSpPr>
        <p:spPr>
          <a:xfrm>
            <a:off x="495300" y="6356351"/>
            <a:ext cx="2311400" cy="365125"/>
          </a:xfrm>
          <a:prstGeom prst="rect">
            <a:avLst/>
          </a:prstGeom>
        </p:spPr>
        <p:txBody>
          <a:bodyPr/>
          <a:lstStyle/>
          <a:p>
            <a:fld id="{97D039FF-C591-470E-8E9E-584FD18D7BB5}" type="datetimeFigureOut">
              <a:rPr lang="de-DE" smtClean="0"/>
              <a:pPr/>
              <a:t>12.05.2016</a:t>
            </a:fld>
            <a:endParaRPr lang="de-DE"/>
          </a:p>
        </p:txBody>
      </p:sp>
      <p:sp>
        <p:nvSpPr>
          <p:cNvPr id="5" name="Footer Placeholder 4"/>
          <p:cNvSpPr>
            <a:spLocks noGrp="1"/>
          </p:cNvSpPr>
          <p:nvPr>
            <p:ph type="ftr" sz="quarter" idx="11"/>
          </p:nvPr>
        </p:nvSpPr>
        <p:spPr>
          <a:xfrm>
            <a:off x="3384550" y="6356351"/>
            <a:ext cx="3136900" cy="365125"/>
          </a:xfrm>
          <a:prstGeom prst="rect">
            <a:avLst/>
          </a:prstGeom>
        </p:spPr>
        <p:txBody>
          <a:bodyPr/>
          <a:lstStyle/>
          <a:p>
            <a:endParaRPr lang="de-DE"/>
          </a:p>
        </p:txBody>
      </p:sp>
      <p:sp>
        <p:nvSpPr>
          <p:cNvPr id="6" name="Slide Number Placeholder 5"/>
          <p:cNvSpPr>
            <a:spLocks noGrp="1"/>
          </p:cNvSpPr>
          <p:nvPr>
            <p:ph type="sldNum" sz="quarter" idx="12"/>
          </p:nvPr>
        </p:nvSpPr>
        <p:spPr>
          <a:xfrm>
            <a:off x="7099300" y="6356351"/>
            <a:ext cx="2311400" cy="365125"/>
          </a:xfrm>
          <a:prstGeom prst="rect">
            <a:avLst/>
          </a:prstGeom>
        </p:spPr>
        <p:txBody>
          <a:bodyPr/>
          <a:lstStyle/>
          <a:p>
            <a:fld id="{0CA0251E-85AD-4659-B8D4-7DA6F9ACD5DB}" type="slidenum">
              <a:rPr lang="de-DE" smtClean="0"/>
              <a:pPr/>
              <a:t>‹#›</a:t>
            </a:fld>
            <a:endParaRPr lang="de-DE"/>
          </a:p>
        </p:txBody>
      </p:sp>
    </p:spTree>
    <p:extLst>
      <p:ext uri="{BB962C8B-B14F-4D97-AF65-F5344CB8AC3E}">
        <p14:creationId xmlns:p14="http://schemas.microsoft.com/office/powerpoint/2010/main" val="10196890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Nur Titel">
    <p:spTree>
      <p:nvGrpSpPr>
        <p:cNvPr id="1" name=""/>
        <p:cNvGrpSpPr/>
        <p:nvPr/>
      </p:nvGrpSpPr>
      <p:grpSpPr>
        <a:xfrm>
          <a:off x="0" y="0"/>
          <a:ext cx="0" cy="0"/>
          <a:chOff x="0" y="0"/>
          <a:chExt cx="0" cy="0"/>
        </a:xfrm>
      </p:grpSpPr>
      <p:sp>
        <p:nvSpPr>
          <p:cNvPr id="3" name="Rectangle 5"/>
          <p:cNvSpPr>
            <a:spLocks noGrp="1" noChangeArrowheads="1"/>
          </p:cNvSpPr>
          <p:nvPr>
            <p:ph type="title"/>
          </p:nvPr>
        </p:nvSpPr>
        <p:spPr bwMode="auto">
          <a:xfrm>
            <a:off x="584515" y="896405"/>
            <a:ext cx="8657431" cy="29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lvl="0"/>
            <a:r>
              <a:rPr lang="en-US" smtClean="0"/>
              <a:t>Click to edit Master title style</a:t>
            </a:r>
            <a:endParaRPr lang="de-DE" dirty="0"/>
          </a:p>
        </p:txBody>
      </p:sp>
    </p:spTree>
    <p:extLst>
      <p:ext uri="{BB962C8B-B14F-4D97-AF65-F5344CB8AC3E}">
        <p14:creationId xmlns:p14="http://schemas.microsoft.com/office/powerpoint/2010/main" val="3301462240"/>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Page_Image 1 (colour.)">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7" y="-1"/>
            <a:ext cx="9899905" cy="6858001"/>
          </a:xfrm>
          <a:prstGeom prst="rect">
            <a:avLst/>
          </a:prstGeom>
          <a:noFill/>
          <a:ln>
            <a:noFill/>
          </a:ln>
        </p:spPr>
      </p:pic>
      <p:grpSp>
        <p:nvGrpSpPr>
          <p:cNvPr id="23" name="Group 22"/>
          <p:cNvGrpSpPr/>
          <p:nvPr userDrawn="1"/>
        </p:nvGrpSpPr>
        <p:grpSpPr>
          <a:xfrm>
            <a:off x="4923991" y="-1"/>
            <a:ext cx="4490137" cy="3258955"/>
            <a:chOff x="4891355" y="-10176"/>
            <a:chExt cx="4490137" cy="3258955"/>
          </a:xfrm>
        </p:grpSpPr>
        <p:sp>
          <p:nvSpPr>
            <p:cNvPr id="24" name="Freeform 12"/>
            <p:cNvSpPr>
              <a:spLocks/>
            </p:cNvSpPr>
            <p:nvPr/>
          </p:nvSpPr>
          <p:spPr bwMode="auto">
            <a:xfrm>
              <a:off x="6390050" y="1666042"/>
              <a:ext cx="2991442" cy="1582737"/>
            </a:xfrm>
            <a:custGeom>
              <a:avLst/>
              <a:gdLst>
                <a:gd name="T0" fmla="*/ 924 w 924"/>
                <a:gd name="T1" fmla="*/ 370 h 489"/>
                <a:gd name="T2" fmla="*/ 924 w 924"/>
                <a:gd name="T3" fmla="*/ 0 h 489"/>
                <a:gd name="T4" fmla="*/ 0 w 924"/>
                <a:gd name="T5" fmla="*/ 264 h 489"/>
                <a:gd name="T6" fmla="*/ 766 w 924"/>
                <a:gd name="T7" fmla="*/ 482 h 489"/>
                <a:gd name="T8" fmla="*/ 805 w 924"/>
                <a:gd name="T9" fmla="*/ 489 h 489"/>
                <a:gd name="T10" fmla="*/ 924 w 924"/>
                <a:gd name="T11" fmla="*/ 370 h 489"/>
              </a:gdLst>
              <a:ahLst/>
              <a:cxnLst>
                <a:cxn ang="0">
                  <a:pos x="T0" y="T1"/>
                </a:cxn>
                <a:cxn ang="0">
                  <a:pos x="T2" y="T3"/>
                </a:cxn>
                <a:cxn ang="0">
                  <a:pos x="T4" y="T5"/>
                </a:cxn>
                <a:cxn ang="0">
                  <a:pos x="T6" y="T7"/>
                </a:cxn>
                <a:cxn ang="0">
                  <a:pos x="T8" y="T9"/>
                </a:cxn>
                <a:cxn ang="0">
                  <a:pos x="T10" y="T11"/>
                </a:cxn>
              </a:cxnLst>
              <a:rect l="0" t="0" r="r" b="b"/>
              <a:pathLst>
                <a:path w="924" h="489">
                  <a:moveTo>
                    <a:pt x="924" y="370"/>
                  </a:moveTo>
                  <a:cubicBezTo>
                    <a:pt x="924" y="0"/>
                    <a:pt x="924" y="0"/>
                    <a:pt x="924" y="0"/>
                  </a:cubicBezTo>
                  <a:cubicBezTo>
                    <a:pt x="0" y="264"/>
                    <a:pt x="0" y="264"/>
                    <a:pt x="0" y="264"/>
                  </a:cubicBezTo>
                  <a:cubicBezTo>
                    <a:pt x="766" y="482"/>
                    <a:pt x="766" y="482"/>
                    <a:pt x="766" y="482"/>
                  </a:cubicBezTo>
                  <a:cubicBezTo>
                    <a:pt x="778" y="486"/>
                    <a:pt x="791" y="489"/>
                    <a:pt x="805" y="489"/>
                  </a:cubicBezTo>
                  <a:cubicBezTo>
                    <a:pt x="871" y="489"/>
                    <a:pt x="924" y="436"/>
                    <a:pt x="924" y="370"/>
                  </a:cubicBezTo>
                </a:path>
              </a:pathLst>
            </a:custGeom>
            <a:solidFill>
              <a:srgbClr val="3D9B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Freeform 24"/>
            <p:cNvSpPr>
              <a:spLocks/>
            </p:cNvSpPr>
            <p:nvPr userDrawn="1"/>
          </p:nvSpPr>
          <p:spPr bwMode="auto">
            <a:xfrm>
              <a:off x="4891355" y="-10176"/>
              <a:ext cx="4490137" cy="2845749"/>
            </a:xfrm>
            <a:custGeom>
              <a:avLst/>
              <a:gdLst>
                <a:gd name="T0" fmla="*/ 0 w 1429"/>
                <a:gd name="T1" fmla="*/ 0 h 906"/>
                <a:gd name="T2" fmla="*/ 1429 w 1429"/>
                <a:gd name="T3" fmla="*/ 0 h 906"/>
                <a:gd name="T4" fmla="*/ 1429 w 1429"/>
                <a:gd name="T5" fmla="*/ 537 h 906"/>
                <a:gd name="T6" fmla="*/ 152 w 1429"/>
                <a:gd name="T7" fmla="*/ 901 h 906"/>
                <a:gd name="T8" fmla="*/ 119 w 1429"/>
                <a:gd name="T9" fmla="*/ 906 h 906"/>
                <a:gd name="T10" fmla="*/ 0 w 1429"/>
                <a:gd name="T11" fmla="*/ 787 h 906"/>
                <a:gd name="T12" fmla="*/ 0 w 1429"/>
                <a:gd name="T13" fmla="*/ 0 h 906"/>
              </a:gdLst>
              <a:ahLst/>
              <a:cxnLst>
                <a:cxn ang="0">
                  <a:pos x="T0" y="T1"/>
                </a:cxn>
                <a:cxn ang="0">
                  <a:pos x="T2" y="T3"/>
                </a:cxn>
                <a:cxn ang="0">
                  <a:pos x="T4" y="T5"/>
                </a:cxn>
                <a:cxn ang="0">
                  <a:pos x="T6" y="T7"/>
                </a:cxn>
                <a:cxn ang="0">
                  <a:pos x="T8" y="T9"/>
                </a:cxn>
                <a:cxn ang="0">
                  <a:pos x="T10" y="T11"/>
                </a:cxn>
                <a:cxn ang="0">
                  <a:pos x="T12" y="T13"/>
                </a:cxn>
              </a:cxnLst>
              <a:rect l="0" t="0" r="r" b="b"/>
              <a:pathLst>
                <a:path w="1429" h="906">
                  <a:moveTo>
                    <a:pt x="0" y="0"/>
                  </a:moveTo>
                  <a:cubicBezTo>
                    <a:pt x="1429" y="0"/>
                    <a:pt x="1429" y="0"/>
                    <a:pt x="1429" y="0"/>
                  </a:cubicBezTo>
                  <a:cubicBezTo>
                    <a:pt x="1429" y="537"/>
                    <a:pt x="1429" y="537"/>
                    <a:pt x="1429" y="537"/>
                  </a:cubicBezTo>
                  <a:cubicBezTo>
                    <a:pt x="152" y="901"/>
                    <a:pt x="152" y="901"/>
                    <a:pt x="152" y="901"/>
                  </a:cubicBezTo>
                  <a:cubicBezTo>
                    <a:pt x="141" y="904"/>
                    <a:pt x="130" y="906"/>
                    <a:pt x="119" y="906"/>
                  </a:cubicBezTo>
                  <a:cubicBezTo>
                    <a:pt x="53" y="906"/>
                    <a:pt x="0" y="853"/>
                    <a:pt x="0" y="787"/>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9" name="Freeform 17"/>
          <p:cNvSpPr>
            <a:spLocks/>
          </p:cNvSpPr>
          <p:nvPr userDrawn="1"/>
        </p:nvSpPr>
        <p:spPr bwMode="auto">
          <a:xfrm>
            <a:off x="1200" y="3483"/>
            <a:ext cx="9903600" cy="6858000"/>
          </a:xfrm>
          <a:custGeom>
            <a:avLst/>
            <a:gdLst>
              <a:gd name="T0" fmla="*/ 366 w 3119"/>
              <a:gd name="T1" fmla="*/ 2002 h 2160"/>
              <a:gd name="T2" fmla="*/ 170 w 3119"/>
              <a:gd name="T3" fmla="*/ 1824 h 2160"/>
              <a:gd name="T4" fmla="*/ 169 w 3119"/>
              <a:gd name="T5" fmla="*/ 1808 h 2160"/>
              <a:gd name="T6" fmla="*/ 169 w 3119"/>
              <a:gd name="T7" fmla="*/ 0 h 2160"/>
              <a:gd name="T8" fmla="*/ 0 w 3119"/>
              <a:gd name="T9" fmla="*/ 0 h 2160"/>
              <a:gd name="T10" fmla="*/ 0 w 3119"/>
              <a:gd name="T11" fmla="*/ 2160 h 2160"/>
              <a:gd name="T12" fmla="*/ 3119 w 3119"/>
              <a:gd name="T13" fmla="*/ 2160 h 2160"/>
              <a:gd name="T14" fmla="*/ 3119 w 3119"/>
              <a:gd name="T15" fmla="*/ 1225 h 2160"/>
              <a:gd name="T16" fmla="*/ 415 w 3119"/>
              <a:gd name="T17" fmla="*/ 1995 h 2160"/>
              <a:gd name="T18" fmla="*/ 366 w 3119"/>
              <a:gd name="T19" fmla="*/ 2002 h 2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19" h="2160">
                <a:moveTo>
                  <a:pt x="366" y="2002"/>
                </a:moveTo>
                <a:cubicBezTo>
                  <a:pt x="263" y="2002"/>
                  <a:pt x="179" y="1924"/>
                  <a:pt x="170" y="1824"/>
                </a:cubicBezTo>
                <a:cubicBezTo>
                  <a:pt x="169" y="1820"/>
                  <a:pt x="169" y="1814"/>
                  <a:pt x="169" y="1808"/>
                </a:cubicBezTo>
                <a:cubicBezTo>
                  <a:pt x="169" y="0"/>
                  <a:pt x="169" y="0"/>
                  <a:pt x="169" y="0"/>
                </a:cubicBezTo>
                <a:cubicBezTo>
                  <a:pt x="0" y="0"/>
                  <a:pt x="0" y="0"/>
                  <a:pt x="0" y="0"/>
                </a:cubicBezTo>
                <a:cubicBezTo>
                  <a:pt x="0" y="2160"/>
                  <a:pt x="0" y="2160"/>
                  <a:pt x="0" y="2160"/>
                </a:cubicBezTo>
                <a:cubicBezTo>
                  <a:pt x="3119" y="2160"/>
                  <a:pt x="3119" y="2160"/>
                  <a:pt x="3119" y="2160"/>
                </a:cubicBezTo>
                <a:cubicBezTo>
                  <a:pt x="3119" y="1225"/>
                  <a:pt x="3119" y="1225"/>
                  <a:pt x="3119" y="1225"/>
                </a:cubicBezTo>
                <a:cubicBezTo>
                  <a:pt x="3119" y="1225"/>
                  <a:pt x="416" y="1995"/>
                  <a:pt x="415" y="1995"/>
                </a:cubicBezTo>
                <a:cubicBezTo>
                  <a:pt x="399" y="1999"/>
                  <a:pt x="383" y="2002"/>
                  <a:pt x="366" y="200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pic>
        <p:nvPicPr>
          <p:cNvPr id="17" name="Picture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11432" y="6057901"/>
            <a:ext cx="3170060" cy="306000"/>
          </a:xfrm>
          <a:prstGeom prst="rect">
            <a:avLst/>
          </a:prstGeom>
        </p:spPr>
      </p:pic>
      <p:sp>
        <p:nvSpPr>
          <p:cNvPr id="10" name="Rectangle 9"/>
          <p:cNvSpPr/>
          <p:nvPr userDrawn="1"/>
        </p:nvSpPr>
        <p:spPr bwMode="auto">
          <a:xfrm>
            <a:off x="10137576" y="3"/>
            <a:ext cx="2789555" cy="908718"/>
          </a:xfrm>
          <a:prstGeom prst="rect">
            <a:avLst/>
          </a:prstGeom>
          <a:solidFill>
            <a:schemeClr val="accent3"/>
          </a:solidFill>
          <a:ln w="9525" cap="flat" cmpd="sng" algn="ctr">
            <a:noFill/>
            <a:prstDash val="solid"/>
            <a:round/>
            <a:headEnd type="none" w="med" len="med"/>
            <a:tailEnd type="none" w="med" len="med"/>
          </a:ln>
          <a:effectLst/>
        </p:spPr>
        <p:txBody>
          <a:bodyPr vert="horz" wrap="square" lIns="85672" tIns="85672" rIns="85672" bIns="85672" numCol="1" rtlCol="0" anchor="t" anchorCtr="0" compatLnSpc="1">
            <a:prstTxWarp prst="textNoShape">
              <a:avLst/>
            </a:prstTxWarp>
          </a:bodyPr>
          <a:lstStyle/>
          <a:p>
            <a:pPr algn="l"/>
            <a:r>
              <a:rPr lang="en-US" sz="1200" b="1" dirty="0" smtClean="0">
                <a:solidFill>
                  <a:schemeClr val="bg1"/>
                </a:solidFill>
              </a:rPr>
              <a:t>Instructions Option</a:t>
            </a:r>
            <a:r>
              <a:rPr lang="en-US" sz="1200" b="1" baseline="0" dirty="0" smtClean="0">
                <a:solidFill>
                  <a:schemeClr val="bg1"/>
                </a:solidFill>
              </a:rPr>
              <a:t> 2</a:t>
            </a:r>
            <a:endParaRPr lang="en-US" sz="1200" b="1" dirty="0" smtClean="0">
              <a:solidFill>
                <a:schemeClr val="bg1"/>
              </a:solidFill>
            </a:endParaRPr>
          </a:p>
          <a:p>
            <a:pPr algn="l"/>
            <a:r>
              <a:rPr lang="en-US" sz="1200" b="0" dirty="0" smtClean="0">
                <a:solidFill>
                  <a:schemeClr val="bg1"/>
                </a:solidFill>
              </a:rPr>
              <a:t>To update the background image, please go into the master slide and replace image. Then send to back.</a:t>
            </a:r>
            <a:endParaRPr lang="en-US" sz="1200" b="0" baseline="0" dirty="0" smtClean="0">
              <a:solidFill>
                <a:schemeClr val="bg1"/>
              </a:solidFill>
            </a:endParaRPr>
          </a:p>
        </p:txBody>
      </p:sp>
      <p:sp>
        <p:nvSpPr>
          <p:cNvPr id="13" name="Title 1"/>
          <p:cNvSpPr>
            <a:spLocks noGrp="1"/>
          </p:cNvSpPr>
          <p:nvPr>
            <p:ph type="title"/>
          </p:nvPr>
        </p:nvSpPr>
        <p:spPr>
          <a:xfrm>
            <a:off x="5167253" y="507606"/>
            <a:ext cx="4003613" cy="649049"/>
          </a:xfrm>
        </p:spPr>
        <p:txBody>
          <a:bodyPr/>
          <a:lstStyle>
            <a:lvl1pPr>
              <a:defRPr sz="2300">
                <a:solidFill>
                  <a:schemeClr val="tx2"/>
                </a:solidFill>
              </a:defRPr>
            </a:lvl1pPr>
          </a:lstStyle>
          <a:p>
            <a:r>
              <a:rPr lang="en-US" smtClean="0"/>
              <a:t>Click to edit Master title style</a:t>
            </a:r>
            <a:endParaRPr lang="en-GB" dirty="0"/>
          </a:p>
        </p:txBody>
      </p:sp>
      <p:sp>
        <p:nvSpPr>
          <p:cNvPr id="14" name="Text Placeholder 3"/>
          <p:cNvSpPr>
            <a:spLocks noGrp="1"/>
          </p:cNvSpPr>
          <p:nvPr>
            <p:ph type="body" sz="quarter" idx="12"/>
          </p:nvPr>
        </p:nvSpPr>
        <p:spPr>
          <a:xfrm>
            <a:off x="5167222" y="1274763"/>
            <a:ext cx="4003675" cy="630942"/>
          </a:xfrm>
        </p:spPr>
        <p:txBody>
          <a:bodyPr/>
          <a:lstStyle>
            <a:lvl1pPr>
              <a:defRPr sz="2000" b="0">
                <a:solidFill>
                  <a:schemeClr val="accent2"/>
                </a:solidFill>
                <a:latin typeface="+mn-lt"/>
              </a:defRPr>
            </a:lvl1pPr>
            <a:lvl2pPr>
              <a:defRPr sz="1600">
                <a:solidFill>
                  <a:schemeClr val="accent2"/>
                </a:solidFill>
              </a:defRPr>
            </a:lvl2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1224555283"/>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pos="1079"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Page_Image 1 (blue-scale)">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2" cstate="print">
            <a:extLst>
              <a:ext uri="{28A0092B-C50C-407E-A947-70E740481C1C}">
                <a14:useLocalDpi xmlns:a14="http://schemas.microsoft.com/office/drawing/2010/main" val="0"/>
              </a:ext>
            </a:extLst>
          </a:blip>
          <a:stretch/>
        </p:blipFill>
        <p:spPr>
          <a:xfrm>
            <a:off x="6116" y="3483"/>
            <a:ext cx="9900458" cy="6858000"/>
          </a:xfrm>
          <a:prstGeom prst="rect">
            <a:avLst/>
          </a:prstGeom>
          <a:noFill/>
          <a:ln>
            <a:noFill/>
          </a:ln>
        </p:spPr>
      </p:pic>
      <p:grpSp>
        <p:nvGrpSpPr>
          <p:cNvPr id="23" name="Group 22"/>
          <p:cNvGrpSpPr/>
          <p:nvPr userDrawn="1"/>
        </p:nvGrpSpPr>
        <p:grpSpPr>
          <a:xfrm>
            <a:off x="4923991" y="-1"/>
            <a:ext cx="4490137" cy="3258955"/>
            <a:chOff x="4891355" y="-10176"/>
            <a:chExt cx="4490137" cy="3258955"/>
          </a:xfrm>
        </p:grpSpPr>
        <p:sp>
          <p:nvSpPr>
            <p:cNvPr id="24" name="Freeform 12"/>
            <p:cNvSpPr>
              <a:spLocks/>
            </p:cNvSpPr>
            <p:nvPr/>
          </p:nvSpPr>
          <p:spPr bwMode="auto">
            <a:xfrm>
              <a:off x="6390050" y="1666042"/>
              <a:ext cx="2991442" cy="1582737"/>
            </a:xfrm>
            <a:custGeom>
              <a:avLst/>
              <a:gdLst>
                <a:gd name="T0" fmla="*/ 924 w 924"/>
                <a:gd name="T1" fmla="*/ 370 h 489"/>
                <a:gd name="T2" fmla="*/ 924 w 924"/>
                <a:gd name="T3" fmla="*/ 0 h 489"/>
                <a:gd name="T4" fmla="*/ 0 w 924"/>
                <a:gd name="T5" fmla="*/ 264 h 489"/>
                <a:gd name="T6" fmla="*/ 766 w 924"/>
                <a:gd name="T7" fmla="*/ 482 h 489"/>
                <a:gd name="T8" fmla="*/ 805 w 924"/>
                <a:gd name="T9" fmla="*/ 489 h 489"/>
                <a:gd name="T10" fmla="*/ 924 w 924"/>
                <a:gd name="T11" fmla="*/ 370 h 489"/>
              </a:gdLst>
              <a:ahLst/>
              <a:cxnLst>
                <a:cxn ang="0">
                  <a:pos x="T0" y="T1"/>
                </a:cxn>
                <a:cxn ang="0">
                  <a:pos x="T2" y="T3"/>
                </a:cxn>
                <a:cxn ang="0">
                  <a:pos x="T4" y="T5"/>
                </a:cxn>
                <a:cxn ang="0">
                  <a:pos x="T6" y="T7"/>
                </a:cxn>
                <a:cxn ang="0">
                  <a:pos x="T8" y="T9"/>
                </a:cxn>
                <a:cxn ang="0">
                  <a:pos x="T10" y="T11"/>
                </a:cxn>
              </a:cxnLst>
              <a:rect l="0" t="0" r="r" b="b"/>
              <a:pathLst>
                <a:path w="924" h="489">
                  <a:moveTo>
                    <a:pt x="924" y="370"/>
                  </a:moveTo>
                  <a:cubicBezTo>
                    <a:pt x="924" y="0"/>
                    <a:pt x="924" y="0"/>
                    <a:pt x="924" y="0"/>
                  </a:cubicBezTo>
                  <a:cubicBezTo>
                    <a:pt x="0" y="264"/>
                    <a:pt x="0" y="264"/>
                    <a:pt x="0" y="264"/>
                  </a:cubicBezTo>
                  <a:cubicBezTo>
                    <a:pt x="766" y="482"/>
                    <a:pt x="766" y="482"/>
                    <a:pt x="766" y="482"/>
                  </a:cubicBezTo>
                  <a:cubicBezTo>
                    <a:pt x="778" y="486"/>
                    <a:pt x="791" y="489"/>
                    <a:pt x="805" y="489"/>
                  </a:cubicBezTo>
                  <a:cubicBezTo>
                    <a:pt x="871" y="489"/>
                    <a:pt x="924" y="436"/>
                    <a:pt x="924" y="370"/>
                  </a:cubicBezTo>
                </a:path>
              </a:pathLst>
            </a:custGeom>
            <a:solidFill>
              <a:srgbClr val="3D9B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Freeform 24"/>
            <p:cNvSpPr>
              <a:spLocks/>
            </p:cNvSpPr>
            <p:nvPr userDrawn="1"/>
          </p:nvSpPr>
          <p:spPr bwMode="auto">
            <a:xfrm>
              <a:off x="4891355" y="-10176"/>
              <a:ext cx="4490137" cy="2845749"/>
            </a:xfrm>
            <a:custGeom>
              <a:avLst/>
              <a:gdLst>
                <a:gd name="T0" fmla="*/ 0 w 1429"/>
                <a:gd name="T1" fmla="*/ 0 h 906"/>
                <a:gd name="T2" fmla="*/ 1429 w 1429"/>
                <a:gd name="T3" fmla="*/ 0 h 906"/>
                <a:gd name="T4" fmla="*/ 1429 w 1429"/>
                <a:gd name="T5" fmla="*/ 537 h 906"/>
                <a:gd name="T6" fmla="*/ 152 w 1429"/>
                <a:gd name="T7" fmla="*/ 901 h 906"/>
                <a:gd name="T8" fmla="*/ 119 w 1429"/>
                <a:gd name="T9" fmla="*/ 906 h 906"/>
                <a:gd name="T10" fmla="*/ 0 w 1429"/>
                <a:gd name="T11" fmla="*/ 787 h 906"/>
                <a:gd name="T12" fmla="*/ 0 w 1429"/>
                <a:gd name="T13" fmla="*/ 0 h 906"/>
              </a:gdLst>
              <a:ahLst/>
              <a:cxnLst>
                <a:cxn ang="0">
                  <a:pos x="T0" y="T1"/>
                </a:cxn>
                <a:cxn ang="0">
                  <a:pos x="T2" y="T3"/>
                </a:cxn>
                <a:cxn ang="0">
                  <a:pos x="T4" y="T5"/>
                </a:cxn>
                <a:cxn ang="0">
                  <a:pos x="T6" y="T7"/>
                </a:cxn>
                <a:cxn ang="0">
                  <a:pos x="T8" y="T9"/>
                </a:cxn>
                <a:cxn ang="0">
                  <a:pos x="T10" y="T11"/>
                </a:cxn>
                <a:cxn ang="0">
                  <a:pos x="T12" y="T13"/>
                </a:cxn>
              </a:cxnLst>
              <a:rect l="0" t="0" r="r" b="b"/>
              <a:pathLst>
                <a:path w="1429" h="906">
                  <a:moveTo>
                    <a:pt x="0" y="0"/>
                  </a:moveTo>
                  <a:cubicBezTo>
                    <a:pt x="1429" y="0"/>
                    <a:pt x="1429" y="0"/>
                    <a:pt x="1429" y="0"/>
                  </a:cubicBezTo>
                  <a:cubicBezTo>
                    <a:pt x="1429" y="537"/>
                    <a:pt x="1429" y="537"/>
                    <a:pt x="1429" y="537"/>
                  </a:cubicBezTo>
                  <a:cubicBezTo>
                    <a:pt x="152" y="901"/>
                    <a:pt x="152" y="901"/>
                    <a:pt x="152" y="901"/>
                  </a:cubicBezTo>
                  <a:cubicBezTo>
                    <a:pt x="141" y="904"/>
                    <a:pt x="130" y="906"/>
                    <a:pt x="119" y="906"/>
                  </a:cubicBezTo>
                  <a:cubicBezTo>
                    <a:pt x="53" y="906"/>
                    <a:pt x="0" y="853"/>
                    <a:pt x="0" y="787"/>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9" name="Freeform 17"/>
          <p:cNvSpPr>
            <a:spLocks/>
          </p:cNvSpPr>
          <p:nvPr userDrawn="1"/>
        </p:nvSpPr>
        <p:spPr bwMode="auto">
          <a:xfrm>
            <a:off x="1200" y="3483"/>
            <a:ext cx="9903600" cy="6858000"/>
          </a:xfrm>
          <a:custGeom>
            <a:avLst/>
            <a:gdLst>
              <a:gd name="T0" fmla="*/ 366 w 3119"/>
              <a:gd name="T1" fmla="*/ 2002 h 2160"/>
              <a:gd name="T2" fmla="*/ 170 w 3119"/>
              <a:gd name="T3" fmla="*/ 1824 h 2160"/>
              <a:gd name="T4" fmla="*/ 169 w 3119"/>
              <a:gd name="T5" fmla="*/ 1808 h 2160"/>
              <a:gd name="T6" fmla="*/ 169 w 3119"/>
              <a:gd name="T7" fmla="*/ 0 h 2160"/>
              <a:gd name="T8" fmla="*/ 0 w 3119"/>
              <a:gd name="T9" fmla="*/ 0 h 2160"/>
              <a:gd name="T10" fmla="*/ 0 w 3119"/>
              <a:gd name="T11" fmla="*/ 2160 h 2160"/>
              <a:gd name="T12" fmla="*/ 3119 w 3119"/>
              <a:gd name="T13" fmla="*/ 2160 h 2160"/>
              <a:gd name="T14" fmla="*/ 3119 w 3119"/>
              <a:gd name="T15" fmla="*/ 1225 h 2160"/>
              <a:gd name="T16" fmla="*/ 415 w 3119"/>
              <a:gd name="T17" fmla="*/ 1995 h 2160"/>
              <a:gd name="T18" fmla="*/ 366 w 3119"/>
              <a:gd name="T19" fmla="*/ 2002 h 2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19" h="2160">
                <a:moveTo>
                  <a:pt x="366" y="2002"/>
                </a:moveTo>
                <a:cubicBezTo>
                  <a:pt x="263" y="2002"/>
                  <a:pt x="179" y="1924"/>
                  <a:pt x="170" y="1824"/>
                </a:cubicBezTo>
                <a:cubicBezTo>
                  <a:pt x="169" y="1820"/>
                  <a:pt x="169" y="1814"/>
                  <a:pt x="169" y="1808"/>
                </a:cubicBezTo>
                <a:cubicBezTo>
                  <a:pt x="169" y="0"/>
                  <a:pt x="169" y="0"/>
                  <a:pt x="169" y="0"/>
                </a:cubicBezTo>
                <a:cubicBezTo>
                  <a:pt x="0" y="0"/>
                  <a:pt x="0" y="0"/>
                  <a:pt x="0" y="0"/>
                </a:cubicBezTo>
                <a:cubicBezTo>
                  <a:pt x="0" y="2160"/>
                  <a:pt x="0" y="2160"/>
                  <a:pt x="0" y="2160"/>
                </a:cubicBezTo>
                <a:cubicBezTo>
                  <a:pt x="3119" y="2160"/>
                  <a:pt x="3119" y="2160"/>
                  <a:pt x="3119" y="2160"/>
                </a:cubicBezTo>
                <a:cubicBezTo>
                  <a:pt x="3119" y="1225"/>
                  <a:pt x="3119" y="1225"/>
                  <a:pt x="3119" y="1225"/>
                </a:cubicBezTo>
                <a:cubicBezTo>
                  <a:pt x="3119" y="1225"/>
                  <a:pt x="416" y="1995"/>
                  <a:pt x="415" y="1995"/>
                </a:cubicBezTo>
                <a:cubicBezTo>
                  <a:pt x="399" y="1999"/>
                  <a:pt x="383" y="2002"/>
                  <a:pt x="366" y="200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pic>
        <p:nvPicPr>
          <p:cNvPr id="17" name="Picture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11432" y="6057901"/>
            <a:ext cx="3170060" cy="306000"/>
          </a:xfrm>
          <a:prstGeom prst="rect">
            <a:avLst/>
          </a:prstGeom>
        </p:spPr>
      </p:pic>
      <p:sp>
        <p:nvSpPr>
          <p:cNvPr id="10" name="Rectangle 9"/>
          <p:cNvSpPr/>
          <p:nvPr userDrawn="1"/>
        </p:nvSpPr>
        <p:spPr bwMode="auto">
          <a:xfrm>
            <a:off x="10137576" y="3"/>
            <a:ext cx="2789555" cy="908718"/>
          </a:xfrm>
          <a:prstGeom prst="rect">
            <a:avLst/>
          </a:prstGeom>
          <a:solidFill>
            <a:schemeClr val="accent3"/>
          </a:solidFill>
          <a:ln w="9525" cap="flat" cmpd="sng" algn="ctr">
            <a:noFill/>
            <a:prstDash val="solid"/>
            <a:round/>
            <a:headEnd type="none" w="med" len="med"/>
            <a:tailEnd type="none" w="med" len="med"/>
          </a:ln>
          <a:effectLst/>
        </p:spPr>
        <p:txBody>
          <a:bodyPr vert="horz" wrap="square" lIns="85672" tIns="85672" rIns="85672" bIns="85672" numCol="1" rtlCol="0" anchor="t" anchorCtr="0" compatLnSpc="1">
            <a:prstTxWarp prst="textNoShape">
              <a:avLst/>
            </a:prstTxWarp>
          </a:bodyPr>
          <a:lstStyle/>
          <a:p>
            <a:pPr algn="l"/>
            <a:r>
              <a:rPr lang="en-US" sz="1200" b="1" dirty="0" smtClean="0">
                <a:solidFill>
                  <a:schemeClr val="bg1"/>
                </a:solidFill>
              </a:rPr>
              <a:t>Instructions Option</a:t>
            </a:r>
            <a:r>
              <a:rPr lang="en-US" sz="1200" b="1" baseline="0" dirty="0" smtClean="0">
                <a:solidFill>
                  <a:schemeClr val="bg1"/>
                </a:solidFill>
              </a:rPr>
              <a:t> 2</a:t>
            </a:r>
            <a:endParaRPr lang="en-US" sz="1200" b="1" dirty="0" smtClean="0">
              <a:solidFill>
                <a:schemeClr val="bg1"/>
              </a:solidFill>
            </a:endParaRPr>
          </a:p>
          <a:p>
            <a:pPr algn="l"/>
            <a:r>
              <a:rPr lang="en-US" sz="1200" b="0" dirty="0" smtClean="0">
                <a:solidFill>
                  <a:schemeClr val="bg1"/>
                </a:solidFill>
              </a:rPr>
              <a:t>To update the background image, please go into the master slide and replace image. Then send to back.</a:t>
            </a:r>
            <a:endParaRPr lang="en-US" sz="1200" b="0" baseline="0" dirty="0" smtClean="0">
              <a:solidFill>
                <a:schemeClr val="bg1"/>
              </a:solidFill>
            </a:endParaRPr>
          </a:p>
        </p:txBody>
      </p:sp>
      <p:sp>
        <p:nvSpPr>
          <p:cNvPr id="13" name="Title 1"/>
          <p:cNvSpPr>
            <a:spLocks noGrp="1"/>
          </p:cNvSpPr>
          <p:nvPr>
            <p:ph type="title"/>
          </p:nvPr>
        </p:nvSpPr>
        <p:spPr>
          <a:xfrm>
            <a:off x="5167253" y="507606"/>
            <a:ext cx="4003613" cy="649049"/>
          </a:xfrm>
        </p:spPr>
        <p:txBody>
          <a:bodyPr/>
          <a:lstStyle>
            <a:lvl1pPr>
              <a:defRPr sz="2300">
                <a:solidFill>
                  <a:schemeClr val="tx2"/>
                </a:solidFill>
              </a:defRPr>
            </a:lvl1pPr>
          </a:lstStyle>
          <a:p>
            <a:r>
              <a:rPr lang="en-US" smtClean="0"/>
              <a:t>Click to edit Master title style</a:t>
            </a:r>
            <a:endParaRPr lang="en-GB" dirty="0"/>
          </a:p>
        </p:txBody>
      </p:sp>
      <p:sp>
        <p:nvSpPr>
          <p:cNvPr id="14" name="Text Placeholder 3"/>
          <p:cNvSpPr>
            <a:spLocks noGrp="1"/>
          </p:cNvSpPr>
          <p:nvPr>
            <p:ph type="body" sz="quarter" idx="12"/>
          </p:nvPr>
        </p:nvSpPr>
        <p:spPr>
          <a:xfrm>
            <a:off x="5167222" y="1274763"/>
            <a:ext cx="4003675" cy="630942"/>
          </a:xfrm>
        </p:spPr>
        <p:txBody>
          <a:bodyPr/>
          <a:lstStyle>
            <a:lvl1pPr>
              <a:defRPr sz="2000" b="0">
                <a:solidFill>
                  <a:schemeClr val="accent2"/>
                </a:solidFill>
                <a:latin typeface="+mn-lt"/>
              </a:defRPr>
            </a:lvl1pPr>
            <a:lvl2pPr>
              <a:defRPr sz="1600">
                <a:solidFill>
                  <a:schemeClr val="accent2"/>
                </a:solidFill>
              </a:defRPr>
            </a:lvl2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5354176"/>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pos="1079"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Page_Image 2 (colour)">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t="3636" r="96" b="-3636"/>
          <a:stretch/>
        </p:blipFill>
        <p:spPr>
          <a:xfrm>
            <a:off x="9525" y="0"/>
            <a:ext cx="9896475" cy="6604000"/>
          </a:xfrm>
          <a:prstGeom prst="rect">
            <a:avLst/>
          </a:prstGeom>
        </p:spPr>
      </p:pic>
      <p:grpSp>
        <p:nvGrpSpPr>
          <p:cNvPr id="23" name="Group 22"/>
          <p:cNvGrpSpPr/>
          <p:nvPr userDrawn="1"/>
        </p:nvGrpSpPr>
        <p:grpSpPr>
          <a:xfrm>
            <a:off x="4923991" y="6164"/>
            <a:ext cx="4490137" cy="3258955"/>
            <a:chOff x="4891355" y="-10176"/>
            <a:chExt cx="4490137" cy="3258955"/>
          </a:xfrm>
        </p:grpSpPr>
        <p:sp>
          <p:nvSpPr>
            <p:cNvPr id="24" name="Freeform 12"/>
            <p:cNvSpPr>
              <a:spLocks/>
            </p:cNvSpPr>
            <p:nvPr/>
          </p:nvSpPr>
          <p:spPr bwMode="auto">
            <a:xfrm>
              <a:off x="6390050" y="1666042"/>
              <a:ext cx="2991442" cy="1582737"/>
            </a:xfrm>
            <a:custGeom>
              <a:avLst/>
              <a:gdLst>
                <a:gd name="T0" fmla="*/ 924 w 924"/>
                <a:gd name="T1" fmla="*/ 370 h 489"/>
                <a:gd name="T2" fmla="*/ 924 w 924"/>
                <a:gd name="T3" fmla="*/ 0 h 489"/>
                <a:gd name="T4" fmla="*/ 0 w 924"/>
                <a:gd name="T5" fmla="*/ 264 h 489"/>
                <a:gd name="T6" fmla="*/ 766 w 924"/>
                <a:gd name="T7" fmla="*/ 482 h 489"/>
                <a:gd name="T8" fmla="*/ 805 w 924"/>
                <a:gd name="T9" fmla="*/ 489 h 489"/>
                <a:gd name="T10" fmla="*/ 924 w 924"/>
                <a:gd name="T11" fmla="*/ 370 h 489"/>
              </a:gdLst>
              <a:ahLst/>
              <a:cxnLst>
                <a:cxn ang="0">
                  <a:pos x="T0" y="T1"/>
                </a:cxn>
                <a:cxn ang="0">
                  <a:pos x="T2" y="T3"/>
                </a:cxn>
                <a:cxn ang="0">
                  <a:pos x="T4" y="T5"/>
                </a:cxn>
                <a:cxn ang="0">
                  <a:pos x="T6" y="T7"/>
                </a:cxn>
                <a:cxn ang="0">
                  <a:pos x="T8" y="T9"/>
                </a:cxn>
                <a:cxn ang="0">
                  <a:pos x="T10" y="T11"/>
                </a:cxn>
              </a:cxnLst>
              <a:rect l="0" t="0" r="r" b="b"/>
              <a:pathLst>
                <a:path w="924" h="489">
                  <a:moveTo>
                    <a:pt x="924" y="370"/>
                  </a:moveTo>
                  <a:cubicBezTo>
                    <a:pt x="924" y="0"/>
                    <a:pt x="924" y="0"/>
                    <a:pt x="924" y="0"/>
                  </a:cubicBezTo>
                  <a:cubicBezTo>
                    <a:pt x="0" y="264"/>
                    <a:pt x="0" y="264"/>
                    <a:pt x="0" y="264"/>
                  </a:cubicBezTo>
                  <a:cubicBezTo>
                    <a:pt x="766" y="482"/>
                    <a:pt x="766" y="482"/>
                    <a:pt x="766" y="482"/>
                  </a:cubicBezTo>
                  <a:cubicBezTo>
                    <a:pt x="778" y="486"/>
                    <a:pt x="791" y="489"/>
                    <a:pt x="805" y="489"/>
                  </a:cubicBezTo>
                  <a:cubicBezTo>
                    <a:pt x="871" y="489"/>
                    <a:pt x="924" y="436"/>
                    <a:pt x="924" y="370"/>
                  </a:cubicBezTo>
                </a:path>
              </a:pathLst>
            </a:custGeom>
            <a:solidFill>
              <a:srgbClr val="3D9B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Freeform 24"/>
            <p:cNvSpPr>
              <a:spLocks/>
            </p:cNvSpPr>
            <p:nvPr userDrawn="1"/>
          </p:nvSpPr>
          <p:spPr bwMode="auto">
            <a:xfrm>
              <a:off x="4891355" y="-10176"/>
              <a:ext cx="4490137" cy="2845749"/>
            </a:xfrm>
            <a:custGeom>
              <a:avLst/>
              <a:gdLst>
                <a:gd name="T0" fmla="*/ 0 w 1429"/>
                <a:gd name="T1" fmla="*/ 0 h 906"/>
                <a:gd name="T2" fmla="*/ 1429 w 1429"/>
                <a:gd name="T3" fmla="*/ 0 h 906"/>
                <a:gd name="T4" fmla="*/ 1429 w 1429"/>
                <a:gd name="T5" fmla="*/ 537 h 906"/>
                <a:gd name="T6" fmla="*/ 152 w 1429"/>
                <a:gd name="T7" fmla="*/ 901 h 906"/>
                <a:gd name="T8" fmla="*/ 119 w 1429"/>
                <a:gd name="T9" fmla="*/ 906 h 906"/>
                <a:gd name="T10" fmla="*/ 0 w 1429"/>
                <a:gd name="T11" fmla="*/ 787 h 906"/>
                <a:gd name="T12" fmla="*/ 0 w 1429"/>
                <a:gd name="T13" fmla="*/ 0 h 906"/>
              </a:gdLst>
              <a:ahLst/>
              <a:cxnLst>
                <a:cxn ang="0">
                  <a:pos x="T0" y="T1"/>
                </a:cxn>
                <a:cxn ang="0">
                  <a:pos x="T2" y="T3"/>
                </a:cxn>
                <a:cxn ang="0">
                  <a:pos x="T4" y="T5"/>
                </a:cxn>
                <a:cxn ang="0">
                  <a:pos x="T6" y="T7"/>
                </a:cxn>
                <a:cxn ang="0">
                  <a:pos x="T8" y="T9"/>
                </a:cxn>
                <a:cxn ang="0">
                  <a:pos x="T10" y="T11"/>
                </a:cxn>
                <a:cxn ang="0">
                  <a:pos x="T12" y="T13"/>
                </a:cxn>
              </a:cxnLst>
              <a:rect l="0" t="0" r="r" b="b"/>
              <a:pathLst>
                <a:path w="1429" h="906">
                  <a:moveTo>
                    <a:pt x="0" y="0"/>
                  </a:moveTo>
                  <a:cubicBezTo>
                    <a:pt x="1429" y="0"/>
                    <a:pt x="1429" y="0"/>
                    <a:pt x="1429" y="0"/>
                  </a:cubicBezTo>
                  <a:cubicBezTo>
                    <a:pt x="1429" y="537"/>
                    <a:pt x="1429" y="537"/>
                    <a:pt x="1429" y="537"/>
                  </a:cubicBezTo>
                  <a:cubicBezTo>
                    <a:pt x="152" y="901"/>
                    <a:pt x="152" y="901"/>
                    <a:pt x="152" y="901"/>
                  </a:cubicBezTo>
                  <a:cubicBezTo>
                    <a:pt x="141" y="904"/>
                    <a:pt x="130" y="906"/>
                    <a:pt x="119" y="906"/>
                  </a:cubicBezTo>
                  <a:cubicBezTo>
                    <a:pt x="53" y="906"/>
                    <a:pt x="0" y="853"/>
                    <a:pt x="0" y="787"/>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9" name="Freeform 17"/>
          <p:cNvSpPr>
            <a:spLocks/>
          </p:cNvSpPr>
          <p:nvPr userDrawn="1"/>
        </p:nvSpPr>
        <p:spPr bwMode="auto">
          <a:xfrm>
            <a:off x="1200" y="3483"/>
            <a:ext cx="9903600" cy="6858000"/>
          </a:xfrm>
          <a:custGeom>
            <a:avLst/>
            <a:gdLst>
              <a:gd name="T0" fmla="*/ 366 w 3119"/>
              <a:gd name="T1" fmla="*/ 2002 h 2160"/>
              <a:gd name="T2" fmla="*/ 170 w 3119"/>
              <a:gd name="T3" fmla="*/ 1824 h 2160"/>
              <a:gd name="T4" fmla="*/ 169 w 3119"/>
              <a:gd name="T5" fmla="*/ 1808 h 2160"/>
              <a:gd name="T6" fmla="*/ 169 w 3119"/>
              <a:gd name="T7" fmla="*/ 0 h 2160"/>
              <a:gd name="T8" fmla="*/ 0 w 3119"/>
              <a:gd name="T9" fmla="*/ 0 h 2160"/>
              <a:gd name="T10" fmla="*/ 0 w 3119"/>
              <a:gd name="T11" fmla="*/ 2160 h 2160"/>
              <a:gd name="T12" fmla="*/ 3119 w 3119"/>
              <a:gd name="T13" fmla="*/ 2160 h 2160"/>
              <a:gd name="T14" fmla="*/ 3119 w 3119"/>
              <a:gd name="T15" fmla="*/ 1225 h 2160"/>
              <a:gd name="T16" fmla="*/ 415 w 3119"/>
              <a:gd name="T17" fmla="*/ 1995 h 2160"/>
              <a:gd name="T18" fmla="*/ 366 w 3119"/>
              <a:gd name="T19" fmla="*/ 2002 h 2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19" h="2160">
                <a:moveTo>
                  <a:pt x="366" y="2002"/>
                </a:moveTo>
                <a:cubicBezTo>
                  <a:pt x="263" y="2002"/>
                  <a:pt x="179" y="1924"/>
                  <a:pt x="170" y="1824"/>
                </a:cubicBezTo>
                <a:cubicBezTo>
                  <a:pt x="169" y="1820"/>
                  <a:pt x="169" y="1814"/>
                  <a:pt x="169" y="1808"/>
                </a:cubicBezTo>
                <a:cubicBezTo>
                  <a:pt x="169" y="0"/>
                  <a:pt x="169" y="0"/>
                  <a:pt x="169" y="0"/>
                </a:cubicBezTo>
                <a:cubicBezTo>
                  <a:pt x="0" y="0"/>
                  <a:pt x="0" y="0"/>
                  <a:pt x="0" y="0"/>
                </a:cubicBezTo>
                <a:cubicBezTo>
                  <a:pt x="0" y="2160"/>
                  <a:pt x="0" y="2160"/>
                  <a:pt x="0" y="2160"/>
                </a:cubicBezTo>
                <a:cubicBezTo>
                  <a:pt x="3119" y="2160"/>
                  <a:pt x="3119" y="2160"/>
                  <a:pt x="3119" y="2160"/>
                </a:cubicBezTo>
                <a:cubicBezTo>
                  <a:pt x="3119" y="1225"/>
                  <a:pt x="3119" y="1225"/>
                  <a:pt x="3119" y="1225"/>
                </a:cubicBezTo>
                <a:cubicBezTo>
                  <a:pt x="3119" y="1225"/>
                  <a:pt x="416" y="1995"/>
                  <a:pt x="415" y="1995"/>
                </a:cubicBezTo>
                <a:cubicBezTo>
                  <a:pt x="399" y="1999"/>
                  <a:pt x="383" y="2002"/>
                  <a:pt x="366" y="200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pic>
        <p:nvPicPr>
          <p:cNvPr id="17" name="Picture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11432" y="6057901"/>
            <a:ext cx="3170060" cy="306000"/>
          </a:xfrm>
          <a:prstGeom prst="rect">
            <a:avLst/>
          </a:prstGeom>
        </p:spPr>
      </p:pic>
      <p:sp>
        <p:nvSpPr>
          <p:cNvPr id="13" name="Rectangle 12"/>
          <p:cNvSpPr/>
          <p:nvPr userDrawn="1"/>
        </p:nvSpPr>
        <p:spPr bwMode="auto">
          <a:xfrm>
            <a:off x="10137576" y="3"/>
            <a:ext cx="2789555" cy="908718"/>
          </a:xfrm>
          <a:prstGeom prst="rect">
            <a:avLst/>
          </a:prstGeom>
          <a:solidFill>
            <a:schemeClr val="accent3"/>
          </a:solidFill>
          <a:ln w="9525" cap="flat" cmpd="sng" algn="ctr">
            <a:noFill/>
            <a:prstDash val="solid"/>
            <a:round/>
            <a:headEnd type="none" w="med" len="med"/>
            <a:tailEnd type="none" w="med" len="med"/>
          </a:ln>
          <a:effectLst/>
        </p:spPr>
        <p:txBody>
          <a:bodyPr vert="horz" wrap="square" lIns="85672" tIns="85672" rIns="85672" bIns="85672" numCol="1" rtlCol="0" anchor="t" anchorCtr="0" compatLnSpc="1">
            <a:prstTxWarp prst="textNoShape">
              <a:avLst/>
            </a:prstTxWarp>
          </a:bodyPr>
          <a:lstStyle/>
          <a:p>
            <a:pPr algn="l"/>
            <a:r>
              <a:rPr lang="en-US" sz="1200" b="1" dirty="0" smtClean="0">
                <a:solidFill>
                  <a:schemeClr val="bg1"/>
                </a:solidFill>
              </a:rPr>
              <a:t>Instructions Option</a:t>
            </a:r>
            <a:r>
              <a:rPr lang="en-US" sz="1200" b="1" baseline="0" dirty="0" smtClean="0">
                <a:solidFill>
                  <a:schemeClr val="bg1"/>
                </a:solidFill>
              </a:rPr>
              <a:t> 3</a:t>
            </a:r>
            <a:endParaRPr lang="en-US" sz="1200" b="1" dirty="0" smtClean="0">
              <a:solidFill>
                <a:schemeClr val="bg1"/>
              </a:solidFill>
            </a:endParaRPr>
          </a:p>
          <a:p>
            <a:pPr algn="l"/>
            <a:r>
              <a:rPr lang="en-US" sz="1200" b="0" dirty="0" smtClean="0">
                <a:solidFill>
                  <a:schemeClr val="bg1"/>
                </a:solidFill>
              </a:rPr>
              <a:t>To update the background image, please go into the master slide and replace image. Then send to back.</a:t>
            </a:r>
            <a:endParaRPr lang="en-US" sz="1200" b="0" baseline="0" dirty="0" smtClean="0">
              <a:solidFill>
                <a:schemeClr val="bg1"/>
              </a:solidFill>
            </a:endParaRPr>
          </a:p>
        </p:txBody>
      </p:sp>
      <p:sp>
        <p:nvSpPr>
          <p:cNvPr id="11" name="Title 1"/>
          <p:cNvSpPr>
            <a:spLocks noGrp="1"/>
          </p:cNvSpPr>
          <p:nvPr>
            <p:ph type="title"/>
          </p:nvPr>
        </p:nvSpPr>
        <p:spPr>
          <a:xfrm>
            <a:off x="5167253" y="507606"/>
            <a:ext cx="4003613" cy="649049"/>
          </a:xfrm>
        </p:spPr>
        <p:txBody>
          <a:bodyPr/>
          <a:lstStyle>
            <a:lvl1pPr>
              <a:defRPr sz="2300">
                <a:solidFill>
                  <a:schemeClr val="tx2"/>
                </a:solidFill>
              </a:defRPr>
            </a:lvl1pPr>
          </a:lstStyle>
          <a:p>
            <a:r>
              <a:rPr lang="en-US" smtClean="0"/>
              <a:t>Click to edit Master title style</a:t>
            </a:r>
            <a:endParaRPr lang="en-GB" dirty="0"/>
          </a:p>
        </p:txBody>
      </p:sp>
      <p:sp>
        <p:nvSpPr>
          <p:cNvPr id="12" name="Text Placeholder 3"/>
          <p:cNvSpPr>
            <a:spLocks noGrp="1"/>
          </p:cNvSpPr>
          <p:nvPr>
            <p:ph type="body" sz="quarter" idx="12"/>
          </p:nvPr>
        </p:nvSpPr>
        <p:spPr>
          <a:xfrm>
            <a:off x="5167222" y="1274763"/>
            <a:ext cx="4003675" cy="630942"/>
          </a:xfrm>
        </p:spPr>
        <p:txBody>
          <a:bodyPr/>
          <a:lstStyle>
            <a:lvl1pPr>
              <a:defRPr sz="2000" b="0">
                <a:solidFill>
                  <a:schemeClr val="accent2"/>
                </a:solidFill>
                <a:latin typeface="+mn-lt"/>
              </a:defRPr>
            </a:lvl1pPr>
            <a:lvl2pPr>
              <a:defRPr sz="1600">
                <a:solidFill>
                  <a:schemeClr val="accent2"/>
                </a:solidFill>
              </a:defRPr>
            </a:lvl2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297915018"/>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pos="1079"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ver Page_Image 2 (blue-scale)">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l="1" t="3720" r="12"/>
          <a:stretch/>
        </p:blipFill>
        <p:spPr>
          <a:xfrm>
            <a:off x="368649" y="0"/>
            <a:ext cx="9536151" cy="6361063"/>
          </a:xfrm>
          <a:prstGeom prst="rect">
            <a:avLst/>
          </a:prstGeom>
        </p:spPr>
      </p:pic>
      <p:grpSp>
        <p:nvGrpSpPr>
          <p:cNvPr id="23" name="Group 22"/>
          <p:cNvGrpSpPr/>
          <p:nvPr userDrawn="1"/>
        </p:nvGrpSpPr>
        <p:grpSpPr>
          <a:xfrm>
            <a:off x="4923991" y="6164"/>
            <a:ext cx="4490137" cy="3258955"/>
            <a:chOff x="4891355" y="-10176"/>
            <a:chExt cx="4490137" cy="3258955"/>
          </a:xfrm>
        </p:grpSpPr>
        <p:sp>
          <p:nvSpPr>
            <p:cNvPr id="24" name="Freeform 12"/>
            <p:cNvSpPr>
              <a:spLocks/>
            </p:cNvSpPr>
            <p:nvPr/>
          </p:nvSpPr>
          <p:spPr bwMode="auto">
            <a:xfrm>
              <a:off x="6390050" y="1666042"/>
              <a:ext cx="2991442" cy="1582737"/>
            </a:xfrm>
            <a:custGeom>
              <a:avLst/>
              <a:gdLst>
                <a:gd name="T0" fmla="*/ 924 w 924"/>
                <a:gd name="T1" fmla="*/ 370 h 489"/>
                <a:gd name="T2" fmla="*/ 924 w 924"/>
                <a:gd name="T3" fmla="*/ 0 h 489"/>
                <a:gd name="T4" fmla="*/ 0 w 924"/>
                <a:gd name="T5" fmla="*/ 264 h 489"/>
                <a:gd name="T6" fmla="*/ 766 w 924"/>
                <a:gd name="T7" fmla="*/ 482 h 489"/>
                <a:gd name="T8" fmla="*/ 805 w 924"/>
                <a:gd name="T9" fmla="*/ 489 h 489"/>
                <a:gd name="T10" fmla="*/ 924 w 924"/>
                <a:gd name="T11" fmla="*/ 370 h 489"/>
              </a:gdLst>
              <a:ahLst/>
              <a:cxnLst>
                <a:cxn ang="0">
                  <a:pos x="T0" y="T1"/>
                </a:cxn>
                <a:cxn ang="0">
                  <a:pos x="T2" y="T3"/>
                </a:cxn>
                <a:cxn ang="0">
                  <a:pos x="T4" y="T5"/>
                </a:cxn>
                <a:cxn ang="0">
                  <a:pos x="T6" y="T7"/>
                </a:cxn>
                <a:cxn ang="0">
                  <a:pos x="T8" y="T9"/>
                </a:cxn>
                <a:cxn ang="0">
                  <a:pos x="T10" y="T11"/>
                </a:cxn>
              </a:cxnLst>
              <a:rect l="0" t="0" r="r" b="b"/>
              <a:pathLst>
                <a:path w="924" h="489">
                  <a:moveTo>
                    <a:pt x="924" y="370"/>
                  </a:moveTo>
                  <a:cubicBezTo>
                    <a:pt x="924" y="0"/>
                    <a:pt x="924" y="0"/>
                    <a:pt x="924" y="0"/>
                  </a:cubicBezTo>
                  <a:cubicBezTo>
                    <a:pt x="0" y="264"/>
                    <a:pt x="0" y="264"/>
                    <a:pt x="0" y="264"/>
                  </a:cubicBezTo>
                  <a:cubicBezTo>
                    <a:pt x="766" y="482"/>
                    <a:pt x="766" y="482"/>
                    <a:pt x="766" y="482"/>
                  </a:cubicBezTo>
                  <a:cubicBezTo>
                    <a:pt x="778" y="486"/>
                    <a:pt x="791" y="489"/>
                    <a:pt x="805" y="489"/>
                  </a:cubicBezTo>
                  <a:cubicBezTo>
                    <a:pt x="871" y="489"/>
                    <a:pt x="924" y="436"/>
                    <a:pt x="924" y="370"/>
                  </a:cubicBezTo>
                </a:path>
              </a:pathLst>
            </a:custGeom>
            <a:solidFill>
              <a:srgbClr val="3D9B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Freeform 24"/>
            <p:cNvSpPr>
              <a:spLocks/>
            </p:cNvSpPr>
            <p:nvPr userDrawn="1"/>
          </p:nvSpPr>
          <p:spPr bwMode="auto">
            <a:xfrm>
              <a:off x="4891355" y="-10176"/>
              <a:ext cx="4490137" cy="2845749"/>
            </a:xfrm>
            <a:custGeom>
              <a:avLst/>
              <a:gdLst>
                <a:gd name="T0" fmla="*/ 0 w 1429"/>
                <a:gd name="T1" fmla="*/ 0 h 906"/>
                <a:gd name="T2" fmla="*/ 1429 w 1429"/>
                <a:gd name="T3" fmla="*/ 0 h 906"/>
                <a:gd name="T4" fmla="*/ 1429 w 1429"/>
                <a:gd name="T5" fmla="*/ 537 h 906"/>
                <a:gd name="T6" fmla="*/ 152 w 1429"/>
                <a:gd name="T7" fmla="*/ 901 h 906"/>
                <a:gd name="T8" fmla="*/ 119 w 1429"/>
                <a:gd name="T9" fmla="*/ 906 h 906"/>
                <a:gd name="T10" fmla="*/ 0 w 1429"/>
                <a:gd name="T11" fmla="*/ 787 h 906"/>
                <a:gd name="T12" fmla="*/ 0 w 1429"/>
                <a:gd name="T13" fmla="*/ 0 h 906"/>
              </a:gdLst>
              <a:ahLst/>
              <a:cxnLst>
                <a:cxn ang="0">
                  <a:pos x="T0" y="T1"/>
                </a:cxn>
                <a:cxn ang="0">
                  <a:pos x="T2" y="T3"/>
                </a:cxn>
                <a:cxn ang="0">
                  <a:pos x="T4" y="T5"/>
                </a:cxn>
                <a:cxn ang="0">
                  <a:pos x="T6" y="T7"/>
                </a:cxn>
                <a:cxn ang="0">
                  <a:pos x="T8" y="T9"/>
                </a:cxn>
                <a:cxn ang="0">
                  <a:pos x="T10" y="T11"/>
                </a:cxn>
                <a:cxn ang="0">
                  <a:pos x="T12" y="T13"/>
                </a:cxn>
              </a:cxnLst>
              <a:rect l="0" t="0" r="r" b="b"/>
              <a:pathLst>
                <a:path w="1429" h="906">
                  <a:moveTo>
                    <a:pt x="0" y="0"/>
                  </a:moveTo>
                  <a:cubicBezTo>
                    <a:pt x="1429" y="0"/>
                    <a:pt x="1429" y="0"/>
                    <a:pt x="1429" y="0"/>
                  </a:cubicBezTo>
                  <a:cubicBezTo>
                    <a:pt x="1429" y="537"/>
                    <a:pt x="1429" y="537"/>
                    <a:pt x="1429" y="537"/>
                  </a:cubicBezTo>
                  <a:cubicBezTo>
                    <a:pt x="152" y="901"/>
                    <a:pt x="152" y="901"/>
                    <a:pt x="152" y="901"/>
                  </a:cubicBezTo>
                  <a:cubicBezTo>
                    <a:pt x="141" y="904"/>
                    <a:pt x="130" y="906"/>
                    <a:pt x="119" y="906"/>
                  </a:cubicBezTo>
                  <a:cubicBezTo>
                    <a:pt x="53" y="906"/>
                    <a:pt x="0" y="853"/>
                    <a:pt x="0" y="787"/>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9" name="Freeform 17"/>
          <p:cNvSpPr>
            <a:spLocks/>
          </p:cNvSpPr>
          <p:nvPr userDrawn="1"/>
        </p:nvSpPr>
        <p:spPr bwMode="auto">
          <a:xfrm>
            <a:off x="1200" y="3483"/>
            <a:ext cx="9903600" cy="6858000"/>
          </a:xfrm>
          <a:custGeom>
            <a:avLst/>
            <a:gdLst>
              <a:gd name="T0" fmla="*/ 366 w 3119"/>
              <a:gd name="T1" fmla="*/ 2002 h 2160"/>
              <a:gd name="T2" fmla="*/ 170 w 3119"/>
              <a:gd name="T3" fmla="*/ 1824 h 2160"/>
              <a:gd name="T4" fmla="*/ 169 w 3119"/>
              <a:gd name="T5" fmla="*/ 1808 h 2160"/>
              <a:gd name="T6" fmla="*/ 169 w 3119"/>
              <a:gd name="T7" fmla="*/ 0 h 2160"/>
              <a:gd name="T8" fmla="*/ 0 w 3119"/>
              <a:gd name="T9" fmla="*/ 0 h 2160"/>
              <a:gd name="T10" fmla="*/ 0 w 3119"/>
              <a:gd name="T11" fmla="*/ 2160 h 2160"/>
              <a:gd name="T12" fmla="*/ 3119 w 3119"/>
              <a:gd name="T13" fmla="*/ 2160 h 2160"/>
              <a:gd name="T14" fmla="*/ 3119 w 3119"/>
              <a:gd name="T15" fmla="*/ 1225 h 2160"/>
              <a:gd name="T16" fmla="*/ 415 w 3119"/>
              <a:gd name="T17" fmla="*/ 1995 h 2160"/>
              <a:gd name="T18" fmla="*/ 366 w 3119"/>
              <a:gd name="T19" fmla="*/ 2002 h 2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19" h="2160">
                <a:moveTo>
                  <a:pt x="366" y="2002"/>
                </a:moveTo>
                <a:cubicBezTo>
                  <a:pt x="263" y="2002"/>
                  <a:pt x="179" y="1924"/>
                  <a:pt x="170" y="1824"/>
                </a:cubicBezTo>
                <a:cubicBezTo>
                  <a:pt x="169" y="1820"/>
                  <a:pt x="169" y="1814"/>
                  <a:pt x="169" y="1808"/>
                </a:cubicBezTo>
                <a:cubicBezTo>
                  <a:pt x="169" y="0"/>
                  <a:pt x="169" y="0"/>
                  <a:pt x="169" y="0"/>
                </a:cubicBezTo>
                <a:cubicBezTo>
                  <a:pt x="0" y="0"/>
                  <a:pt x="0" y="0"/>
                  <a:pt x="0" y="0"/>
                </a:cubicBezTo>
                <a:cubicBezTo>
                  <a:pt x="0" y="2160"/>
                  <a:pt x="0" y="2160"/>
                  <a:pt x="0" y="2160"/>
                </a:cubicBezTo>
                <a:cubicBezTo>
                  <a:pt x="3119" y="2160"/>
                  <a:pt x="3119" y="2160"/>
                  <a:pt x="3119" y="2160"/>
                </a:cubicBezTo>
                <a:cubicBezTo>
                  <a:pt x="3119" y="1225"/>
                  <a:pt x="3119" y="1225"/>
                  <a:pt x="3119" y="1225"/>
                </a:cubicBezTo>
                <a:cubicBezTo>
                  <a:pt x="3119" y="1225"/>
                  <a:pt x="416" y="1995"/>
                  <a:pt x="415" y="1995"/>
                </a:cubicBezTo>
                <a:cubicBezTo>
                  <a:pt x="399" y="1999"/>
                  <a:pt x="383" y="2002"/>
                  <a:pt x="366" y="200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pic>
        <p:nvPicPr>
          <p:cNvPr id="17" name="Picture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11432" y="6057901"/>
            <a:ext cx="3170060" cy="306000"/>
          </a:xfrm>
          <a:prstGeom prst="rect">
            <a:avLst/>
          </a:prstGeom>
        </p:spPr>
      </p:pic>
      <p:sp>
        <p:nvSpPr>
          <p:cNvPr id="10" name="Rectangle 9"/>
          <p:cNvSpPr/>
          <p:nvPr userDrawn="1"/>
        </p:nvSpPr>
        <p:spPr bwMode="auto">
          <a:xfrm>
            <a:off x="10137576" y="3"/>
            <a:ext cx="2789555" cy="908718"/>
          </a:xfrm>
          <a:prstGeom prst="rect">
            <a:avLst/>
          </a:prstGeom>
          <a:solidFill>
            <a:schemeClr val="accent3"/>
          </a:solidFill>
          <a:ln w="9525" cap="flat" cmpd="sng" algn="ctr">
            <a:noFill/>
            <a:prstDash val="solid"/>
            <a:round/>
            <a:headEnd type="none" w="med" len="med"/>
            <a:tailEnd type="none" w="med" len="med"/>
          </a:ln>
          <a:effectLst/>
        </p:spPr>
        <p:txBody>
          <a:bodyPr vert="horz" wrap="square" lIns="85672" tIns="85672" rIns="85672" bIns="85672" numCol="1" rtlCol="0" anchor="t" anchorCtr="0" compatLnSpc="1">
            <a:prstTxWarp prst="textNoShape">
              <a:avLst/>
            </a:prstTxWarp>
          </a:bodyPr>
          <a:lstStyle/>
          <a:p>
            <a:pPr algn="l"/>
            <a:r>
              <a:rPr lang="en-US" sz="1200" b="1" dirty="0" smtClean="0">
                <a:solidFill>
                  <a:schemeClr val="bg1"/>
                </a:solidFill>
              </a:rPr>
              <a:t>Instructions Option</a:t>
            </a:r>
            <a:r>
              <a:rPr lang="en-US" sz="1200" b="1" baseline="0" dirty="0" smtClean="0">
                <a:solidFill>
                  <a:schemeClr val="bg1"/>
                </a:solidFill>
              </a:rPr>
              <a:t> 3</a:t>
            </a:r>
            <a:endParaRPr lang="en-US" sz="1200" b="1" dirty="0" smtClean="0">
              <a:solidFill>
                <a:schemeClr val="bg1"/>
              </a:solidFill>
            </a:endParaRPr>
          </a:p>
          <a:p>
            <a:pPr algn="l"/>
            <a:r>
              <a:rPr lang="en-US" sz="1200" b="0" dirty="0" smtClean="0">
                <a:solidFill>
                  <a:schemeClr val="bg1"/>
                </a:solidFill>
              </a:rPr>
              <a:t>To update the background image, please go into the master slide and replace image. Then send to back.</a:t>
            </a:r>
            <a:endParaRPr lang="en-US" sz="1200" b="0" baseline="0" dirty="0" smtClean="0">
              <a:solidFill>
                <a:schemeClr val="bg1"/>
              </a:solidFill>
            </a:endParaRPr>
          </a:p>
        </p:txBody>
      </p:sp>
      <p:sp>
        <p:nvSpPr>
          <p:cNvPr id="11" name="Title 1"/>
          <p:cNvSpPr>
            <a:spLocks noGrp="1"/>
          </p:cNvSpPr>
          <p:nvPr>
            <p:ph type="title"/>
          </p:nvPr>
        </p:nvSpPr>
        <p:spPr>
          <a:xfrm>
            <a:off x="5167253" y="507606"/>
            <a:ext cx="4003613" cy="649049"/>
          </a:xfrm>
        </p:spPr>
        <p:txBody>
          <a:bodyPr/>
          <a:lstStyle>
            <a:lvl1pPr>
              <a:defRPr sz="2300">
                <a:solidFill>
                  <a:schemeClr val="tx2"/>
                </a:solidFill>
              </a:defRPr>
            </a:lvl1pPr>
          </a:lstStyle>
          <a:p>
            <a:r>
              <a:rPr lang="en-US" smtClean="0"/>
              <a:t>Click to edit Master title style</a:t>
            </a:r>
            <a:endParaRPr lang="en-GB" dirty="0"/>
          </a:p>
        </p:txBody>
      </p:sp>
      <p:sp>
        <p:nvSpPr>
          <p:cNvPr id="12" name="Text Placeholder 3"/>
          <p:cNvSpPr>
            <a:spLocks noGrp="1"/>
          </p:cNvSpPr>
          <p:nvPr>
            <p:ph type="body" sz="quarter" idx="12"/>
          </p:nvPr>
        </p:nvSpPr>
        <p:spPr>
          <a:xfrm>
            <a:off x="5167222" y="1274763"/>
            <a:ext cx="4003675" cy="630942"/>
          </a:xfrm>
        </p:spPr>
        <p:txBody>
          <a:bodyPr/>
          <a:lstStyle>
            <a:lvl1pPr>
              <a:defRPr sz="2000" b="0">
                <a:solidFill>
                  <a:schemeClr val="accent2"/>
                </a:solidFill>
                <a:latin typeface="+mn-lt"/>
              </a:defRPr>
            </a:lvl1pPr>
            <a:lvl2pPr>
              <a:defRPr sz="1600">
                <a:solidFill>
                  <a:schemeClr val="accent2"/>
                </a:solidFill>
              </a:defRPr>
            </a:lvl2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1876257222"/>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pos="1079"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ver Page_Image 3 (colour)">
    <p:spTree>
      <p:nvGrpSpPr>
        <p:cNvPr id="1" name=""/>
        <p:cNvGrpSpPr/>
        <p:nvPr/>
      </p:nvGrpSpPr>
      <p:grpSpPr>
        <a:xfrm>
          <a:off x="0" y="0"/>
          <a:ext cx="0" cy="0"/>
          <a:chOff x="0" y="0"/>
          <a:chExt cx="0" cy="0"/>
        </a:xfrm>
      </p:grpSpPr>
      <p:pic>
        <p:nvPicPr>
          <p:cNvPr id="3075" name="Picture 3" descr="O:\Brandguild\Projects\BRG100002_Springer Nature template build (Bridget Ruffell)\2. Data and graphics\162267007_brighter_col.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5393"/>
          <a:stretch/>
        </p:blipFill>
        <p:spPr bwMode="auto">
          <a:xfrm flipH="1">
            <a:off x="226950" y="3483"/>
            <a:ext cx="9679049" cy="6849380"/>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p:cNvGrpSpPr/>
          <p:nvPr userDrawn="1"/>
        </p:nvGrpSpPr>
        <p:grpSpPr>
          <a:xfrm>
            <a:off x="4923991" y="3483"/>
            <a:ext cx="4490137" cy="3258955"/>
            <a:chOff x="4891355" y="-10176"/>
            <a:chExt cx="4490137" cy="3258955"/>
          </a:xfrm>
        </p:grpSpPr>
        <p:sp>
          <p:nvSpPr>
            <p:cNvPr id="24" name="Freeform 12"/>
            <p:cNvSpPr>
              <a:spLocks/>
            </p:cNvSpPr>
            <p:nvPr/>
          </p:nvSpPr>
          <p:spPr bwMode="auto">
            <a:xfrm>
              <a:off x="6390050" y="1666042"/>
              <a:ext cx="2991442" cy="1582737"/>
            </a:xfrm>
            <a:custGeom>
              <a:avLst/>
              <a:gdLst>
                <a:gd name="T0" fmla="*/ 924 w 924"/>
                <a:gd name="T1" fmla="*/ 370 h 489"/>
                <a:gd name="T2" fmla="*/ 924 w 924"/>
                <a:gd name="T3" fmla="*/ 0 h 489"/>
                <a:gd name="T4" fmla="*/ 0 w 924"/>
                <a:gd name="T5" fmla="*/ 264 h 489"/>
                <a:gd name="T6" fmla="*/ 766 w 924"/>
                <a:gd name="T7" fmla="*/ 482 h 489"/>
                <a:gd name="T8" fmla="*/ 805 w 924"/>
                <a:gd name="T9" fmla="*/ 489 h 489"/>
                <a:gd name="T10" fmla="*/ 924 w 924"/>
                <a:gd name="T11" fmla="*/ 370 h 489"/>
              </a:gdLst>
              <a:ahLst/>
              <a:cxnLst>
                <a:cxn ang="0">
                  <a:pos x="T0" y="T1"/>
                </a:cxn>
                <a:cxn ang="0">
                  <a:pos x="T2" y="T3"/>
                </a:cxn>
                <a:cxn ang="0">
                  <a:pos x="T4" y="T5"/>
                </a:cxn>
                <a:cxn ang="0">
                  <a:pos x="T6" y="T7"/>
                </a:cxn>
                <a:cxn ang="0">
                  <a:pos x="T8" y="T9"/>
                </a:cxn>
                <a:cxn ang="0">
                  <a:pos x="T10" y="T11"/>
                </a:cxn>
              </a:cxnLst>
              <a:rect l="0" t="0" r="r" b="b"/>
              <a:pathLst>
                <a:path w="924" h="489">
                  <a:moveTo>
                    <a:pt x="924" y="370"/>
                  </a:moveTo>
                  <a:cubicBezTo>
                    <a:pt x="924" y="0"/>
                    <a:pt x="924" y="0"/>
                    <a:pt x="924" y="0"/>
                  </a:cubicBezTo>
                  <a:cubicBezTo>
                    <a:pt x="0" y="264"/>
                    <a:pt x="0" y="264"/>
                    <a:pt x="0" y="264"/>
                  </a:cubicBezTo>
                  <a:cubicBezTo>
                    <a:pt x="766" y="482"/>
                    <a:pt x="766" y="482"/>
                    <a:pt x="766" y="482"/>
                  </a:cubicBezTo>
                  <a:cubicBezTo>
                    <a:pt x="778" y="486"/>
                    <a:pt x="791" y="489"/>
                    <a:pt x="805" y="489"/>
                  </a:cubicBezTo>
                  <a:cubicBezTo>
                    <a:pt x="871" y="489"/>
                    <a:pt x="924" y="436"/>
                    <a:pt x="924" y="370"/>
                  </a:cubicBezTo>
                </a:path>
              </a:pathLst>
            </a:custGeom>
            <a:solidFill>
              <a:srgbClr val="3D9B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Freeform 24"/>
            <p:cNvSpPr>
              <a:spLocks/>
            </p:cNvSpPr>
            <p:nvPr userDrawn="1"/>
          </p:nvSpPr>
          <p:spPr bwMode="auto">
            <a:xfrm>
              <a:off x="4891355" y="-10176"/>
              <a:ext cx="4490137" cy="2845749"/>
            </a:xfrm>
            <a:custGeom>
              <a:avLst/>
              <a:gdLst>
                <a:gd name="T0" fmla="*/ 0 w 1429"/>
                <a:gd name="T1" fmla="*/ 0 h 906"/>
                <a:gd name="T2" fmla="*/ 1429 w 1429"/>
                <a:gd name="T3" fmla="*/ 0 h 906"/>
                <a:gd name="T4" fmla="*/ 1429 w 1429"/>
                <a:gd name="T5" fmla="*/ 537 h 906"/>
                <a:gd name="T6" fmla="*/ 152 w 1429"/>
                <a:gd name="T7" fmla="*/ 901 h 906"/>
                <a:gd name="T8" fmla="*/ 119 w 1429"/>
                <a:gd name="T9" fmla="*/ 906 h 906"/>
                <a:gd name="T10" fmla="*/ 0 w 1429"/>
                <a:gd name="T11" fmla="*/ 787 h 906"/>
                <a:gd name="T12" fmla="*/ 0 w 1429"/>
                <a:gd name="T13" fmla="*/ 0 h 906"/>
              </a:gdLst>
              <a:ahLst/>
              <a:cxnLst>
                <a:cxn ang="0">
                  <a:pos x="T0" y="T1"/>
                </a:cxn>
                <a:cxn ang="0">
                  <a:pos x="T2" y="T3"/>
                </a:cxn>
                <a:cxn ang="0">
                  <a:pos x="T4" y="T5"/>
                </a:cxn>
                <a:cxn ang="0">
                  <a:pos x="T6" y="T7"/>
                </a:cxn>
                <a:cxn ang="0">
                  <a:pos x="T8" y="T9"/>
                </a:cxn>
                <a:cxn ang="0">
                  <a:pos x="T10" y="T11"/>
                </a:cxn>
                <a:cxn ang="0">
                  <a:pos x="T12" y="T13"/>
                </a:cxn>
              </a:cxnLst>
              <a:rect l="0" t="0" r="r" b="b"/>
              <a:pathLst>
                <a:path w="1429" h="906">
                  <a:moveTo>
                    <a:pt x="0" y="0"/>
                  </a:moveTo>
                  <a:cubicBezTo>
                    <a:pt x="1429" y="0"/>
                    <a:pt x="1429" y="0"/>
                    <a:pt x="1429" y="0"/>
                  </a:cubicBezTo>
                  <a:cubicBezTo>
                    <a:pt x="1429" y="537"/>
                    <a:pt x="1429" y="537"/>
                    <a:pt x="1429" y="537"/>
                  </a:cubicBezTo>
                  <a:cubicBezTo>
                    <a:pt x="152" y="901"/>
                    <a:pt x="152" y="901"/>
                    <a:pt x="152" y="901"/>
                  </a:cubicBezTo>
                  <a:cubicBezTo>
                    <a:pt x="141" y="904"/>
                    <a:pt x="130" y="906"/>
                    <a:pt x="119" y="906"/>
                  </a:cubicBezTo>
                  <a:cubicBezTo>
                    <a:pt x="53" y="906"/>
                    <a:pt x="0" y="853"/>
                    <a:pt x="0" y="787"/>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9" name="Freeform 17"/>
          <p:cNvSpPr>
            <a:spLocks/>
          </p:cNvSpPr>
          <p:nvPr userDrawn="1"/>
        </p:nvSpPr>
        <p:spPr bwMode="auto">
          <a:xfrm>
            <a:off x="1200" y="3483"/>
            <a:ext cx="9903600" cy="6858000"/>
          </a:xfrm>
          <a:custGeom>
            <a:avLst/>
            <a:gdLst>
              <a:gd name="T0" fmla="*/ 366 w 3119"/>
              <a:gd name="T1" fmla="*/ 2002 h 2160"/>
              <a:gd name="T2" fmla="*/ 170 w 3119"/>
              <a:gd name="T3" fmla="*/ 1824 h 2160"/>
              <a:gd name="T4" fmla="*/ 169 w 3119"/>
              <a:gd name="T5" fmla="*/ 1808 h 2160"/>
              <a:gd name="T6" fmla="*/ 169 w 3119"/>
              <a:gd name="T7" fmla="*/ 0 h 2160"/>
              <a:gd name="T8" fmla="*/ 0 w 3119"/>
              <a:gd name="T9" fmla="*/ 0 h 2160"/>
              <a:gd name="T10" fmla="*/ 0 w 3119"/>
              <a:gd name="T11" fmla="*/ 2160 h 2160"/>
              <a:gd name="T12" fmla="*/ 3119 w 3119"/>
              <a:gd name="T13" fmla="*/ 2160 h 2160"/>
              <a:gd name="T14" fmla="*/ 3119 w 3119"/>
              <a:gd name="T15" fmla="*/ 1225 h 2160"/>
              <a:gd name="T16" fmla="*/ 415 w 3119"/>
              <a:gd name="T17" fmla="*/ 1995 h 2160"/>
              <a:gd name="T18" fmla="*/ 366 w 3119"/>
              <a:gd name="T19" fmla="*/ 2002 h 2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19" h="2160">
                <a:moveTo>
                  <a:pt x="366" y="2002"/>
                </a:moveTo>
                <a:cubicBezTo>
                  <a:pt x="263" y="2002"/>
                  <a:pt x="179" y="1924"/>
                  <a:pt x="170" y="1824"/>
                </a:cubicBezTo>
                <a:cubicBezTo>
                  <a:pt x="169" y="1820"/>
                  <a:pt x="169" y="1814"/>
                  <a:pt x="169" y="1808"/>
                </a:cubicBezTo>
                <a:cubicBezTo>
                  <a:pt x="169" y="0"/>
                  <a:pt x="169" y="0"/>
                  <a:pt x="169" y="0"/>
                </a:cubicBezTo>
                <a:cubicBezTo>
                  <a:pt x="0" y="0"/>
                  <a:pt x="0" y="0"/>
                  <a:pt x="0" y="0"/>
                </a:cubicBezTo>
                <a:cubicBezTo>
                  <a:pt x="0" y="2160"/>
                  <a:pt x="0" y="2160"/>
                  <a:pt x="0" y="2160"/>
                </a:cubicBezTo>
                <a:cubicBezTo>
                  <a:pt x="3119" y="2160"/>
                  <a:pt x="3119" y="2160"/>
                  <a:pt x="3119" y="2160"/>
                </a:cubicBezTo>
                <a:cubicBezTo>
                  <a:pt x="3119" y="1225"/>
                  <a:pt x="3119" y="1225"/>
                  <a:pt x="3119" y="1225"/>
                </a:cubicBezTo>
                <a:cubicBezTo>
                  <a:pt x="3119" y="1225"/>
                  <a:pt x="416" y="1995"/>
                  <a:pt x="415" y="1995"/>
                </a:cubicBezTo>
                <a:cubicBezTo>
                  <a:pt x="399" y="1999"/>
                  <a:pt x="383" y="2002"/>
                  <a:pt x="366" y="200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pic>
        <p:nvPicPr>
          <p:cNvPr id="17" name="Picture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11432" y="6057901"/>
            <a:ext cx="3170060" cy="306000"/>
          </a:xfrm>
          <a:prstGeom prst="rect">
            <a:avLst/>
          </a:prstGeom>
        </p:spPr>
      </p:pic>
      <p:sp>
        <p:nvSpPr>
          <p:cNvPr id="32" name="Rectangle 31"/>
          <p:cNvSpPr/>
          <p:nvPr userDrawn="1"/>
        </p:nvSpPr>
        <p:spPr bwMode="auto">
          <a:xfrm>
            <a:off x="10137576" y="3"/>
            <a:ext cx="2789555" cy="908718"/>
          </a:xfrm>
          <a:prstGeom prst="rect">
            <a:avLst/>
          </a:prstGeom>
          <a:solidFill>
            <a:schemeClr val="accent3"/>
          </a:solidFill>
          <a:ln w="9525" cap="flat" cmpd="sng" algn="ctr">
            <a:noFill/>
            <a:prstDash val="solid"/>
            <a:round/>
            <a:headEnd type="none" w="med" len="med"/>
            <a:tailEnd type="none" w="med" len="med"/>
          </a:ln>
          <a:effectLst/>
        </p:spPr>
        <p:txBody>
          <a:bodyPr vert="horz" wrap="square" lIns="85672" tIns="85672" rIns="85672" bIns="85672" numCol="1" rtlCol="0" anchor="t" anchorCtr="0" compatLnSpc="1">
            <a:prstTxWarp prst="textNoShape">
              <a:avLst/>
            </a:prstTxWarp>
          </a:bodyPr>
          <a:lstStyle/>
          <a:p>
            <a:pPr algn="l"/>
            <a:r>
              <a:rPr lang="en-US" sz="1200" b="1" dirty="0" smtClean="0">
                <a:solidFill>
                  <a:schemeClr val="bg1"/>
                </a:solidFill>
              </a:rPr>
              <a:t>Instructions Option</a:t>
            </a:r>
            <a:r>
              <a:rPr lang="en-US" sz="1200" b="1" baseline="0" dirty="0" smtClean="0">
                <a:solidFill>
                  <a:schemeClr val="bg1"/>
                </a:solidFill>
              </a:rPr>
              <a:t> 4</a:t>
            </a:r>
            <a:endParaRPr lang="en-US" sz="1200" b="1" dirty="0" smtClean="0">
              <a:solidFill>
                <a:schemeClr val="bg1"/>
              </a:solidFill>
            </a:endParaRPr>
          </a:p>
          <a:p>
            <a:pPr algn="l"/>
            <a:r>
              <a:rPr lang="en-US" sz="1200" b="0" dirty="0" smtClean="0">
                <a:solidFill>
                  <a:schemeClr val="bg1"/>
                </a:solidFill>
              </a:rPr>
              <a:t>To update the background image, please go into the master slide and replace image. Then send to back.</a:t>
            </a:r>
            <a:endParaRPr lang="en-US" sz="1200" b="0" baseline="0" dirty="0" smtClean="0">
              <a:solidFill>
                <a:schemeClr val="bg1"/>
              </a:solidFill>
            </a:endParaRPr>
          </a:p>
        </p:txBody>
      </p:sp>
      <p:sp>
        <p:nvSpPr>
          <p:cNvPr id="11" name="Title 1"/>
          <p:cNvSpPr>
            <a:spLocks noGrp="1"/>
          </p:cNvSpPr>
          <p:nvPr>
            <p:ph type="title"/>
          </p:nvPr>
        </p:nvSpPr>
        <p:spPr>
          <a:xfrm>
            <a:off x="5167253" y="507606"/>
            <a:ext cx="4003613" cy="649049"/>
          </a:xfrm>
        </p:spPr>
        <p:txBody>
          <a:bodyPr/>
          <a:lstStyle>
            <a:lvl1pPr>
              <a:defRPr sz="2300">
                <a:solidFill>
                  <a:schemeClr val="tx2"/>
                </a:solidFill>
              </a:defRPr>
            </a:lvl1pPr>
          </a:lstStyle>
          <a:p>
            <a:r>
              <a:rPr lang="en-US" smtClean="0"/>
              <a:t>Click to edit Master title style</a:t>
            </a:r>
            <a:endParaRPr lang="en-GB" dirty="0"/>
          </a:p>
        </p:txBody>
      </p:sp>
      <p:sp>
        <p:nvSpPr>
          <p:cNvPr id="12" name="Text Placeholder 3"/>
          <p:cNvSpPr>
            <a:spLocks noGrp="1"/>
          </p:cNvSpPr>
          <p:nvPr>
            <p:ph type="body" sz="quarter" idx="12"/>
          </p:nvPr>
        </p:nvSpPr>
        <p:spPr>
          <a:xfrm>
            <a:off x="5167222" y="1274763"/>
            <a:ext cx="4003675" cy="630942"/>
          </a:xfrm>
        </p:spPr>
        <p:txBody>
          <a:bodyPr/>
          <a:lstStyle>
            <a:lvl1pPr>
              <a:defRPr sz="2000" b="0">
                <a:solidFill>
                  <a:schemeClr val="accent2"/>
                </a:solidFill>
                <a:latin typeface="+mn-lt"/>
              </a:defRPr>
            </a:lvl1pPr>
            <a:lvl2pPr>
              <a:defRPr sz="1600">
                <a:solidFill>
                  <a:schemeClr val="accent2"/>
                </a:solidFill>
              </a:defRPr>
            </a:lvl2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23832868"/>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pos="107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ver Page_Image 3 (blue-scale)">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2" cstate="print">
            <a:extLst>
              <a:ext uri="{28A0092B-C50C-407E-A947-70E740481C1C}">
                <a14:useLocalDpi xmlns:a14="http://schemas.microsoft.com/office/drawing/2010/main" val="0"/>
              </a:ext>
            </a:extLst>
          </a:blip>
          <a:srcRect l="-12" t="-50" r="12" b="2348"/>
          <a:stretch/>
        </p:blipFill>
        <p:spPr>
          <a:xfrm>
            <a:off x="1200" y="0"/>
            <a:ext cx="9903600" cy="6858000"/>
          </a:xfrm>
          <a:prstGeom prst="rect">
            <a:avLst/>
          </a:prstGeom>
        </p:spPr>
      </p:pic>
      <p:grpSp>
        <p:nvGrpSpPr>
          <p:cNvPr id="23" name="Group 22"/>
          <p:cNvGrpSpPr/>
          <p:nvPr userDrawn="1"/>
        </p:nvGrpSpPr>
        <p:grpSpPr>
          <a:xfrm>
            <a:off x="4923991" y="3483"/>
            <a:ext cx="4490137" cy="3258955"/>
            <a:chOff x="4891355" y="-10176"/>
            <a:chExt cx="4490137" cy="3258955"/>
          </a:xfrm>
        </p:grpSpPr>
        <p:sp>
          <p:nvSpPr>
            <p:cNvPr id="24" name="Freeform 12"/>
            <p:cNvSpPr>
              <a:spLocks/>
            </p:cNvSpPr>
            <p:nvPr/>
          </p:nvSpPr>
          <p:spPr bwMode="auto">
            <a:xfrm>
              <a:off x="6390050" y="1666042"/>
              <a:ext cx="2991442" cy="1582737"/>
            </a:xfrm>
            <a:custGeom>
              <a:avLst/>
              <a:gdLst>
                <a:gd name="T0" fmla="*/ 924 w 924"/>
                <a:gd name="T1" fmla="*/ 370 h 489"/>
                <a:gd name="T2" fmla="*/ 924 w 924"/>
                <a:gd name="T3" fmla="*/ 0 h 489"/>
                <a:gd name="T4" fmla="*/ 0 w 924"/>
                <a:gd name="T5" fmla="*/ 264 h 489"/>
                <a:gd name="T6" fmla="*/ 766 w 924"/>
                <a:gd name="T7" fmla="*/ 482 h 489"/>
                <a:gd name="T8" fmla="*/ 805 w 924"/>
                <a:gd name="T9" fmla="*/ 489 h 489"/>
                <a:gd name="T10" fmla="*/ 924 w 924"/>
                <a:gd name="T11" fmla="*/ 370 h 489"/>
              </a:gdLst>
              <a:ahLst/>
              <a:cxnLst>
                <a:cxn ang="0">
                  <a:pos x="T0" y="T1"/>
                </a:cxn>
                <a:cxn ang="0">
                  <a:pos x="T2" y="T3"/>
                </a:cxn>
                <a:cxn ang="0">
                  <a:pos x="T4" y="T5"/>
                </a:cxn>
                <a:cxn ang="0">
                  <a:pos x="T6" y="T7"/>
                </a:cxn>
                <a:cxn ang="0">
                  <a:pos x="T8" y="T9"/>
                </a:cxn>
                <a:cxn ang="0">
                  <a:pos x="T10" y="T11"/>
                </a:cxn>
              </a:cxnLst>
              <a:rect l="0" t="0" r="r" b="b"/>
              <a:pathLst>
                <a:path w="924" h="489">
                  <a:moveTo>
                    <a:pt x="924" y="370"/>
                  </a:moveTo>
                  <a:cubicBezTo>
                    <a:pt x="924" y="0"/>
                    <a:pt x="924" y="0"/>
                    <a:pt x="924" y="0"/>
                  </a:cubicBezTo>
                  <a:cubicBezTo>
                    <a:pt x="0" y="264"/>
                    <a:pt x="0" y="264"/>
                    <a:pt x="0" y="264"/>
                  </a:cubicBezTo>
                  <a:cubicBezTo>
                    <a:pt x="766" y="482"/>
                    <a:pt x="766" y="482"/>
                    <a:pt x="766" y="482"/>
                  </a:cubicBezTo>
                  <a:cubicBezTo>
                    <a:pt x="778" y="486"/>
                    <a:pt x="791" y="489"/>
                    <a:pt x="805" y="489"/>
                  </a:cubicBezTo>
                  <a:cubicBezTo>
                    <a:pt x="871" y="489"/>
                    <a:pt x="924" y="436"/>
                    <a:pt x="924" y="370"/>
                  </a:cubicBezTo>
                </a:path>
              </a:pathLst>
            </a:custGeom>
            <a:solidFill>
              <a:srgbClr val="3D9B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Freeform 24"/>
            <p:cNvSpPr>
              <a:spLocks/>
            </p:cNvSpPr>
            <p:nvPr userDrawn="1"/>
          </p:nvSpPr>
          <p:spPr bwMode="auto">
            <a:xfrm>
              <a:off x="4891355" y="-10176"/>
              <a:ext cx="4490137" cy="2845749"/>
            </a:xfrm>
            <a:custGeom>
              <a:avLst/>
              <a:gdLst>
                <a:gd name="T0" fmla="*/ 0 w 1429"/>
                <a:gd name="T1" fmla="*/ 0 h 906"/>
                <a:gd name="T2" fmla="*/ 1429 w 1429"/>
                <a:gd name="T3" fmla="*/ 0 h 906"/>
                <a:gd name="T4" fmla="*/ 1429 w 1429"/>
                <a:gd name="T5" fmla="*/ 537 h 906"/>
                <a:gd name="T6" fmla="*/ 152 w 1429"/>
                <a:gd name="T7" fmla="*/ 901 h 906"/>
                <a:gd name="T8" fmla="*/ 119 w 1429"/>
                <a:gd name="T9" fmla="*/ 906 h 906"/>
                <a:gd name="T10" fmla="*/ 0 w 1429"/>
                <a:gd name="T11" fmla="*/ 787 h 906"/>
                <a:gd name="T12" fmla="*/ 0 w 1429"/>
                <a:gd name="T13" fmla="*/ 0 h 906"/>
              </a:gdLst>
              <a:ahLst/>
              <a:cxnLst>
                <a:cxn ang="0">
                  <a:pos x="T0" y="T1"/>
                </a:cxn>
                <a:cxn ang="0">
                  <a:pos x="T2" y="T3"/>
                </a:cxn>
                <a:cxn ang="0">
                  <a:pos x="T4" y="T5"/>
                </a:cxn>
                <a:cxn ang="0">
                  <a:pos x="T6" y="T7"/>
                </a:cxn>
                <a:cxn ang="0">
                  <a:pos x="T8" y="T9"/>
                </a:cxn>
                <a:cxn ang="0">
                  <a:pos x="T10" y="T11"/>
                </a:cxn>
                <a:cxn ang="0">
                  <a:pos x="T12" y="T13"/>
                </a:cxn>
              </a:cxnLst>
              <a:rect l="0" t="0" r="r" b="b"/>
              <a:pathLst>
                <a:path w="1429" h="906">
                  <a:moveTo>
                    <a:pt x="0" y="0"/>
                  </a:moveTo>
                  <a:cubicBezTo>
                    <a:pt x="1429" y="0"/>
                    <a:pt x="1429" y="0"/>
                    <a:pt x="1429" y="0"/>
                  </a:cubicBezTo>
                  <a:cubicBezTo>
                    <a:pt x="1429" y="537"/>
                    <a:pt x="1429" y="537"/>
                    <a:pt x="1429" y="537"/>
                  </a:cubicBezTo>
                  <a:cubicBezTo>
                    <a:pt x="152" y="901"/>
                    <a:pt x="152" y="901"/>
                    <a:pt x="152" y="901"/>
                  </a:cubicBezTo>
                  <a:cubicBezTo>
                    <a:pt x="141" y="904"/>
                    <a:pt x="130" y="906"/>
                    <a:pt x="119" y="906"/>
                  </a:cubicBezTo>
                  <a:cubicBezTo>
                    <a:pt x="53" y="906"/>
                    <a:pt x="0" y="853"/>
                    <a:pt x="0" y="787"/>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9" name="Freeform 17"/>
          <p:cNvSpPr>
            <a:spLocks/>
          </p:cNvSpPr>
          <p:nvPr userDrawn="1"/>
        </p:nvSpPr>
        <p:spPr bwMode="auto">
          <a:xfrm>
            <a:off x="1200" y="3483"/>
            <a:ext cx="9903600" cy="6858000"/>
          </a:xfrm>
          <a:custGeom>
            <a:avLst/>
            <a:gdLst>
              <a:gd name="T0" fmla="*/ 366 w 3119"/>
              <a:gd name="T1" fmla="*/ 2002 h 2160"/>
              <a:gd name="T2" fmla="*/ 170 w 3119"/>
              <a:gd name="T3" fmla="*/ 1824 h 2160"/>
              <a:gd name="T4" fmla="*/ 169 w 3119"/>
              <a:gd name="T5" fmla="*/ 1808 h 2160"/>
              <a:gd name="T6" fmla="*/ 169 w 3119"/>
              <a:gd name="T7" fmla="*/ 0 h 2160"/>
              <a:gd name="T8" fmla="*/ 0 w 3119"/>
              <a:gd name="T9" fmla="*/ 0 h 2160"/>
              <a:gd name="T10" fmla="*/ 0 w 3119"/>
              <a:gd name="T11" fmla="*/ 2160 h 2160"/>
              <a:gd name="T12" fmla="*/ 3119 w 3119"/>
              <a:gd name="T13" fmla="*/ 2160 h 2160"/>
              <a:gd name="T14" fmla="*/ 3119 w 3119"/>
              <a:gd name="T15" fmla="*/ 1225 h 2160"/>
              <a:gd name="T16" fmla="*/ 415 w 3119"/>
              <a:gd name="T17" fmla="*/ 1995 h 2160"/>
              <a:gd name="T18" fmla="*/ 366 w 3119"/>
              <a:gd name="T19" fmla="*/ 2002 h 2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19" h="2160">
                <a:moveTo>
                  <a:pt x="366" y="2002"/>
                </a:moveTo>
                <a:cubicBezTo>
                  <a:pt x="263" y="2002"/>
                  <a:pt x="179" y="1924"/>
                  <a:pt x="170" y="1824"/>
                </a:cubicBezTo>
                <a:cubicBezTo>
                  <a:pt x="169" y="1820"/>
                  <a:pt x="169" y="1814"/>
                  <a:pt x="169" y="1808"/>
                </a:cubicBezTo>
                <a:cubicBezTo>
                  <a:pt x="169" y="0"/>
                  <a:pt x="169" y="0"/>
                  <a:pt x="169" y="0"/>
                </a:cubicBezTo>
                <a:cubicBezTo>
                  <a:pt x="0" y="0"/>
                  <a:pt x="0" y="0"/>
                  <a:pt x="0" y="0"/>
                </a:cubicBezTo>
                <a:cubicBezTo>
                  <a:pt x="0" y="2160"/>
                  <a:pt x="0" y="2160"/>
                  <a:pt x="0" y="2160"/>
                </a:cubicBezTo>
                <a:cubicBezTo>
                  <a:pt x="3119" y="2160"/>
                  <a:pt x="3119" y="2160"/>
                  <a:pt x="3119" y="2160"/>
                </a:cubicBezTo>
                <a:cubicBezTo>
                  <a:pt x="3119" y="1225"/>
                  <a:pt x="3119" y="1225"/>
                  <a:pt x="3119" y="1225"/>
                </a:cubicBezTo>
                <a:cubicBezTo>
                  <a:pt x="3119" y="1225"/>
                  <a:pt x="416" y="1995"/>
                  <a:pt x="415" y="1995"/>
                </a:cubicBezTo>
                <a:cubicBezTo>
                  <a:pt x="399" y="1999"/>
                  <a:pt x="383" y="2002"/>
                  <a:pt x="366" y="200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Rectangle 9"/>
          <p:cNvSpPr/>
          <p:nvPr userDrawn="1"/>
        </p:nvSpPr>
        <p:spPr bwMode="auto">
          <a:xfrm>
            <a:off x="10137576" y="3"/>
            <a:ext cx="2789555" cy="908718"/>
          </a:xfrm>
          <a:prstGeom prst="rect">
            <a:avLst/>
          </a:prstGeom>
          <a:solidFill>
            <a:schemeClr val="accent3"/>
          </a:solidFill>
          <a:ln w="9525" cap="flat" cmpd="sng" algn="ctr">
            <a:noFill/>
            <a:prstDash val="solid"/>
            <a:round/>
            <a:headEnd type="none" w="med" len="med"/>
            <a:tailEnd type="none" w="med" len="med"/>
          </a:ln>
          <a:effectLst/>
        </p:spPr>
        <p:txBody>
          <a:bodyPr vert="horz" wrap="square" lIns="85672" tIns="85672" rIns="85672" bIns="85672" numCol="1" rtlCol="0" anchor="t" anchorCtr="0" compatLnSpc="1">
            <a:prstTxWarp prst="textNoShape">
              <a:avLst/>
            </a:prstTxWarp>
          </a:bodyPr>
          <a:lstStyle/>
          <a:p>
            <a:pPr algn="l"/>
            <a:r>
              <a:rPr lang="en-US" sz="1200" b="1" dirty="0" smtClean="0">
                <a:solidFill>
                  <a:schemeClr val="bg1"/>
                </a:solidFill>
              </a:rPr>
              <a:t>Instructions Option</a:t>
            </a:r>
            <a:r>
              <a:rPr lang="en-US" sz="1200" b="1" baseline="0" dirty="0" smtClean="0">
                <a:solidFill>
                  <a:schemeClr val="bg1"/>
                </a:solidFill>
              </a:rPr>
              <a:t> 4</a:t>
            </a:r>
            <a:endParaRPr lang="en-US" sz="1200" b="1" dirty="0" smtClean="0">
              <a:solidFill>
                <a:schemeClr val="bg1"/>
              </a:solidFill>
            </a:endParaRPr>
          </a:p>
          <a:p>
            <a:pPr algn="l"/>
            <a:r>
              <a:rPr lang="en-US" sz="1200" b="0" dirty="0" smtClean="0">
                <a:solidFill>
                  <a:schemeClr val="bg1"/>
                </a:solidFill>
              </a:rPr>
              <a:t>To update the background image, please go into the master slide and replace image. Then send to back.</a:t>
            </a:r>
            <a:endParaRPr lang="en-US" sz="1200" b="0" baseline="0" dirty="0" smtClean="0">
              <a:solidFill>
                <a:schemeClr val="bg1"/>
              </a:solidFill>
            </a:endParaRPr>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11432" y="6057901"/>
            <a:ext cx="3170060" cy="306000"/>
          </a:xfrm>
          <a:prstGeom prst="rect">
            <a:avLst/>
          </a:prstGeom>
        </p:spPr>
      </p:pic>
      <p:sp>
        <p:nvSpPr>
          <p:cNvPr id="14" name="Title 1"/>
          <p:cNvSpPr>
            <a:spLocks noGrp="1"/>
          </p:cNvSpPr>
          <p:nvPr>
            <p:ph type="title"/>
          </p:nvPr>
        </p:nvSpPr>
        <p:spPr>
          <a:xfrm>
            <a:off x="5167253" y="507606"/>
            <a:ext cx="4003613" cy="649049"/>
          </a:xfrm>
        </p:spPr>
        <p:txBody>
          <a:bodyPr/>
          <a:lstStyle>
            <a:lvl1pPr>
              <a:defRPr sz="2300">
                <a:solidFill>
                  <a:schemeClr val="tx2"/>
                </a:solidFill>
              </a:defRPr>
            </a:lvl1pPr>
          </a:lstStyle>
          <a:p>
            <a:r>
              <a:rPr lang="en-US" smtClean="0"/>
              <a:t>Click to edit Master title style</a:t>
            </a:r>
            <a:endParaRPr lang="en-GB" dirty="0"/>
          </a:p>
        </p:txBody>
      </p:sp>
      <p:sp>
        <p:nvSpPr>
          <p:cNvPr id="15" name="Text Placeholder 3"/>
          <p:cNvSpPr>
            <a:spLocks noGrp="1"/>
          </p:cNvSpPr>
          <p:nvPr>
            <p:ph type="body" sz="quarter" idx="12"/>
          </p:nvPr>
        </p:nvSpPr>
        <p:spPr>
          <a:xfrm>
            <a:off x="5167222" y="1274763"/>
            <a:ext cx="4003675" cy="630942"/>
          </a:xfrm>
        </p:spPr>
        <p:txBody>
          <a:bodyPr/>
          <a:lstStyle>
            <a:lvl1pPr>
              <a:defRPr sz="2000" b="0">
                <a:solidFill>
                  <a:schemeClr val="accent2"/>
                </a:solidFill>
                <a:latin typeface="+mn-lt"/>
              </a:defRPr>
            </a:lvl1pPr>
            <a:lvl2pPr>
              <a:defRPr sz="1600">
                <a:solidFill>
                  <a:schemeClr val="accent2"/>
                </a:solidFill>
              </a:defRPr>
            </a:lvl2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992532153"/>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pos="1079"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tatement/quotes">
    <p:bg>
      <p:bgPr>
        <a:solidFill>
          <a:schemeClr val="bg2"/>
        </a:solidFill>
        <a:effectLst/>
      </p:bgPr>
    </p:bg>
    <p:spTree>
      <p:nvGrpSpPr>
        <p:cNvPr id="1" name=""/>
        <p:cNvGrpSpPr/>
        <p:nvPr/>
      </p:nvGrpSpPr>
      <p:grpSpPr>
        <a:xfrm>
          <a:off x="0" y="0"/>
          <a:ext cx="0" cy="0"/>
          <a:chOff x="0" y="0"/>
          <a:chExt cx="0" cy="0"/>
        </a:xfrm>
      </p:grpSpPr>
      <p:sp>
        <p:nvSpPr>
          <p:cNvPr id="18" name="Freeform 17"/>
          <p:cNvSpPr>
            <a:spLocks/>
          </p:cNvSpPr>
          <p:nvPr userDrawn="1"/>
        </p:nvSpPr>
        <p:spPr bwMode="auto">
          <a:xfrm>
            <a:off x="1200" y="1"/>
            <a:ext cx="9903600" cy="6858000"/>
          </a:xfrm>
          <a:custGeom>
            <a:avLst/>
            <a:gdLst>
              <a:gd name="T0" fmla="*/ 366 w 3119"/>
              <a:gd name="T1" fmla="*/ 2002 h 2160"/>
              <a:gd name="T2" fmla="*/ 170 w 3119"/>
              <a:gd name="T3" fmla="*/ 1824 h 2160"/>
              <a:gd name="T4" fmla="*/ 169 w 3119"/>
              <a:gd name="T5" fmla="*/ 1808 h 2160"/>
              <a:gd name="T6" fmla="*/ 169 w 3119"/>
              <a:gd name="T7" fmla="*/ 0 h 2160"/>
              <a:gd name="T8" fmla="*/ 0 w 3119"/>
              <a:gd name="T9" fmla="*/ 0 h 2160"/>
              <a:gd name="T10" fmla="*/ 0 w 3119"/>
              <a:gd name="T11" fmla="*/ 2160 h 2160"/>
              <a:gd name="T12" fmla="*/ 3119 w 3119"/>
              <a:gd name="T13" fmla="*/ 2160 h 2160"/>
              <a:gd name="T14" fmla="*/ 3119 w 3119"/>
              <a:gd name="T15" fmla="*/ 1225 h 2160"/>
              <a:gd name="T16" fmla="*/ 415 w 3119"/>
              <a:gd name="T17" fmla="*/ 1995 h 2160"/>
              <a:gd name="T18" fmla="*/ 366 w 3119"/>
              <a:gd name="T19" fmla="*/ 2002 h 2160"/>
              <a:gd name="connsiteX0" fmla="*/ 1213 w 10040"/>
              <a:gd name="connsiteY0" fmla="*/ 9852 h 10583"/>
              <a:gd name="connsiteX1" fmla="*/ 585 w 10040"/>
              <a:gd name="connsiteY1" fmla="*/ 9027 h 10583"/>
              <a:gd name="connsiteX2" fmla="*/ 582 w 10040"/>
              <a:gd name="connsiteY2" fmla="*/ 8953 h 10583"/>
              <a:gd name="connsiteX3" fmla="*/ 582 w 10040"/>
              <a:gd name="connsiteY3" fmla="*/ 1125 h 10583"/>
              <a:gd name="connsiteX4" fmla="*/ 40 w 10040"/>
              <a:gd name="connsiteY4" fmla="*/ 583 h 10583"/>
              <a:gd name="connsiteX5" fmla="*/ 40 w 10040"/>
              <a:gd name="connsiteY5" fmla="*/ 10583 h 10583"/>
              <a:gd name="connsiteX6" fmla="*/ 10040 w 10040"/>
              <a:gd name="connsiteY6" fmla="*/ 10583 h 10583"/>
              <a:gd name="connsiteX7" fmla="*/ 10040 w 10040"/>
              <a:gd name="connsiteY7" fmla="*/ 6254 h 10583"/>
              <a:gd name="connsiteX8" fmla="*/ 1371 w 10040"/>
              <a:gd name="connsiteY8" fmla="*/ 9819 h 10583"/>
              <a:gd name="connsiteX9" fmla="*/ 1213 w 10040"/>
              <a:gd name="connsiteY9" fmla="*/ 9852 h 10583"/>
              <a:gd name="connsiteX0" fmla="*/ 1173 w 10000"/>
              <a:gd name="connsiteY0" fmla="*/ 9852 h 10583"/>
              <a:gd name="connsiteX1" fmla="*/ 545 w 10000"/>
              <a:gd name="connsiteY1" fmla="*/ 9027 h 10583"/>
              <a:gd name="connsiteX2" fmla="*/ 542 w 10000"/>
              <a:gd name="connsiteY2" fmla="*/ 8953 h 10583"/>
              <a:gd name="connsiteX3" fmla="*/ 542 w 10000"/>
              <a:gd name="connsiteY3" fmla="*/ 1125 h 10583"/>
              <a:gd name="connsiteX4" fmla="*/ 0 w 10000"/>
              <a:gd name="connsiteY4" fmla="*/ 583 h 10583"/>
              <a:gd name="connsiteX5" fmla="*/ 0 w 10000"/>
              <a:gd name="connsiteY5" fmla="*/ 10583 h 10583"/>
              <a:gd name="connsiteX6" fmla="*/ 10000 w 10000"/>
              <a:gd name="connsiteY6" fmla="*/ 10583 h 10583"/>
              <a:gd name="connsiteX7" fmla="*/ 10000 w 10000"/>
              <a:gd name="connsiteY7" fmla="*/ 6254 h 10583"/>
              <a:gd name="connsiteX8" fmla="*/ 1331 w 10000"/>
              <a:gd name="connsiteY8" fmla="*/ 9819 h 10583"/>
              <a:gd name="connsiteX9" fmla="*/ 1173 w 10000"/>
              <a:gd name="connsiteY9" fmla="*/ 9852 h 10583"/>
              <a:gd name="connsiteX0" fmla="*/ 1173 w 10000"/>
              <a:gd name="connsiteY0" fmla="*/ 9269 h 10000"/>
              <a:gd name="connsiteX1" fmla="*/ 545 w 10000"/>
              <a:gd name="connsiteY1" fmla="*/ 8444 h 10000"/>
              <a:gd name="connsiteX2" fmla="*/ 542 w 10000"/>
              <a:gd name="connsiteY2" fmla="*/ 8370 h 10000"/>
              <a:gd name="connsiteX3" fmla="*/ 542 w 10000"/>
              <a:gd name="connsiteY3" fmla="*/ 542 h 10000"/>
              <a:gd name="connsiteX4" fmla="*/ 0 w 10000"/>
              <a:gd name="connsiteY4" fmla="*/ 0 h 10000"/>
              <a:gd name="connsiteX5" fmla="*/ 0 w 10000"/>
              <a:gd name="connsiteY5" fmla="*/ 10000 h 10000"/>
              <a:gd name="connsiteX6" fmla="*/ 10000 w 10000"/>
              <a:gd name="connsiteY6" fmla="*/ 10000 h 10000"/>
              <a:gd name="connsiteX7" fmla="*/ 10000 w 10000"/>
              <a:gd name="connsiteY7" fmla="*/ 5671 h 10000"/>
              <a:gd name="connsiteX8" fmla="*/ 1331 w 10000"/>
              <a:gd name="connsiteY8" fmla="*/ 9236 h 10000"/>
              <a:gd name="connsiteX9" fmla="*/ 1173 w 10000"/>
              <a:gd name="connsiteY9" fmla="*/ 9269 h 10000"/>
              <a:gd name="connsiteX0" fmla="*/ 1913 w 10740"/>
              <a:gd name="connsiteY0" fmla="*/ 9307 h 10738"/>
              <a:gd name="connsiteX1" fmla="*/ 1285 w 10740"/>
              <a:gd name="connsiteY1" fmla="*/ 8482 h 10738"/>
              <a:gd name="connsiteX2" fmla="*/ 1282 w 10740"/>
              <a:gd name="connsiteY2" fmla="*/ 8408 h 10738"/>
              <a:gd name="connsiteX3" fmla="*/ 1282 w 10740"/>
              <a:gd name="connsiteY3" fmla="*/ 580 h 10738"/>
              <a:gd name="connsiteX4" fmla="*/ 740 w 10740"/>
              <a:gd name="connsiteY4" fmla="*/ 580 h 10738"/>
              <a:gd name="connsiteX5" fmla="*/ 740 w 10740"/>
              <a:gd name="connsiteY5" fmla="*/ 10038 h 10738"/>
              <a:gd name="connsiteX6" fmla="*/ 10740 w 10740"/>
              <a:gd name="connsiteY6" fmla="*/ 10038 h 10738"/>
              <a:gd name="connsiteX7" fmla="*/ 10740 w 10740"/>
              <a:gd name="connsiteY7" fmla="*/ 5709 h 10738"/>
              <a:gd name="connsiteX8" fmla="*/ 2071 w 10740"/>
              <a:gd name="connsiteY8" fmla="*/ 9274 h 10738"/>
              <a:gd name="connsiteX9" fmla="*/ 1913 w 10740"/>
              <a:gd name="connsiteY9" fmla="*/ 9307 h 10738"/>
              <a:gd name="connsiteX0" fmla="*/ 1913 w 10740"/>
              <a:gd name="connsiteY0" fmla="*/ 8727 h 10158"/>
              <a:gd name="connsiteX1" fmla="*/ 1285 w 10740"/>
              <a:gd name="connsiteY1" fmla="*/ 7902 h 10158"/>
              <a:gd name="connsiteX2" fmla="*/ 1282 w 10740"/>
              <a:gd name="connsiteY2" fmla="*/ 7828 h 10158"/>
              <a:gd name="connsiteX3" fmla="*/ 1282 w 10740"/>
              <a:gd name="connsiteY3" fmla="*/ 0 h 10158"/>
              <a:gd name="connsiteX4" fmla="*/ 740 w 10740"/>
              <a:gd name="connsiteY4" fmla="*/ 0 h 10158"/>
              <a:gd name="connsiteX5" fmla="*/ 740 w 10740"/>
              <a:gd name="connsiteY5" fmla="*/ 9458 h 10158"/>
              <a:gd name="connsiteX6" fmla="*/ 10740 w 10740"/>
              <a:gd name="connsiteY6" fmla="*/ 9458 h 10158"/>
              <a:gd name="connsiteX7" fmla="*/ 10740 w 10740"/>
              <a:gd name="connsiteY7" fmla="*/ 5129 h 10158"/>
              <a:gd name="connsiteX8" fmla="*/ 2071 w 10740"/>
              <a:gd name="connsiteY8" fmla="*/ 8694 h 10158"/>
              <a:gd name="connsiteX9" fmla="*/ 1913 w 10740"/>
              <a:gd name="connsiteY9" fmla="*/ 8727 h 10158"/>
              <a:gd name="connsiteX0" fmla="*/ 1173 w 10000"/>
              <a:gd name="connsiteY0" fmla="*/ 8727 h 10158"/>
              <a:gd name="connsiteX1" fmla="*/ 545 w 10000"/>
              <a:gd name="connsiteY1" fmla="*/ 7902 h 10158"/>
              <a:gd name="connsiteX2" fmla="*/ 542 w 10000"/>
              <a:gd name="connsiteY2" fmla="*/ 7828 h 10158"/>
              <a:gd name="connsiteX3" fmla="*/ 542 w 10000"/>
              <a:gd name="connsiteY3" fmla="*/ 0 h 10158"/>
              <a:gd name="connsiteX4" fmla="*/ 0 w 10000"/>
              <a:gd name="connsiteY4" fmla="*/ 0 h 10158"/>
              <a:gd name="connsiteX5" fmla="*/ 0 w 10000"/>
              <a:gd name="connsiteY5" fmla="*/ 9458 h 10158"/>
              <a:gd name="connsiteX6" fmla="*/ 10000 w 10000"/>
              <a:gd name="connsiteY6" fmla="*/ 9458 h 10158"/>
              <a:gd name="connsiteX7" fmla="*/ 10000 w 10000"/>
              <a:gd name="connsiteY7" fmla="*/ 5129 h 10158"/>
              <a:gd name="connsiteX8" fmla="*/ 1331 w 10000"/>
              <a:gd name="connsiteY8" fmla="*/ 8694 h 10158"/>
              <a:gd name="connsiteX9" fmla="*/ 1173 w 10000"/>
              <a:gd name="connsiteY9" fmla="*/ 8727 h 10158"/>
              <a:gd name="connsiteX0" fmla="*/ 1173 w 10000"/>
              <a:gd name="connsiteY0" fmla="*/ 8727 h 10158"/>
              <a:gd name="connsiteX1" fmla="*/ 545 w 10000"/>
              <a:gd name="connsiteY1" fmla="*/ 7902 h 10158"/>
              <a:gd name="connsiteX2" fmla="*/ 542 w 10000"/>
              <a:gd name="connsiteY2" fmla="*/ 7828 h 10158"/>
              <a:gd name="connsiteX3" fmla="*/ 542 w 10000"/>
              <a:gd name="connsiteY3" fmla="*/ 0 h 10158"/>
              <a:gd name="connsiteX4" fmla="*/ 0 w 10000"/>
              <a:gd name="connsiteY4" fmla="*/ 0 h 10158"/>
              <a:gd name="connsiteX5" fmla="*/ 0 w 10000"/>
              <a:gd name="connsiteY5" fmla="*/ 9458 h 10158"/>
              <a:gd name="connsiteX6" fmla="*/ 10000 w 10000"/>
              <a:gd name="connsiteY6" fmla="*/ 9458 h 10158"/>
              <a:gd name="connsiteX7" fmla="*/ 10000 w 10000"/>
              <a:gd name="connsiteY7" fmla="*/ 5129 h 10158"/>
              <a:gd name="connsiteX8" fmla="*/ 1331 w 10000"/>
              <a:gd name="connsiteY8" fmla="*/ 8694 h 10158"/>
              <a:gd name="connsiteX9" fmla="*/ 1173 w 10000"/>
              <a:gd name="connsiteY9" fmla="*/ 8727 h 10158"/>
              <a:gd name="connsiteX0" fmla="*/ 1213 w 10780"/>
              <a:gd name="connsiteY0" fmla="*/ 9470 h 11515"/>
              <a:gd name="connsiteX1" fmla="*/ 585 w 10780"/>
              <a:gd name="connsiteY1" fmla="*/ 8645 h 11515"/>
              <a:gd name="connsiteX2" fmla="*/ 582 w 10780"/>
              <a:gd name="connsiteY2" fmla="*/ 8571 h 11515"/>
              <a:gd name="connsiteX3" fmla="*/ 582 w 10780"/>
              <a:gd name="connsiteY3" fmla="*/ 743 h 11515"/>
              <a:gd name="connsiteX4" fmla="*/ 40 w 10780"/>
              <a:gd name="connsiteY4" fmla="*/ 743 h 11515"/>
              <a:gd name="connsiteX5" fmla="*/ 40 w 10780"/>
              <a:gd name="connsiteY5" fmla="*/ 10784 h 11515"/>
              <a:gd name="connsiteX6" fmla="*/ 10040 w 10780"/>
              <a:gd name="connsiteY6" fmla="*/ 10201 h 11515"/>
              <a:gd name="connsiteX7" fmla="*/ 10040 w 10780"/>
              <a:gd name="connsiteY7" fmla="*/ 5872 h 11515"/>
              <a:gd name="connsiteX8" fmla="*/ 1371 w 10780"/>
              <a:gd name="connsiteY8" fmla="*/ 9437 h 11515"/>
              <a:gd name="connsiteX9" fmla="*/ 1213 w 10780"/>
              <a:gd name="connsiteY9" fmla="*/ 9470 h 11515"/>
              <a:gd name="connsiteX0" fmla="*/ 1213 w 10040"/>
              <a:gd name="connsiteY0" fmla="*/ 9470 h 11515"/>
              <a:gd name="connsiteX1" fmla="*/ 585 w 10040"/>
              <a:gd name="connsiteY1" fmla="*/ 8645 h 11515"/>
              <a:gd name="connsiteX2" fmla="*/ 582 w 10040"/>
              <a:gd name="connsiteY2" fmla="*/ 8571 h 11515"/>
              <a:gd name="connsiteX3" fmla="*/ 582 w 10040"/>
              <a:gd name="connsiteY3" fmla="*/ 743 h 11515"/>
              <a:gd name="connsiteX4" fmla="*/ 40 w 10040"/>
              <a:gd name="connsiteY4" fmla="*/ 743 h 11515"/>
              <a:gd name="connsiteX5" fmla="*/ 40 w 10040"/>
              <a:gd name="connsiteY5" fmla="*/ 10784 h 11515"/>
              <a:gd name="connsiteX6" fmla="*/ 10040 w 10040"/>
              <a:gd name="connsiteY6" fmla="*/ 10201 h 11515"/>
              <a:gd name="connsiteX7" fmla="*/ 10040 w 10040"/>
              <a:gd name="connsiteY7" fmla="*/ 5872 h 11515"/>
              <a:gd name="connsiteX8" fmla="*/ 1371 w 10040"/>
              <a:gd name="connsiteY8" fmla="*/ 9437 h 11515"/>
              <a:gd name="connsiteX9" fmla="*/ 1213 w 10040"/>
              <a:gd name="connsiteY9" fmla="*/ 9470 h 11515"/>
              <a:gd name="connsiteX0" fmla="*/ 1213 w 10040"/>
              <a:gd name="connsiteY0" fmla="*/ 8727 h 10772"/>
              <a:gd name="connsiteX1" fmla="*/ 585 w 10040"/>
              <a:gd name="connsiteY1" fmla="*/ 7902 h 10772"/>
              <a:gd name="connsiteX2" fmla="*/ 582 w 10040"/>
              <a:gd name="connsiteY2" fmla="*/ 7828 h 10772"/>
              <a:gd name="connsiteX3" fmla="*/ 582 w 10040"/>
              <a:gd name="connsiteY3" fmla="*/ 0 h 10772"/>
              <a:gd name="connsiteX4" fmla="*/ 40 w 10040"/>
              <a:gd name="connsiteY4" fmla="*/ 0 h 10772"/>
              <a:gd name="connsiteX5" fmla="*/ 40 w 10040"/>
              <a:gd name="connsiteY5" fmla="*/ 10041 h 10772"/>
              <a:gd name="connsiteX6" fmla="*/ 10040 w 10040"/>
              <a:gd name="connsiteY6" fmla="*/ 9458 h 10772"/>
              <a:gd name="connsiteX7" fmla="*/ 10040 w 10040"/>
              <a:gd name="connsiteY7" fmla="*/ 5129 h 10772"/>
              <a:gd name="connsiteX8" fmla="*/ 1371 w 10040"/>
              <a:gd name="connsiteY8" fmla="*/ 8694 h 10772"/>
              <a:gd name="connsiteX9" fmla="*/ 1213 w 10040"/>
              <a:gd name="connsiteY9" fmla="*/ 8727 h 10772"/>
              <a:gd name="connsiteX0" fmla="*/ 1173 w 10000"/>
              <a:gd name="connsiteY0" fmla="*/ 8727 h 10772"/>
              <a:gd name="connsiteX1" fmla="*/ 545 w 10000"/>
              <a:gd name="connsiteY1" fmla="*/ 7902 h 10772"/>
              <a:gd name="connsiteX2" fmla="*/ 542 w 10000"/>
              <a:gd name="connsiteY2" fmla="*/ 7828 h 10772"/>
              <a:gd name="connsiteX3" fmla="*/ 542 w 10000"/>
              <a:gd name="connsiteY3" fmla="*/ 0 h 10772"/>
              <a:gd name="connsiteX4" fmla="*/ 0 w 10000"/>
              <a:gd name="connsiteY4" fmla="*/ 0 h 10772"/>
              <a:gd name="connsiteX5" fmla="*/ 0 w 10000"/>
              <a:gd name="connsiteY5" fmla="*/ 10041 h 10772"/>
              <a:gd name="connsiteX6" fmla="*/ 10000 w 10000"/>
              <a:gd name="connsiteY6" fmla="*/ 9458 h 10772"/>
              <a:gd name="connsiteX7" fmla="*/ 10000 w 10000"/>
              <a:gd name="connsiteY7" fmla="*/ 5129 h 10772"/>
              <a:gd name="connsiteX8" fmla="*/ 1331 w 10000"/>
              <a:gd name="connsiteY8" fmla="*/ 8694 h 10772"/>
              <a:gd name="connsiteX9" fmla="*/ 1173 w 10000"/>
              <a:gd name="connsiteY9" fmla="*/ 8727 h 10772"/>
              <a:gd name="connsiteX0" fmla="*/ 1913 w 10740"/>
              <a:gd name="connsiteY0" fmla="*/ 8727 h 10995"/>
              <a:gd name="connsiteX1" fmla="*/ 1285 w 10740"/>
              <a:gd name="connsiteY1" fmla="*/ 7902 h 10995"/>
              <a:gd name="connsiteX2" fmla="*/ 1282 w 10740"/>
              <a:gd name="connsiteY2" fmla="*/ 7828 h 10995"/>
              <a:gd name="connsiteX3" fmla="*/ 1282 w 10740"/>
              <a:gd name="connsiteY3" fmla="*/ 0 h 10995"/>
              <a:gd name="connsiteX4" fmla="*/ 740 w 10740"/>
              <a:gd name="connsiteY4" fmla="*/ 0 h 10995"/>
              <a:gd name="connsiteX5" fmla="*/ 740 w 10740"/>
              <a:gd name="connsiteY5" fmla="*/ 10041 h 10995"/>
              <a:gd name="connsiteX6" fmla="*/ 10740 w 10740"/>
              <a:gd name="connsiteY6" fmla="*/ 10027 h 10995"/>
              <a:gd name="connsiteX7" fmla="*/ 10740 w 10740"/>
              <a:gd name="connsiteY7" fmla="*/ 5129 h 10995"/>
              <a:gd name="connsiteX8" fmla="*/ 2071 w 10740"/>
              <a:gd name="connsiteY8" fmla="*/ 8694 h 10995"/>
              <a:gd name="connsiteX9" fmla="*/ 1913 w 10740"/>
              <a:gd name="connsiteY9" fmla="*/ 8727 h 10995"/>
              <a:gd name="connsiteX0" fmla="*/ 1173 w 10000"/>
              <a:gd name="connsiteY0" fmla="*/ 8727 h 10995"/>
              <a:gd name="connsiteX1" fmla="*/ 545 w 10000"/>
              <a:gd name="connsiteY1" fmla="*/ 7902 h 10995"/>
              <a:gd name="connsiteX2" fmla="*/ 542 w 10000"/>
              <a:gd name="connsiteY2" fmla="*/ 7828 h 10995"/>
              <a:gd name="connsiteX3" fmla="*/ 542 w 10000"/>
              <a:gd name="connsiteY3" fmla="*/ 0 h 10995"/>
              <a:gd name="connsiteX4" fmla="*/ 0 w 10000"/>
              <a:gd name="connsiteY4" fmla="*/ 0 h 10995"/>
              <a:gd name="connsiteX5" fmla="*/ 0 w 10000"/>
              <a:gd name="connsiteY5" fmla="*/ 10041 h 10995"/>
              <a:gd name="connsiteX6" fmla="*/ 10000 w 10000"/>
              <a:gd name="connsiteY6" fmla="*/ 10027 h 10995"/>
              <a:gd name="connsiteX7" fmla="*/ 10000 w 10000"/>
              <a:gd name="connsiteY7" fmla="*/ 5129 h 10995"/>
              <a:gd name="connsiteX8" fmla="*/ 1331 w 10000"/>
              <a:gd name="connsiteY8" fmla="*/ 8694 h 10995"/>
              <a:gd name="connsiteX9" fmla="*/ 1173 w 10000"/>
              <a:gd name="connsiteY9" fmla="*/ 8727 h 10995"/>
              <a:gd name="connsiteX0" fmla="*/ 1173 w 10000"/>
              <a:gd name="connsiteY0" fmla="*/ 8727 h 10041"/>
              <a:gd name="connsiteX1" fmla="*/ 545 w 10000"/>
              <a:gd name="connsiteY1" fmla="*/ 7902 h 10041"/>
              <a:gd name="connsiteX2" fmla="*/ 542 w 10000"/>
              <a:gd name="connsiteY2" fmla="*/ 7828 h 10041"/>
              <a:gd name="connsiteX3" fmla="*/ 542 w 10000"/>
              <a:gd name="connsiteY3" fmla="*/ 0 h 10041"/>
              <a:gd name="connsiteX4" fmla="*/ 0 w 10000"/>
              <a:gd name="connsiteY4" fmla="*/ 0 h 10041"/>
              <a:gd name="connsiteX5" fmla="*/ 0 w 10000"/>
              <a:gd name="connsiteY5" fmla="*/ 10041 h 10041"/>
              <a:gd name="connsiteX6" fmla="*/ 10000 w 10000"/>
              <a:gd name="connsiteY6" fmla="*/ 10027 h 10041"/>
              <a:gd name="connsiteX7" fmla="*/ 10000 w 10000"/>
              <a:gd name="connsiteY7" fmla="*/ 5129 h 10041"/>
              <a:gd name="connsiteX8" fmla="*/ 1331 w 10000"/>
              <a:gd name="connsiteY8" fmla="*/ 8694 h 10041"/>
              <a:gd name="connsiteX9" fmla="*/ 1173 w 10000"/>
              <a:gd name="connsiteY9" fmla="*/ 8727 h 10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00" h="10041">
                <a:moveTo>
                  <a:pt x="1173" y="8727"/>
                </a:moveTo>
                <a:cubicBezTo>
                  <a:pt x="843" y="8727"/>
                  <a:pt x="574" y="8365"/>
                  <a:pt x="545" y="7902"/>
                </a:cubicBezTo>
                <a:cubicBezTo>
                  <a:pt x="542" y="7884"/>
                  <a:pt x="543" y="9145"/>
                  <a:pt x="542" y="7828"/>
                </a:cubicBezTo>
                <a:lnTo>
                  <a:pt x="542" y="0"/>
                </a:lnTo>
                <a:lnTo>
                  <a:pt x="0" y="0"/>
                </a:lnTo>
                <a:lnTo>
                  <a:pt x="0" y="10041"/>
                </a:lnTo>
                <a:lnTo>
                  <a:pt x="10000" y="10027"/>
                </a:lnTo>
                <a:lnTo>
                  <a:pt x="10000" y="5129"/>
                </a:lnTo>
                <a:lnTo>
                  <a:pt x="1331" y="8694"/>
                </a:lnTo>
                <a:cubicBezTo>
                  <a:pt x="1279" y="8713"/>
                  <a:pt x="1228" y="8727"/>
                  <a:pt x="1173" y="872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9" name="Slide Number Placeholder 22"/>
          <p:cNvSpPr txBox="1">
            <a:spLocks/>
          </p:cNvSpPr>
          <p:nvPr userDrawn="1"/>
        </p:nvSpPr>
        <p:spPr>
          <a:xfrm>
            <a:off x="825500" y="6217162"/>
            <a:ext cx="3515072" cy="153888"/>
          </a:xfrm>
          <a:prstGeom prst="rect">
            <a:avLst/>
          </a:prstGeom>
        </p:spPr>
        <p:txBody>
          <a:bodyPr vert="horz" wrap="square" lIns="0" tIns="0" rIns="0" bIns="0" rtlCol="0" anchor="ctr">
            <a:spAutoFit/>
          </a:bodyPr>
          <a:lstStyle>
            <a:defPPr>
              <a:defRPr lang="en-US"/>
            </a:defPPr>
            <a:lvl1pPr algn="r">
              <a:defRPr sz="900">
                <a:solidFill>
                  <a:schemeClr val="accent1"/>
                </a:solidFill>
              </a:defRPr>
            </a:lvl1pPr>
          </a:lstStyle>
          <a:p>
            <a:pPr lvl="0" algn="l"/>
            <a:r>
              <a:rPr lang="en-GB" sz="1000" dirty="0" smtClean="0">
                <a:solidFill>
                  <a:schemeClr val="tx2"/>
                </a:solidFill>
              </a:rPr>
              <a:t>[Title of presentation]</a:t>
            </a:r>
            <a:endParaRPr lang="en-GB" sz="1000" dirty="0">
              <a:solidFill>
                <a:schemeClr val="tx2"/>
              </a:solidFill>
            </a:endParaRP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11432" y="6057901"/>
            <a:ext cx="3170060" cy="306000"/>
          </a:xfrm>
          <a:prstGeom prst="rect">
            <a:avLst/>
          </a:prstGeom>
        </p:spPr>
      </p:pic>
      <p:sp>
        <p:nvSpPr>
          <p:cNvPr id="13" name="Text Placeholder 10"/>
          <p:cNvSpPr>
            <a:spLocks noGrp="1"/>
          </p:cNvSpPr>
          <p:nvPr>
            <p:ph type="body" sz="quarter" idx="14"/>
          </p:nvPr>
        </p:nvSpPr>
        <p:spPr>
          <a:xfrm>
            <a:off x="825500" y="1271935"/>
            <a:ext cx="8239126" cy="1692771"/>
          </a:xfrm>
        </p:spPr>
        <p:txBody>
          <a:bodyPr>
            <a:spAutoFit/>
          </a:bodyPr>
          <a:lstStyle>
            <a:lvl1pPr>
              <a:lnSpc>
                <a:spcPct val="105000"/>
              </a:lnSpc>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hasCustomPrompt="1"/>
          </p:nvPr>
        </p:nvSpPr>
        <p:spPr/>
        <p:txBody>
          <a:bodyPr/>
          <a:lstStyle>
            <a:lvl1pPr>
              <a:defRPr baseline="0"/>
            </a:lvl1pPr>
          </a:lstStyle>
          <a:p>
            <a:r>
              <a:rPr lang="en-US" smtClean="0"/>
              <a:t>Statement/quote slide</a:t>
            </a:r>
            <a:endParaRPr lang="en-GB"/>
          </a:p>
        </p:txBody>
      </p:sp>
      <p:sp>
        <p:nvSpPr>
          <p:cNvPr id="16" name="Freeform 6"/>
          <p:cNvSpPr>
            <a:spLocks/>
          </p:cNvSpPr>
          <p:nvPr userDrawn="1"/>
        </p:nvSpPr>
        <p:spPr bwMode="auto">
          <a:xfrm>
            <a:off x="9064624" y="-1"/>
            <a:ext cx="347663"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marL="0" marR="0" indent="0" algn="ctr" defTabSz="872722" rtl="0" eaLnBrk="1" fontAlgn="auto" latinLnBrk="0" hangingPunct="1">
              <a:lnSpc>
                <a:spcPct val="100000"/>
              </a:lnSpc>
              <a:spcBef>
                <a:spcPts val="0"/>
              </a:spcBef>
              <a:spcAft>
                <a:spcPts val="0"/>
              </a:spcAft>
              <a:buClrTx/>
              <a:buSzTx/>
              <a:buFontTx/>
              <a:buNone/>
              <a:tabLst/>
              <a:defRPr/>
            </a:pPr>
            <a:fld id="{12E06541-304F-41DA-A076-D86DB9E81A9C}" type="slidenum">
              <a:rPr lang="en-GB" sz="1200" smtClean="0">
                <a:solidFill>
                  <a:schemeClr val="accent5"/>
                </a:solidFill>
              </a:rPr>
              <a:pPr marL="0" marR="0" indent="0" algn="ctr" defTabSz="872722" rtl="0" eaLnBrk="1" fontAlgn="auto" latinLnBrk="0" hangingPunct="1">
                <a:lnSpc>
                  <a:spcPct val="100000"/>
                </a:lnSpc>
                <a:spcBef>
                  <a:spcPts val="0"/>
                </a:spcBef>
                <a:spcAft>
                  <a:spcPts val="0"/>
                </a:spcAft>
                <a:buClrTx/>
                <a:buSzTx/>
                <a:buFontTx/>
                <a:buNone/>
                <a:tabLst/>
                <a:defRPr/>
              </a:pPr>
              <a:t>‹#›</a:t>
            </a:fld>
            <a:endParaRPr lang="en-GB" sz="1200" smtClean="0">
              <a:solidFill>
                <a:schemeClr val="accent5"/>
              </a:solidFill>
            </a:endParaRPr>
          </a:p>
        </p:txBody>
      </p:sp>
    </p:spTree>
    <p:extLst>
      <p:ext uri="{BB962C8B-B14F-4D97-AF65-F5344CB8AC3E}">
        <p14:creationId xmlns:p14="http://schemas.microsoft.com/office/powerpoint/2010/main" val="343827145"/>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pos="1079"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25501" y="538163"/>
            <a:ext cx="8239126" cy="370558"/>
          </a:xfrm>
          <a:prstGeom prst="rect">
            <a:avLst/>
          </a:prstGeom>
        </p:spPr>
        <p:txBody>
          <a:bodyPr vert="horz" lIns="0" tIns="0" rIns="0" bIns="0" rtlCol="0" anchor="t" anchorCtr="0">
            <a:noAutofit/>
          </a:bodyPr>
          <a:lstStyle/>
          <a:p>
            <a:r>
              <a:rPr lang="en-US" smtClean="0"/>
              <a:t>Click to edit Master title style</a:t>
            </a:r>
            <a:endParaRPr lang="en-GB" dirty="0"/>
          </a:p>
        </p:txBody>
      </p:sp>
      <p:sp>
        <p:nvSpPr>
          <p:cNvPr id="3" name="Text Placeholder 2"/>
          <p:cNvSpPr>
            <a:spLocks noGrp="1"/>
          </p:cNvSpPr>
          <p:nvPr>
            <p:ph type="body" idx="1"/>
          </p:nvPr>
        </p:nvSpPr>
        <p:spPr>
          <a:xfrm>
            <a:off x="825500" y="1266664"/>
            <a:ext cx="8239125" cy="3123932"/>
          </a:xfrm>
          <a:prstGeom prst="rect">
            <a:avLst/>
          </a:prstGeom>
        </p:spPr>
        <p:txBody>
          <a:bodyPr vert="horz" wrap="square"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0" name="Slide Number Placeholder 22"/>
          <p:cNvSpPr txBox="1">
            <a:spLocks/>
          </p:cNvSpPr>
          <p:nvPr userDrawn="1"/>
        </p:nvSpPr>
        <p:spPr>
          <a:xfrm>
            <a:off x="825500" y="6217162"/>
            <a:ext cx="3515072" cy="153888"/>
          </a:xfrm>
          <a:prstGeom prst="rect">
            <a:avLst/>
          </a:prstGeom>
        </p:spPr>
        <p:txBody>
          <a:bodyPr vert="horz" wrap="square" lIns="0" tIns="0" rIns="0" bIns="0" rtlCol="0" anchor="ctr">
            <a:spAutoFit/>
          </a:bodyPr>
          <a:lstStyle>
            <a:defPPr>
              <a:defRPr lang="en-US"/>
            </a:defPPr>
            <a:lvl1pPr algn="r">
              <a:defRPr sz="900">
                <a:solidFill>
                  <a:schemeClr val="accent1"/>
                </a:solidFill>
              </a:defRPr>
            </a:lvl1pPr>
          </a:lstStyle>
          <a:p>
            <a:pPr lvl="0" algn="l"/>
            <a:r>
              <a:rPr lang="en-GB" sz="1000" dirty="0" smtClean="0">
                <a:solidFill>
                  <a:schemeClr val="tx2"/>
                </a:solidFill>
              </a:rPr>
              <a:t>[Title of presentation]</a:t>
            </a:r>
            <a:endParaRPr lang="en-GB" sz="1000" dirty="0">
              <a:solidFill>
                <a:schemeClr val="tx2"/>
              </a:solidFill>
            </a:endParaRPr>
          </a:p>
        </p:txBody>
      </p:sp>
      <p:pic>
        <p:nvPicPr>
          <p:cNvPr id="4" name="Picture 3"/>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7794323" y="6216706"/>
            <a:ext cx="1603677" cy="154800"/>
          </a:xfrm>
          <a:prstGeom prst="rect">
            <a:avLst/>
          </a:prstGeom>
        </p:spPr>
      </p:pic>
      <p:sp>
        <p:nvSpPr>
          <p:cNvPr id="6" name="Freeform 6"/>
          <p:cNvSpPr>
            <a:spLocks/>
          </p:cNvSpPr>
          <p:nvPr userDrawn="1"/>
        </p:nvSpPr>
        <p:spPr bwMode="auto">
          <a:xfrm>
            <a:off x="9064624" y="-1"/>
            <a:ext cx="347663"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2"/>
          </a:solidFill>
          <a:ln>
            <a:noFill/>
          </a:ln>
        </p:spPr>
        <p:txBody>
          <a:bodyPr vert="horz" wrap="none" lIns="0" tIns="0" rIns="0" bIns="36000" numCol="1" anchor="ctr" anchorCtr="1" compatLnSpc="1">
            <a:prstTxWarp prst="textNoShape">
              <a:avLst/>
            </a:prstTxWarp>
          </a:bodyPr>
          <a:lstStyle/>
          <a:p>
            <a:pPr marL="0" marR="0" indent="0" algn="ctr" defTabSz="872722" rtl="0" eaLnBrk="1" fontAlgn="auto" latinLnBrk="0" hangingPunct="1">
              <a:lnSpc>
                <a:spcPct val="100000"/>
              </a:lnSpc>
              <a:spcBef>
                <a:spcPts val="0"/>
              </a:spcBef>
              <a:spcAft>
                <a:spcPts val="0"/>
              </a:spcAft>
              <a:buClrTx/>
              <a:buSzTx/>
              <a:buFontTx/>
              <a:buNone/>
              <a:tabLst/>
              <a:defRPr/>
            </a:pPr>
            <a:fld id="{12E06541-304F-41DA-A076-D86DB9E81A9C}" type="slidenum">
              <a:rPr lang="en-GB" sz="1200" smtClean="0">
                <a:solidFill>
                  <a:schemeClr val="accent5"/>
                </a:solidFill>
              </a:rPr>
              <a:pPr marL="0" marR="0" indent="0" algn="ctr" defTabSz="872722" rtl="0" eaLnBrk="1" fontAlgn="auto" latinLnBrk="0" hangingPunct="1">
                <a:lnSpc>
                  <a:spcPct val="100000"/>
                </a:lnSpc>
                <a:spcBef>
                  <a:spcPts val="0"/>
                </a:spcBef>
                <a:spcAft>
                  <a:spcPts val="0"/>
                </a:spcAft>
                <a:buClrTx/>
                <a:buSzTx/>
                <a:buFontTx/>
                <a:buNone/>
                <a:tabLst/>
                <a:defRPr/>
              </a:pPr>
              <a:t>‹#›</a:t>
            </a:fld>
            <a:endParaRPr lang="en-GB" sz="1200" smtClean="0">
              <a:solidFill>
                <a:schemeClr val="accent5"/>
              </a:solidFill>
            </a:endParaRPr>
          </a:p>
        </p:txBody>
      </p:sp>
    </p:spTree>
    <p:extLst>
      <p:ext uri="{BB962C8B-B14F-4D97-AF65-F5344CB8AC3E}">
        <p14:creationId xmlns:p14="http://schemas.microsoft.com/office/powerpoint/2010/main" val="4161865969"/>
      </p:ext>
    </p:extLst>
  </p:cSld>
  <p:clrMap bg1="lt1" tx1="dk1" bg2="lt2" tx2="dk2" accent1="accent1" accent2="accent2" accent3="accent3" accent4="accent4" accent5="accent5" accent6="accent6" hlink="hlink" folHlink="folHlink"/>
  <p:sldLayoutIdLst>
    <p:sldLayoutId id="2147483677" r:id="rId1"/>
    <p:sldLayoutId id="2147483706" r:id="rId2"/>
    <p:sldLayoutId id="2147483743" r:id="rId3"/>
    <p:sldLayoutId id="2147483707" r:id="rId4"/>
    <p:sldLayoutId id="2147483704" r:id="rId5"/>
    <p:sldLayoutId id="2147483708" r:id="rId6"/>
    <p:sldLayoutId id="2147483702" r:id="rId7"/>
    <p:sldLayoutId id="2147483710" r:id="rId8"/>
    <p:sldLayoutId id="2147483703" r:id="rId9"/>
    <p:sldLayoutId id="2147483711" r:id="rId10"/>
    <p:sldLayoutId id="2147483712" r:id="rId11"/>
    <p:sldLayoutId id="2147483713" r:id="rId12"/>
    <p:sldLayoutId id="2147483714" r:id="rId13"/>
    <p:sldLayoutId id="2147483715" r:id="rId14"/>
    <p:sldLayoutId id="2147483716" r:id="rId15"/>
    <p:sldLayoutId id="2147483717" r:id="rId16"/>
    <p:sldLayoutId id="2147483655" r:id="rId17"/>
    <p:sldLayoutId id="2147483700" r:id="rId18"/>
    <p:sldLayoutId id="2147483694" r:id="rId19"/>
    <p:sldLayoutId id="2147483695" r:id="rId20"/>
    <p:sldLayoutId id="2147483685" r:id="rId21"/>
    <p:sldLayoutId id="2147483718" r:id="rId22"/>
    <p:sldLayoutId id="2147483719" r:id="rId23"/>
    <p:sldLayoutId id="2147483744" r:id="rId24"/>
    <p:sldLayoutId id="2147483745" r:id="rId25"/>
    <p:sldLayoutId id="2147483746" r:id="rId26"/>
    <p:sldLayoutId id="2147483747" r:id="rId27"/>
    <p:sldLayoutId id="2147483748" r:id="rId28"/>
    <p:sldLayoutId id="2147483749" r:id="rId29"/>
  </p:sldLayoutIdLst>
  <p:timing>
    <p:tnLst>
      <p:par>
        <p:cTn id="1" dur="indefinite" restart="never" nodeType="tmRoot"/>
      </p:par>
    </p:tnLst>
  </p:timing>
  <p:hf hdr="0" ftr="0" dt="0"/>
  <p:txStyles>
    <p:titleStyle>
      <a:lvl1pPr algn="l" defTabSz="872722" rtl="0" eaLnBrk="1" latinLnBrk="0" hangingPunct="1">
        <a:spcBef>
          <a:spcPct val="0"/>
        </a:spcBef>
        <a:buNone/>
        <a:defRPr sz="2300" b="0" kern="1200">
          <a:solidFill>
            <a:srgbClr val="608BA3"/>
          </a:solidFill>
          <a:latin typeface="+mj-lt"/>
          <a:ea typeface="+mj-ea"/>
          <a:cs typeface="+mj-cs"/>
        </a:defRPr>
      </a:lvl1pPr>
    </p:titleStyle>
    <p:body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p:bodyStyle>
    <p:otherStyle>
      <a:defPPr>
        <a:defRPr lang="en-US"/>
      </a:defPPr>
      <a:lvl1pPr marL="0" algn="l" defTabSz="872722" rtl="0" eaLnBrk="1" latinLnBrk="0" hangingPunct="1">
        <a:defRPr sz="1800" kern="1200">
          <a:solidFill>
            <a:schemeClr val="tx1"/>
          </a:solidFill>
          <a:latin typeface="+mn-lt"/>
          <a:ea typeface="+mn-ea"/>
          <a:cs typeface="+mn-cs"/>
        </a:defRPr>
      </a:lvl1pPr>
      <a:lvl2pPr marL="436361" algn="l" defTabSz="872722" rtl="0" eaLnBrk="1" latinLnBrk="0" hangingPunct="1">
        <a:defRPr sz="1800" kern="1200">
          <a:solidFill>
            <a:schemeClr val="tx1"/>
          </a:solidFill>
          <a:latin typeface="+mn-lt"/>
          <a:ea typeface="+mn-ea"/>
          <a:cs typeface="+mn-cs"/>
        </a:defRPr>
      </a:lvl2pPr>
      <a:lvl3pPr marL="872722" algn="l" defTabSz="872722" rtl="0" eaLnBrk="1" latinLnBrk="0" hangingPunct="1">
        <a:defRPr sz="1800" kern="1200">
          <a:solidFill>
            <a:schemeClr val="tx1"/>
          </a:solidFill>
          <a:latin typeface="+mn-lt"/>
          <a:ea typeface="+mn-ea"/>
          <a:cs typeface="+mn-cs"/>
        </a:defRPr>
      </a:lvl3pPr>
      <a:lvl4pPr marL="1309083" algn="l" defTabSz="872722" rtl="0" eaLnBrk="1" latinLnBrk="0" hangingPunct="1">
        <a:defRPr sz="1800" kern="1200">
          <a:solidFill>
            <a:schemeClr val="tx1"/>
          </a:solidFill>
          <a:latin typeface="+mn-lt"/>
          <a:ea typeface="+mn-ea"/>
          <a:cs typeface="+mn-cs"/>
        </a:defRPr>
      </a:lvl4pPr>
      <a:lvl5pPr marL="1745445" algn="l" defTabSz="872722" rtl="0" eaLnBrk="1" latinLnBrk="0" hangingPunct="1">
        <a:defRPr sz="1800" kern="1200">
          <a:solidFill>
            <a:schemeClr val="tx1"/>
          </a:solidFill>
          <a:latin typeface="+mn-lt"/>
          <a:ea typeface="+mn-ea"/>
          <a:cs typeface="+mn-cs"/>
        </a:defRPr>
      </a:lvl5pPr>
      <a:lvl6pPr marL="2181806" algn="l" defTabSz="872722" rtl="0" eaLnBrk="1" latinLnBrk="0" hangingPunct="1">
        <a:defRPr sz="1800" kern="1200">
          <a:solidFill>
            <a:schemeClr val="tx1"/>
          </a:solidFill>
          <a:latin typeface="+mn-lt"/>
          <a:ea typeface="+mn-ea"/>
          <a:cs typeface="+mn-cs"/>
        </a:defRPr>
      </a:lvl6pPr>
      <a:lvl7pPr marL="2618167" algn="l" defTabSz="872722" rtl="0" eaLnBrk="1" latinLnBrk="0" hangingPunct="1">
        <a:defRPr sz="1800" kern="1200">
          <a:solidFill>
            <a:schemeClr val="tx1"/>
          </a:solidFill>
          <a:latin typeface="+mn-lt"/>
          <a:ea typeface="+mn-ea"/>
          <a:cs typeface="+mn-cs"/>
        </a:defRPr>
      </a:lvl7pPr>
      <a:lvl8pPr marL="3054529" algn="l" defTabSz="872722" rtl="0" eaLnBrk="1" latinLnBrk="0" hangingPunct="1">
        <a:defRPr sz="1800" kern="1200">
          <a:solidFill>
            <a:schemeClr val="tx1"/>
          </a:solidFill>
          <a:latin typeface="+mn-lt"/>
          <a:ea typeface="+mn-ea"/>
          <a:cs typeface="+mn-cs"/>
        </a:defRPr>
      </a:lvl8pPr>
      <a:lvl9pPr marL="3490890" algn="l" defTabSz="872722"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890" userDrawn="1">
          <p15:clr>
            <a:srgbClr val="F26B43"/>
          </p15:clr>
        </p15:guide>
        <p15:guide id="2" pos="417" userDrawn="1">
          <p15:clr>
            <a:srgbClr val="F26B43"/>
          </p15:clr>
        </p15:guide>
        <p15:guide id="4" pos="3219" userDrawn="1">
          <p15:clr>
            <a:srgbClr val="F26B43"/>
          </p15:clr>
        </p15:guide>
        <p15:guide id="5" pos="3021" userDrawn="1">
          <p15:clr>
            <a:srgbClr val="F26B43"/>
          </p15:clr>
        </p15:guide>
        <p15:guide id="12" pos="5823" userDrawn="1">
          <p15:clr>
            <a:srgbClr val="F26B43"/>
          </p15:clr>
        </p15:guide>
        <p15:guide id="14" orient="horz" pos="3997" userDrawn="1">
          <p15:clr>
            <a:srgbClr val="F26B43"/>
          </p15:clr>
        </p15:guide>
        <p15:guide id="15" orient="horz" pos="68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chart" Target="../charts/chart2.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13.jpeg"/><Relationship Id="rId5" Type="http://schemas.openxmlformats.org/officeDocument/2006/relationships/image" Target="../media/image12.gif"/><Relationship Id="rId4" Type="http://schemas.openxmlformats.org/officeDocument/2006/relationships/image" Target="../media/image11.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8.xml"/><Relationship Id="rId1" Type="http://schemas.openxmlformats.org/officeDocument/2006/relationships/slideLayout" Target="../slideLayouts/slideLayout26.xml"/><Relationship Id="rId4" Type="http://schemas.openxmlformats.org/officeDocument/2006/relationships/image" Target="../media/image71.png"/></Relationships>
</file>

<file path=ppt/slides/_rels/slide2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1.xml"/><Relationship Id="rId1" Type="http://schemas.openxmlformats.org/officeDocument/2006/relationships/slideLayout" Target="../slideLayouts/slideLayout29.xml"/><Relationship Id="rId4" Type="http://schemas.openxmlformats.org/officeDocument/2006/relationships/image" Target="../media/image74.png"/></Relationships>
</file>

<file path=ppt/slides/_rels/slide26.xml.rels><?xml version="1.0" encoding="UTF-8" standalone="yes"?>
<Relationships xmlns="http://schemas.openxmlformats.org/package/2006/relationships"><Relationship Id="rId3" Type="http://schemas.openxmlformats.org/officeDocument/2006/relationships/hyperlink" Target="http://www.springer.com/gp/rights-permissions/springer-s-text-and-data-mining-policy/29056" TargetMode="External"/><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hyperlink" Target="mailto:onlineservice@springer.com" TargetMode="External"/><Relationship Id="rId2" Type="http://schemas.openxmlformats.org/officeDocument/2006/relationships/notesSlide" Target="../notesSlides/notesSlide13.xml"/><Relationship Id="rId1" Type="http://schemas.openxmlformats.org/officeDocument/2006/relationships/slideLayout" Target="../slideLayouts/slideLayout24.xml"/><Relationship Id="rId6" Type="http://schemas.openxmlformats.org/officeDocument/2006/relationships/hyperlink" Target="mailto:discovery@springer.com" TargetMode="External"/><Relationship Id="rId5" Type="http://schemas.openxmlformats.org/officeDocument/2006/relationships/hyperlink" Target="mailto:MARC@Springer.com" TargetMode="External"/><Relationship Id="rId4" Type="http://schemas.openxmlformats.org/officeDocument/2006/relationships/hyperlink" Target="http://feedback.link.springer.com/springer_rd"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image" Target="../media/image18.gif"/><Relationship Id="rId5" Type="http://schemas.openxmlformats.org/officeDocument/2006/relationships/image" Target="../media/image17.jpeg"/><Relationship Id="rId4" Type="http://schemas.openxmlformats.org/officeDocument/2006/relationships/image" Target="../media/image16.jpeg"/><Relationship Id="rId9" Type="http://schemas.openxmlformats.org/officeDocument/2006/relationships/image" Target="../media/image21.png"/></Relationships>
</file>

<file path=ppt/slides/_rels/slide4.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18" Type="http://schemas.openxmlformats.org/officeDocument/2006/relationships/image" Target="../media/image37.gif"/><Relationship Id="rId26" Type="http://schemas.openxmlformats.org/officeDocument/2006/relationships/image" Target="../media/image45.jpg"/><Relationship Id="rId39" Type="http://schemas.openxmlformats.org/officeDocument/2006/relationships/image" Target="../media/image58.jpg"/><Relationship Id="rId3" Type="http://schemas.openxmlformats.org/officeDocument/2006/relationships/image" Target="../media/image22.png"/><Relationship Id="rId21" Type="http://schemas.openxmlformats.org/officeDocument/2006/relationships/image" Target="../media/image40.png"/><Relationship Id="rId34" Type="http://schemas.openxmlformats.org/officeDocument/2006/relationships/image" Target="../media/image53.jpg"/><Relationship Id="rId42" Type="http://schemas.openxmlformats.org/officeDocument/2006/relationships/image" Target="../media/image61.png"/><Relationship Id="rId7" Type="http://schemas.openxmlformats.org/officeDocument/2006/relationships/image" Target="../media/image26.png"/><Relationship Id="rId12" Type="http://schemas.openxmlformats.org/officeDocument/2006/relationships/image" Target="../media/image31.png"/><Relationship Id="rId17" Type="http://schemas.openxmlformats.org/officeDocument/2006/relationships/image" Target="../media/image36.png"/><Relationship Id="rId25" Type="http://schemas.openxmlformats.org/officeDocument/2006/relationships/image" Target="../media/image44.png"/><Relationship Id="rId33" Type="http://schemas.openxmlformats.org/officeDocument/2006/relationships/image" Target="../media/image52.png"/><Relationship Id="rId38" Type="http://schemas.openxmlformats.org/officeDocument/2006/relationships/image" Target="../media/image57.jpg"/><Relationship Id="rId2" Type="http://schemas.openxmlformats.org/officeDocument/2006/relationships/notesSlide" Target="../notesSlides/notesSlide3.xml"/><Relationship Id="rId16" Type="http://schemas.openxmlformats.org/officeDocument/2006/relationships/image" Target="../media/image35.png"/><Relationship Id="rId20" Type="http://schemas.openxmlformats.org/officeDocument/2006/relationships/image" Target="../media/image39.jpg"/><Relationship Id="rId29" Type="http://schemas.openxmlformats.org/officeDocument/2006/relationships/image" Target="../media/image48.png"/><Relationship Id="rId41" Type="http://schemas.openxmlformats.org/officeDocument/2006/relationships/image" Target="../media/image60.jpg"/><Relationship Id="rId1" Type="http://schemas.openxmlformats.org/officeDocument/2006/relationships/slideLayout" Target="../slideLayouts/slideLayout17.xml"/><Relationship Id="rId6" Type="http://schemas.openxmlformats.org/officeDocument/2006/relationships/image" Target="../media/image25.png"/><Relationship Id="rId11" Type="http://schemas.openxmlformats.org/officeDocument/2006/relationships/image" Target="../media/image30.png"/><Relationship Id="rId24" Type="http://schemas.openxmlformats.org/officeDocument/2006/relationships/image" Target="../media/image43.jpg"/><Relationship Id="rId32" Type="http://schemas.openxmlformats.org/officeDocument/2006/relationships/image" Target="../media/image51.jpg"/><Relationship Id="rId37" Type="http://schemas.openxmlformats.org/officeDocument/2006/relationships/image" Target="../media/image56.jpg"/><Relationship Id="rId40" Type="http://schemas.openxmlformats.org/officeDocument/2006/relationships/image" Target="../media/image59.png"/><Relationship Id="rId5" Type="http://schemas.openxmlformats.org/officeDocument/2006/relationships/image" Target="../media/image24.png"/><Relationship Id="rId15" Type="http://schemas.openxmlformats.org/officeDocument/2006/relationships/image" Target="../media/image34.png"/><Relationship Id="rId23" Type="http://schemas.openxmlformats.org/officeDocument/2006/relationships/image" Target="../media/image42.jpg"/><Relationship Id="rId28" Type="http://schemas.openxmlformats.org/officeDocument/2006/relationships/image" Target="../media/image47.jpg"/><Relationship Id="rId36" Type="http://schemas.openxmlformats.org/officeDocument/2006/relationships/image" Target="../media/image55.png"/><Relationship Id="rId10" Type="http://schemas.openxmlformats.org/officeDocument/2006/relationships/image" Target="../media/image29.gif"/><Relationship Id="rId19" Type="http://schemas.openxmlformats.org/officeDocument/2006/relationships/image" Target="../media/image38.png"/><Relationship Id="rId31" Type="http://schemas.openxmlformats.org/officeDocument/2006/relationships/image" Target="../media/image50.jpg"/><Relationship Id="rId4" Type="http://schemas.openxmlformats.org/officeDocument/2006/relationships/image" Target="../media/image23.png"/><Relationship Id="rId9" Type="http://schemas.openxmlformats.org/officeDocument/2006/relationships/image" Target="../media/image28.jpeg"/><Relationship Id="rId14" Type="http://schemas.openxmlformats.org/officeDocument/2006/relationships/image" Target="../media/image33.png"/><Relationship Id="rId22" Type="http://schemas.openxmlformats.org/officeDocument/2006/relationships/image" Target="../media/image41.jpg"/><Relationship Id="rId27" Type="http://schemas.openxmlformats.org/officeDocument/2006/relationships/image" Target="../media/image46.jpg"/><Relationship Id="rId30" Type="http://schemas.openxmlformats.org/officeDocument/2006/relationships/image" Target="../media/image49.jpg"/><Relationship Id="rId35" Type="http://schemas.openxmlformats.org/officeDocument/2006/relationships/image" Target="../media/image54.png"/></Relationships>
</file>

<file path=ppt/slides/_rels/slide5.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62.jpe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21.xml"/><Relationship Id="rId6" Type="http://schemas.openxmlformats.org/officeDocument/2006/relationships/image" Target="../media/image19.png"/><Relationship Id="rId5" Type="http://schemas.openxmlformats.org/officeDocument/2006/relationships/image" Target="../media/image18.gif"/><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5167222" y="1274763"/>
            <a:ext cx="4003675" cy="1015663"/>
          </a:xfrm>
        </p:spPr>
        <p:txBody>
          <a:bodyPr/>
          <a:lstStyle/>
          <a:p>
            <a:r>
              <a:rPr lang="en-GB" b="1" dirty="0" smtClean="0"/>
              <a:t>AMICAL 2016</a:t>
            </a:r>
          </a:p>
          <a:p>
            <a:pPr lvl="1"/>
            <a:r>
              <a:rPr lang="en-GB" dirty="0" smtClean="0"/>
              <a:t>Rome, May 12th 2016</a:t>
            </a:r>
          </a:p>
          <a:p>
            <a:endParaRPr lang="en-GB" dirty="0"/>
          </a:p>
        </p:txBody>
      </p:sp>
      <p:sp>
        <p:nvSpPr>
          <p:cNvPr id="4" name="Title 8"/>
          <p:cNvSpPr txBox="1">
            <a:spLocks noGrp="1"/>
          </p:cNvSpPr>
          <p:nvPr>
            <p:ph type="title"/>
          </p:nvPr>
        </p:nvSpPr>
        <p:spPr>
          <a:prstGeom prst="rect">
            <a:avLst/>
          </a:prstGeom>
        </p:spPr>
        <p:txBody>
          <a:bodyPr vert="horz" lIns="0" tIns="0" rIns="0" bIns="0" rtlCol="0" anchor="t" anchorCtr="0">
            <a:noAutofit/>
          </a:bodyPr>
          <a:lstStyle>
            <a:lvl1pPr algn="l" defTabSz="872722" rtl="0" eaLnBrk="1" latinLnBrk="0" hangingPunct="1">
              <a:spcBef>
                <a:spcPct val="0"/>
              </a:spcBef>
              <a:buNone/>
              <a:defRPr sz="2300" b="0" kern="1200">
                <a:solidFill>
                  <a:schemeClr val="tx2"/>
                </a:solidFill>
                <a:latin typeface="+mj-lt"/>
                <a:ea typeface="+mj-ea"/>
                <a:cs typeface="+mj-cs"/>
              </a:defRPr>
            </a:lvl1pPr>
          </a:lstStyle>
          <a:p>
            <a:r>
              <a:rPr lang="en-GB" b="1" dirty="0" smtClean="0"/>
              <a:t>Springer Nature: </a:t>
            </a:r>
            <a:r>
              <a:rPr lang="en-GB" b="1" dirty="0"/>
              <a:t>New content and solutions</a:t>
            </a:r>
            <a:br>
              <a:rPr lang="en-GB" b="1" dirty="0"/>
            </a:br>
            <a:endParaRPr lang="en-GB" dirty="0"/>
          </a:p>
        </p:txBody>
      </p:sp>
    </p:spTree>
    <p:extLst>
      <p:ext uri="{BB962C8B-B14F-4D97-AF65-F5344CB8AC3E}">
        <p14:creationId xmlns:p14="http://schemas.microsoft.com/office/powerpoint/2010/main" val="21321636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What this means for the research community</a:t>
            </a:r>
            <a:endParaRPr lang="en-GB" dirty="0"/>
          </a:p>
        </p:txBody>
      </p:sp>
      <p:graphicFrame>
        <p:nvGraphicFramePr>
          <p:cNvPr id="3" name="Table 2"/>
          <p:cNvGraphicFramePr>
            <a:graphicFrameLocks noGrp="1"/>
          </p:cNvGraphicFramePr>
          <p:nvPr>
            <p:extLst>
              <p:ext uri="{D42A27DB-BD31-4B8C-83A1-F6EECF244321}">
                <p14:modId xmlns:p14="http://schemas.microsoft.com/office/powerpoint/2010/main" val="1219893685"/>
              </p:ext>
            </p:extLst>
          </p:nvPr>
        </p:nvGraphicFramePr>
        <p:xfrm>
          <a:off x="825500" y="1296988"/>
          <a:ext cx="8566150" cy="4410156"/>
        </p:xfrm>
        <a:graphic>
          <a:graphicData uri="http://schemas.openxmlformats.org/drawingml/2006/table">
            <a:tbl>
              <a:tblPr firstRow="1" bandRow="1">
                <a:tableStyleId>{93296810-A885-4BE3-A3E7-6D5BEEA58F35}</a:tableStyleId>
              </a:tblPr>
              <a:tblGrid>
                <a:gridCol w="2270125"/>
                <a:gridCol w="6296025"/>
              </a:tblGrid>
              <a:tr h="377942">
                <a:tc>
                  <a:txBody>
                    <a:bodyPr/>
                    <a:lstStyle/>
                    <a:p>
                      <a:r>
                        <a:rPr lang="en-NZ" dirty="0" smtClean="0"/>
                        <a:t>For…</a:t>
                      </a:r>
                      <a:endParaRPr lang="en-GB" dirty="0"/>
                    </a:p>
                  </a:txBody>
                  <a:tcPr marL="54000" marR="54000" marT="54000" marB="54000" anchor="b">
                    <a:lnB w="12700" cap="flat" cmpd="sng" algn="ctr">
                      <a:solidFill>
                        <a:schemeClr val="bg1"/>
                      </a:solidFill>
                      <a:prstDash val="solid"/>
                      <a:round/>
                      <a:headEnd type="none" w="med" len="med"/>
                      <a:tailEnd type="none" w="med" len="med"/>
                    </a:lnB>
                    <a:solidFill>
                      <a:schemeClr val="tx2"/>
                    </a:solidFill>
                  </a:tcPr>
                </a:tc>
                <a:tc>
                  <a:txBody>
                    <a:bodyPr/>
                    <a:lstStyle/>
                    <a:p>
                      <a:r>
                        <a:rPr lang="en-NZ" dirty="0" smtClean="0"/>
                        <a:t>This</a:t>
                      </a:r>
                      <a:r>
                        <a:rPr lang="en-NZ" baseline="0" dirty="0" smtClean="0"/>
                        <a:t> means…</a:t>
                      </a:r>
                      <a:endParaRPr lang="en-GB" dirty="0"/>
                    </a:p>
                  </a:txBody>
                  <a:tcPr marL="54000" marR="54000" marT="54000" marB="54000" anchor="b">
                    <a:lnB w="12700" cap="flat" cmpd="sng" algn="ctr">
                      <a:solidFill>
                        <a:schemeClr val="bg1"/>
                      </a:solidFill>
                      <a:prstDash val="solid"/>
                      <a:round/>
                      <a:headEnd type="none" w="med" len="med"/>
                      <a:tailEnd type="none" w="med" len="med"/>
                    </a:lnB>
                    <a:solidFill>
                      <a:schemeClr val="tx2"/>
                    </a:solidFill>
                  </a:tcPr>
                </a:tc>
              </a:tr>
              <a:tr h="782932">
                <a:tc>
                  <a:txBody>
                    <a:bodyPr/>
                    <a:lstStyle/>
                    <a:p>
                      <a:r>
                        <a:rPr lang="en-NZ" sz="1600" b="1" dirty="0" smtClean="0">
                          <a:solidFill>
                            <a:schemeClr val="accent5"/>
                          </a:solidFill>
                        </a:rPr>
                        <a:t>Librarians</a:t>
                      </a:r>
                      <a:endParaRPr lang="en-GB" sz="1600" b="1" dirty="0">
                        <a:solidFill>
                          <a:schemeClr val="accent5"/>
                        </a:solidFill>
                      </a:endParaRPr>
                    </a:p>
                  </a:txBody>
                  <a:tcPr marL="54000" marR="54000" marT="54000" marB="54000">
                    <a:lnT w="127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r>
                        <a:rPr lang="en-NZ" sz="1600" dirty="0" smtClean="0">
                          <a:solidFill>
                            <a:schemeClr val="accent5"/>
                          </a:solidFill>
                        </a:rPr>
                        <a:t>More</a:t>
                      </a:r>
                      <a:r>
                        <a:rPr lang="en-NZ" sz="1600" baseline="0" dirty="0" smtClean="0">
                          <a:solidFill>
                            <a:schemeClr val="accent5"/>
                          </a:solidFill>
                        </a:rPr>
                        <a:t> choice under one roof offering better value, superior service and enhanced data and analytics to help you optimise the use of your budgets.</a:t>
                      </a:r>
                      <a:endParaRPr lang="en-GB" sz="1600" dirty="0">
                        <a:solidFill>
                          <a:schemeClr val="accent5"/>
                        </a:solidFill>
                      </a:endParaRPr>
                    </a:p>
                  </a:txBody>
                  <a:tcPr marL="54000" marR="54000" marT="54000" marB="54000">
                    <a:lnT w="127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2">
                        <a:lumMod val="20000"/>
                        <a:lumOff val="80000"/>
                      </a:schemeClr>
                    </a:solidFill>
                  </a:tcPr>
                </a:tc>
              </a:tr>
              <a:tr h="782932">
                <a:tc>
                  <a:txBody>
                    <a:bodyPr/>
                    <a:lstStyle/>
                    <a:p>
                      <a:r>
                        <a:rPr lang="en-NZ" sz="1600" b="1" dirty="0" smtClean="0">
                          <a:solidFill>
                            <a:schemeClr val="accent5"/>
                          </a:solidFill>
                        </a:rPr>
                        <a:t>Societies and publishing partners</a:t>
                      </a:r>
                      <a:endParaRPr lang="en-GB" sz="1600" b="1" dirty="0">
                        <a:solidFill>
                          <a:schemeClr val="accent5"/>
                        </a:solidFill>
                      </a:endParaRPr>
                    </a:p>
                  </a:txBody>
                  <a:tcPr marL="54000" marR="54000" marT="54000" marB="54000">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a:txBody>
                    <a:bodyPr/>
                    <a:lstStyle/>
                    <a:p>
                      <a:r>
                        <a:rPr lang="en-NZ" sz="1600" dirty="0" smtClean="0">
                          <a:solidFill>
                            <a:schemeClr val="accent5"/>
                          </a:solidFill>
                        </a:rPr>
                        <a:t>Support from</a:t>
                      </a:r>
                      <a:r>
                        <a:rPr lang="en-NZ" sz="1600" baseline="0" dirty="0" smtClean="0">
                          <a:solidFill>
                            <a:schemeClr val="accent5"/>
                          </a:solidFill>
                        </a:rPr>
                        <a:t> a new organisation that unites leading academic publishers who share a strong commitment to providing quality and choice to the research community.</a:t>
                      </a:r>
                      <a:endParaRPr lang="en-GB" sz="1600" dirty="0">
                        <a:solidFill>
                          <a:schemeClr val="accent5"/>
                        </a:solidFill>
                      </a:endParaRPr>
                    </a:p>
                  </a:txBody>
                  <a:tcPr marL="54000" marR="54000" marT="54000" marB="54000">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r>
              <a:tr h="782932">
                <a:tc>
                  <a:txBody>
                    <a:bodyPr/>
                    <a:lstStyle/>
                    <a:p>
                      <a:r>
                        <a:rPr lang="en-NZ" sz="1600" b="1" dirty="0" smtClean="0">
                          <a:solidFill>
                            <a:schemeClr val="accent5"/>
                          </a:solidFill>
                        </a:rPr>
                        <a:t>Researchers</a:t>
                      </a:r>
                      <a:r>
                        <a:rPr lang="en-NZ" sz="1600" b="1" baseline="0" dirty="0" smtClean="0">
                          <a:solidFill>
                            <a:schemeClr val="accent5"/>
                          </a:solidFill>
                        </a:rPr>
                        <a:t> as authors</a:t>
                      </a:r>
                      <a:endParaRPr lang="en-GB" sz="1600" b="1" dirty="0">
                        <a:solidFill>
                          <a:schemeClr val="accent5"/>
                        </a:solidFill>
                      </a:endParaRPr>
                    </a:p>
                  </a:txBody>
                  <a:tcPr marL="54000" marR="54000" marT="54000" marB="54000">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r>
                        <a:rPr lang="en-NZ" sz="1600" dirty="0" smtClean="0">
                          <a:solidFill>
                            <a:schemeClr val="accent5"/>
                          </a:solidFill>
                        </a:rPr>
                        <a:t>Easier and faster submission; a consistent high quality peer review process and seamless access to a wide range of publication options.</a:t>
                      </a:r>
                      <a:endParaRPr lang="en-GB" sz="1600" dirty="0">
                        <a:solidFill>
                          <a:schemeClr val="accent5"/>
                        </a:solidFill>
                      </a:endParaRPr>
                    </a:p>
                  </a:txBody>
                  <a:tcPr marL="54000" marR="54000" marT="54000" marB="54000">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2">
                        <a:lumMod val="20000"/>
                        <a:lumOff val="80000"/>
                      </a:schemeClr>
                    </a:solidFill>
                  </a:tcPr>
                </a:tc>
              </a:tr>
              <a:tr h="782932">
                <a:tc>
                  <a:txBody>
                    <a:bodyPr/>
                    <a:lstStyle/>
                    <a:p>
                      <a:r>
                        <a:rPr lang="en-NZ" sz="1600" b="1" dirty="0" smtClean="0">
                          <a:solidFill>
                            <a:schemeClr val="accent5"/>
                          </a:solidFill>
                        </a:rPr>
                        <a:t>Readers</a:t>
                      </a:r>
                      <a:endParaRPr lang="en-GB" sz="1600" b="1" dirty="0">
                        <a:solidFill>
                          <a:schemeClr val="accent5"/>
                        </a:solidFill>
                      </a:endParaRPr>
                    </a:p>
                  </a:txBody>
                  <a:tcPr marL="54000" marR="54000" marT="54000" marB="54000">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a:txBody>
                    <a:bodyPr/>
                    <a:lstStyle/>
                    <a:p>
                      <a:r>
                        <a:rPr lang="en-NZ" sz="1600" dirty="0" smtClean="0">
                          <a:solidFill>
                            <a:schemeClr val="accent5"/>
                          </a:solidFill>
                        </a:rPr>
                        <a:t>Better </a:t>
                      </a:r>
                      <a:r>
                        <a:rPr lang="en-NZ" sz="1600" baseline="0" dirty="0" smtClean="0">
                          <a:solidFill>
                            <a:schemeClr val="accent5"/>
                          </a:solidFill>
                        </a:rPr>
                        <a:t>platforms, enhanced discoverability, functionality and work-flow tools as well as access to more titles across a wider range of content and with a better and more integrated reader experience.</a:t>
                      </a:r>
                      <a:endParaRPr lang="en-GB" sz="1600" dirty="0">
                        <a:solidFill>
                          <a:schemeClr val="accent5"/>
                        </a:solidFill>
                      </a:endParaRPr>
                    </a:p>
                  </a:txBody>
                  <a:tcPr marL="54000" marR="54000" marT="54000" marB="54000">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r>
              <a:tr h="782932">
                <a:tc>
                  <a:txBody>
                    <a:bodyPr/>
                    <a:lstStyle/>
                    <a:p>
                      <a:r>
                        <a:rPr lang="en-NZ" sz="1600" b="1" dirty="0" smtClean="0">
                          <a:solidFill>
                            <a:schemeClr val="accent5"/>
                          </a:solidFill>
                        </a:rPr>
                        <a:t>Sponsors</a:t>
                      </a:r>
                      <a:r>
                        <a:rPr lang="en-NZ" sz="1600" b="1" baseline="0" dirty="0" smtClean="0">
                          <a:solidFill>
                            <a:schemeClr val="accent5"/>
                          </a:solidFill>
                        </a:rPr>
                        <a:t> and advertisers</a:t>
                      </a:r>
                      <a:endParaRPr lang="en-GB" sz="1600" b="1" dirty="0">
                        <a:solidFill>
                          <a:schemeClr val="accent5"/>
                        </a:solidFill>
                      </a:endParaRPr>
                    </a:p>
                  </a:txBody>
                  <a:tcPr marL="54000" marR="54000" marT="54000" marB="54000">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r>
                        <a:rPr lang="en-NZ" sz="1600" dirty="0" smtClean="0">
                          <a:solidFill>
                            <a:schemeClr val="accent5"/>
                          </a:solidFill>
                        </a:rPr>
                        <a:t>More choice of inventory and solutions, enhanced global support and even better reach.</a:t>
                      </a:r>
                      <a:endParaRPr lang="en-GB" sz="1600" dirty="0">
                        <a:solidFill>
                          <a:schemeClr val="accent5"/>
                        </a:solidFill>
                      </a:endParaRPr>
                    </a:p>
                  </a:txBody>
                  <a:tcPr marL="54000" marR="54000" marT="54000" marB="54000">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2">
                        <a:lumMod val="20000"/>
                        <a:lumOff val="80000"/>
                      </a:schemeClr>
                    </a:solidFill>
                  </a:tcPr>
                </a:tc>
              </a:tr>
            </a:tbl>
          </a:graphicData>
        </a:graphic>
      </p:graphicFrame>
    </p:spTree>
    <p:extLst>
      <p:ext uri="{BB962C8B-B14F-4D97-AF65-F5344CB8AC3E}">
        <p14:creationId xmlns:p14="http://schemas.microsoft.com/office/powerpoint/2010/main" val="20425930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4"/>
          </p:nvPr>
        </p:nvSpPr>
        <p:spPr>
          <a:xfrm>
            <a:off x="825500" y="1281460"/>
            <a:ext cx="8239126" cy="1969770"/>
          </a:xfrm>
        </p:spPr>
        <p:txBody>
          <a:bodyPr/>
          <a:lstStyle/>
          <a:p>
            <a:pPr marL="0" lvl="2" indent="0">
              <a:buNone/>
            </a:pPr>
            <a:endParaRPr lang="en-GB" dirty="0" smtClean="0"/>
          </a:p>
          <a:p>
            <a:pPr marL="0" lvl="2" indent="0">
              <a:buNone/>
            </a:pPr>
            <a:endParaRPr lang="en-GB" dirty="0"/>
          </a:p>
          <a:p>
            <a:pPr marL="0" lvl="2" indent="0">
              <a:buNone/>
            </a:pPr>
            <a:endParaRPr lang="en-GB" dirty="0" smtClean="0"/>
          </a:p>
          <a:p>
            <a:pPr marL="0" lvl="2" indent="0">
              <a:buNone/>
            </a:pPr>
            <a:endParaRPr lang="en-GB" dirty="0"/>
          </a:p>
          <a:p>
            <a:pPr marL="0" lvl="2" indent="0">
              <a:buNone/>
            </a:pPr>
            <a:r>
              <a:rPr lang="en-GB" sz="2800" dirty="0"/>
              <a:t>What about the </a:t>
            </a:r>
            <a:r>
              <a:rPr lang="en-GB" sz="3600" b="1" cap="all" dirty="0">
                <a:solidFill>
                  <a:schemeClr val="accent2">
                    <a:lumMod val="50000"/>
                  </a:schemeClr>
                </a:solidFill>
                <a:latin typeface="Arial Rounded MT Bold" pitchFamily="34" charset="0"/>
              </a:rPr>
              <a:t>Springer</a:t>
            </a:r>
            <a:r>
              <a:rPr lang="en-GB" sz="3600" cap="all" dirty="0">
                <a:solidFill>
                  <a:schemeClr val="accent2">
                    <a:lumMod val="50000"/>
                  </a:schemeClr>
                </a:solidFill>
                <a:latin typeface="Arial Rounded MT Bold" pitchFamily="34" charset="0"/>
              </a:rPr>
              <a:t> </a:t>
            </a:r>
            <a:r>
              <a:rPr lang="en-GB" sz="3600" b="1" cap="all" dirty="0">
                <a:solidFill>
                  <a:srgbClr val="FF0000"/>
                </a:solidFill>
                <a:latin typeface="Arial Rounded MT Bold" pitchFamily="34" charset="0"/>
              </a:rPr>
              <a:t>Nature</a:t>
            </a:r>
            <a:r>
              <a:rPr lang="en-GB" sz="3600" dirty="0">
                <a:solidFill>
                  <a:srgbClr val="FF0000"/>
                </a:solidFill>
                <a:latin typeface="Arial Rounded MT Bold" pitchFamily="34" charset="0"/>
              </a:rPr>
              <a:t> </a:t>
            </a:r>
            <a:r>
              <a:rPr lang="en-GB" sz="2800" dirty="0"/>
              <a:t>eBooks?</a:t>
            </a:r>
            <a:endParaRPr lang="en-GB" dirty="0" smtClean="0"/>
          </a:p>
        </p:txBody>
      </p:sp>
      <p:sp>
        <p:nvSpPr>
          <p:cNvPr id="5" name="Title 4"/>
          <p:cNvSpPr>
            <a:spLocks noGrp="1"/>
          </p:cNvSpPr>
          <p:nvPr>
            <p:ph type="title"/>
          </p:nvPr>
        </p:nvSpPr>
        <p:spPr/>
        <p:txBody>
          <a:bodyPr/>
          <a:lstStyle/>
          <a:p>
            <a:endParaRPr lang="en-GB" dirty="0"/>
          </a:p>
        </p:txBody>
      </p:sp>
    </p:spTree>
    <p:extLst>
      <p:ext uri="{BB962C8B-B14F-4D97-AF65-F5344CB8AC3E}">
        <p14:creationId xmlns:p14="http://schemas.microsoft.com/office/powerpoint/2010/main" val="14832210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2"/>
          <p:cNvSpPr>
            <a:spLocks noGrp="1" noChangeArrowheads="1"/>
          </p:cNvSpPr>
          <p:nvPr>
            <p:ph type="title"/>
          </p:nvPr>
        </p:nvSpPr>
        <p:spPr>
          <a:xfrm>
            <a:off x="605365" y="428981"/>
            <a:ext cx="8793295" cy="370558"/>
          </a:xfrm>
        </p:spPr>
        <p:txBody>
          <a:bodyPr/>
          <a:lstStyle/>
          <a:p>
            <a:r>
              <a:rPr lang="en-US" dirty="0"/>
              <a:t>Leading </a:t>
            </a:r>
            <a:r>
              <a:rPr lang="en-US" dirty="0" smtClean="0"/>
              <a:t>eBook Publishers: total number of eBooks available</a:t>
            </a:r>
            <a:endParaRPr lang="de-DE" dirty="0"/>
          </a:p>
        </p:txBody>
      </p:sp>
      <p:graphicFrame>
        <p:nvGraphicFramePr>
          <p:cNvPr id="17" name="Object 2"/>
          <p:cNvGraphicFramePr>
            <a:graphicFrameLocks noChangeAspect="1"/>
          </p:cNvGraphicFramePr>
          <p:nvPr>
            <p:extLst>
              <p:ext uri="{D42A27DB-BD31-4B8C-83A1-F6EECF244321}">
                <p14:modId xmlns:p14="http://schemas.microsoft.com/office/powerpoint/2010/main" val="1131404584"/>
              </p:ext>
            </p:extLst>
          </p:nvPr>
        </p:nvGraphicFramePr>
        <p:xfrm>
          <a:off x="660400" y="1880558"/>
          <a:ext cx="8738262" cy="4440866"/>
        </p:xfrm>
        <a:graphic>
          <a:graphicData uri="http://schemas.openxmlformats.org/drawingml/2006/chart">
            <c:chart xmlns:c="http://schemas.openxmlformats.org/drawingml/2006/chart" xmlns:r="http://schemas.openxmlformats.org/officeDocument/2006/relationships" r:id="rId2"/>
          </a:graphicData>
        </a:graphic>
      </p:graphicFrame>
      <p:sp>
        <p:nvSpPr>
          <p:cNvPr id="355347" name="Text Box 19"/>
          <p:cNvSpPr txBox="1">
            <a:spLocks noChangeArrowheads="1"/>
          </p:cNvSpPr>
          <p:nvPr/>
        </p:nvSpPr>
        <p:spPr bwMode="auto">
          <a:xfrm>
            <a:off x="605367" y="6410180"/>
            <a:ext cx="8793295" cy="215444"/>
          </a:xfrm>
          <a:prstGeom prst="rect">
            <a:avLst/>
          </a:prstGeom>
          <a:noFill/>
          <a:ln w="9525">
            <a:noFill/>
            <a:miter lim="800000"/>
            <a:headEnd/>
            <a:tailEnd/>
          </a:ln>
          <a:effectLst/>
        </p:spPr>
        <p:txBody>
          <a:bodyPr wrap="square">
            <a:spAutoFit/>
          </a:bodyPr>
          <a:lstStyle/>
          <a:p>
            <a:pPr algn="l">
              <a:spcBef>
                <a:spcPct val="0"/>
              </a:spcBef>
            </a:pPr>
            <a:r>
              <a:rPr lang="en-US" sz="800" b="0" dirty="0" smtClean="0">
                <a:solidFill>
                  <a:schemeClr val="tx1"/>
                </a:solidFill>
              </a:rPr>
              <a:t>Data </a:t>
            </a:r>
            <a:r>
              <a:rPr lang="en-US" sz="800" dirty="0">
                <a:solidFill>
                  <a:schemeClr val="tx1"/>
                </a:solidFill>
              </a:rPr>
              <a:t>from </a:t>
            </a:r>
            <a:r>
              <a:rPr lang="en-US" sz="800" b="0" dirty="0" smtClean="0">
                <a:solidFill>
                  <a:schemeClr val="tx1"/>
                </a:solidFill>
              </a:rPr>
              <a:t>publisher websites; Taylor &amp; Francis: numbers from </a:t>
            </a:r>
            <a:r>
              <a:rPr lang="en-US" sz="800" b="0" dirty="0" err="1" smtClean="0">
                <a:solidFill>
                  <a:schemeClr val="tx1"/>
                </a:solidFill>
              </a:rPr>
              <a:t>CRCNetBase</a:t>
            </a:r>
            <a:r>
              <a:rPr lang="en-US" sz="800" b="0" dirty="0" smtClean="0">
                <a:solidFill>
                  <a:schemeClr val="tx1"/>
                </a:solidFill>
              </a:rPr>
              <a:t> and T&amp;F eBooks sites</a:t>
            </a:r>
            <a:endParaRPr lang="en-US" sz="800" b="0" dirty="0">
              <a:solidFill>
                <a:schemeClr val="tx1"/>
              </a:solidFill>
            </a:endParaRPr>
          </a:p>
        </p:txBody>
      </p:sp>
      <p:grpSp>
        <p:nvGrpSpPr>
          <p:cNvPr id="2" name="Group 30"/>
          <p:cNvGrpSpPr>
            <a:grpSpLocks/>
          </p:cNvGrpSpPr>
          <p:nvPr/>
        </p:nvGrpSpPr>
        <p:grpSpPr bwMode="auto">
          <a:xfrm>
            <a:off x="605366" y="1468935"/>
            <a:ext cx="8793295" cy="4802187"/>
            <a:chOff x="477" y="1149"/>
            <a:chExt cx="5286" cy="2625"/>
          </a:xfrm>
        </p:grpSpPr>
        <p:sp>
          <p:nvSpPr>
            <p:cNvPr id="355359" name="Text Box 31"/>
            <p:cNvSpPr txBox="1">
              <a:spLocks noChangeArrowheads="1"/>
            </p:cNvSpPr>
            <p:nvPr/>
          </p:nvSpPr>
          <p:spPr bwMode="auto">
            <a:xfrm>
              <a:off x="477" y="1149"/>
              <a:ext cx="5286" cy="151"/>
            </a:xfrm>
            <a:prstGeom prst="rect">
              <a:avLst/>
            </a:prstGeom>
            <a:solidFill>
              <a:schemeClr val="accent1"/>
            </a:solidFill>
            <a:ln w="12700" algn="ctr">
              <a:solidFill>
                <a:schemeClr val="accent1"/>
              </a:solidFill>
              <a:miter lim="800000"/>
              <a:headEnd/>
              <a:tailEnd/>
            </a:ln>
            <a:effectLst/>
          </p:spPr>
          <p:txBody>
            <a:bodyPr>
              <a:spAutoFit/>
            </a:bodyPr>
            <a:lstStyle/>
            <a:p>
              <a:pPr>
                <a:spcBef>
                  <a:spcPct val="0"/>
                </a:spcBef>
              </a:pPr>
              <a:r>
                <a:rPr lang="en-US" sz="1200" b="1" dirty="0">
                  <a:solidFill>
                    <a:schemeClr val="bg1"/>
                  </a:solidFill>
                </a:rPr>
                <a:t>Number of English-Language eBooks Available (as of </a:t>
              </a:r>
              <a:r>
                <a:rPr lang="en-US" sz="1200" b="1" dirty="0" smtClean="0">
                  <a:solidFill>
                    <a:schemeClr val="bg1"/>
                  </a:solidFill>
                </a:rPr>
                <a:t>April 2015)</a:t>
              </a:r>
              <a:endParaRPr lang="en-US" sz="1200" b="1" dirty="0">
                <a:solidFill>
                  <a:schemeClr val="bg1"/>
                </a:solidFill>
              </a:endParaRPr>
            </a:p>
          </p:txBody>
        </p:sp>
        <p:sp>
          <p:nvSpPr>
            <p:cNvPr id="355360" name="Rectangle 32"/>
            <p:cNvSpPr>
              <a:spLocks noChangeArrowheads="1"/>
            </p:cNvSpPr>
            <p:nvPr/>
          </p:nvSpPr>
          <p:spPr bwMode="auto">
            <a:xfrm>
              <a:off x="477" y="1149"/>
              <a:ext cx="5286" cy="2625"/>
            </a:xfrm>
            <a:prstGeom prst="rect">
              <a:avLst/>
            </a:prstGeom>
            <a:noFill/>
            <a:ln w="12700">
              <a:solidFill>
                <a:schemeClr val="accent1"/>
              </a:solidFill>
              <a:miter lim="800000"/>
              <a:headEnd/>
              <a:tailEnd/>
            </a:ln>
            <a:effectLst/>
          </p:spPr>
          <p:txBody>
            <a:bodyPr wrap="none" anchor="ctr"/>
            <a:lstStyle/>
            <a:p>
              <a:endParaRPr lang="en-US"/>
            </a:p>
          </p:txBody>
        </p:sp>
      </p:grpSp>
      <p:pic>
        <p:nvPicPr>
          <p:cNvPr id="9" name="chart"/>
          <p:cNvPicPr>
            <a:picLocks noChangeAspect="1"/>
          </p:cNvPicPr>
          <p:nvPr/>
        </p:nvPicPr>
        <p:blipFill>
          <a:blip r:embed="rId3"/>
          <a:stretch>
            <a:fillRect/>
          </a:stretch>
        </p:blipFill>
        <p:spPr>
          <a:xfrm>
            <a:off x="299298" y="4732361"/>
            <a:ext cx="518249" cy="313898"/>
          </a:xfrm>
          <a:prstGeom prst="rect">
            <a:avLst/>
          </a:prstGeom>
        </p:spPr>
      </p:pic>
      <p:pic>
        <p:nvPicPr>
          <p:cNvPr id="10" name="chart"/>
          <p:cNvPicPr>
            <a:picLocks noChangeAspect="1"/>
          </p:cNvPicPr>
          <p:nvPr/>
        </p:nvPicPr>
        <p:blipFill>
          <a:blip r:embed="rId3"/>
          <a:stretch>
            <a:fillRect/>
          </a:stretch>
        </p:blipFill>
        <p:spPr>
          <a:xfrm>
            <a:off x="299297" y="2242780"/>
            <a:ext cx="518249" cy="313898"/>
          </a:xfrm>
          <a:prstGeom prst="rect">
            <a:avLst/>
          </a:prstGeom>
        </p:spPr>
      </p:pic>
    </p:spTree>
    <p:extLst>
      <p:ext uri="{BB962C8B-B14F-4D97-AF65-F5344CB8AC3E}">
        <p14:creationId xmlns:p14="http://schemas.microsoft.com/office/powerpoint/2010/main" val="3336129413"/>
      </p:ext>
    </p:extLst>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2"/>
          <p:cNvSpPr>
            <a:spLocks noGrp="1" noChangeArrowheads="1"/>
          </p:cNvSpPr>
          <p:nvPr>
            <p:ph type="title"/>
          </p:nvPr>
        </p:nvSpPr>
        <p:spPr>
          <a:xfrm>
            <a:off x="539953" y="442629"/>
            <a:ext cx="8573161" cy="370558"/>
          </a:xfrm>
        </p:spPr>
        <p:txBody>
          <a:bodyPr/>
          <a:lstStyle/>
          <a:p>
            <a:r>
              <a:rPr lang="en-US" dirty="0" smtClean="0"/>
              <a:t>Springer Nature:  the most relevant publishers in STM e HSS</a:t>
            </a:r>
            <a:endParaRPr lang="de-DE" dirty="0"/>
          </a:p>
        </p:txBody>
      </p:sp>
      <p:graphicFrame>
        <p:nvGraphicFramePr>
          <p:cNvPr id="18" name="Object 2"/>
          <p:cNvGraphicFramePr>
            <a:graphicFrameLocks noChangeAspect="1"/>
          </p:cNvGraphicFramePr>
          <p:nvPr>
            <p:extLst>
              <p:ext uri="{D42A27DB-BD31-4B8C-83A1-F6EECF244321}">
                <p14:modId xmlns:p14="http://schemas.microsoft.com/office/powerpoint/2010/main" val="1321586427"/>
              </p:ext>
            </p:extLst>
          </p:nvPr>
        </p:nvGraphicFramePr>
        <p:xfrm>
          <a:off x="660399" y="1719085"/>
          <a:ext cx="8738262" cy="4433978"/>
        </p:xfrm>
        <a:graphic>
          <a:graphicData uri="http://schemas.openxmlformats.org/drawingml/2006/chart">
            <c:chart xmlns:c="http://schemas.openxmlformats.org/drawingml/2006/chart" xmlns:r="http://schemas.openxmlformats.org/officeDocument/2006/relationships" r:id="rId2"/>
          </a:graphicData>
        </a:graphic>
      </p:graphicFrame>
      <p:sp>
        <p:nvSpPr>
          <p:cNvPr id="19" name="Text Box 19"/>
          <p:cNvSpPr txBox="1">
            <a:spLocks noChangeArrowheads="1"/>
          </p:cNvSpPr>
          <p:nvPr/>
        </p:nvSpPr>
        <p:spPr bwMode="auto">
          <a:xfrm>
            <a:off x="539953" y="6458469"/>
            <a:ext cx="8793295" cy="200055"/>
          </a:xfrm>
          <a:prstGeom prst="rect">
            <a:avLst/>
          </a:prstGeom>
          <a:noFill/>
          <a:ln w="9525">
            <a:noFill/>
            <a:miter lim="800000"/>
            <a:headEnd/>
            <a:tailEnd/>
          </a:ln>
          <a:effectLst/>
        </p:spPr>
        <p:txBody>
          <a:bodyPr wrap="square">
            <a:spAutoFit/>
          </a:bodyPr>
          <a:lstStyle/>
          <a:p>
            <a:pPr algn="l">
              <a:spcBef>
                <a:spcPct val="0"/>
              </a:spcBef>
            </a:pPr>
            <a:r>
              <a:rPr lang="en-US" sz="700" b="0" dirty="0" smtClean="0">
                <a:solidFill>
                  <a:schemeClr val="tx1"/>
                </a:solidFill>
              </a:rPr>
              <a:t>Data </a:t>
            </a:r>
            <a:r>
              <a:rPr lang="en-US" sz="700" dirty="0">
                <a:solidFill>
                  <a:schemeClr val="tx1"/>
                </a:solidFill>
              </a:rPr>
              <a:t>from </a:t>
            </a:r>
            <a:r>
              <a:rPr lang="en-US" sz="700" dirty="0" smtClean="0">
                <a:solidFill>
                  <a:schemeClr val="tx1"/>
                </a:solidFill>
              </a:rPr>
              <a:t>www.puballey.com</a:t>
            </a:r>
            <a:r>
              <a:rPr lang="en-US" sz="700" b="0" dirty="0" smtClean="0">
                <a:solidFill>
                  <a:schemeClr val="tx1"/>
                </a:solidFill>
              </a:rPr>
              <a:t>; only books available through YBP approval plans; if </a:t>
            </a:r>
            <a:r>
              <a:rPr lang="en-US" sz="700" b="0" dirty="0">
                <a:solidFill>
                  <a:schemeClr val="tx1"/>
                </a:solidFill>
              </a:rPr>
              <a:t>a book is published simultaneously in hard- and paperback editions, only the hardback edition was </a:t>
            </a:r>
            <a:r>
              <a:rPr lang="en-US" sz="700" b="0" dirty="0" smtClean="0">
                <a:solidFill>
                  <a:schemeClr val="tx1"/>
                </a:solidFill>
              </a:rPr>
              <a:t>included</a:t>
            </a:r>
            <a:endParaRPr lang="en-US" sz="700" b="0" dirty="0">
              <a:solidFill>
                <a:schemeClr val="tx1"/>
              </a:solidFill>
            </a:endParaRPr>
          </a:p>
        </p:txBody>
      </p:sp>
      <p:sp>
        <p:nvSpPr>
          <p:cNvPr id="20" name="Text Box 20"/>
          <p:cNvSpPr txBox="1">
            <a:spLocks noChangeArrowheads="1"/>
          </p:cNvSpPr>
          <p:nvPr/>
        </p:nvSpPr>
        <p:spPr bwMode="auto">
          <a:xfrm>
            <a:off x="8349127" y="2421150"/>
            <a:ext cx="479618" cy="246221"/>
          </a:xfrm>
          <a:prstGeom prst="rect">
            <a:avLst/>
          </a:prstGeom>
          <a:noFill/>
          <a:ln w="9525">
            <a:noFill/>
            <a:miter lim="800000"/>
            <a:headEnd/>
            <a:tailEnd/>
          </a:ln>
          <a:effectLst/>
        </p:spPr>
        <p:txBody>
          <a:bodyPr wrap="none">
            <a:spAutoFit/>
          </a:bodyPr>
          <a:lstStyle/>
          <a:p>
            <a:pPr algn="l">
              <a:spcBef>
                <a:spcPct val="0"/>
              </a:spcBef>
            </a:pPr>
            <a:r>
              <a:rPr lang="de-DE" sz="1000" dirty="0" smtClean="0"/>
              <a:t>6.725</a:t>
            </a:r>
            <a:endParaRPr lang="de-DE" sz="1000" b="0" dirty="0">
              <a:solidFill>
                <a:schemeClr val="tx1"/>
              </a:solidFill>
            </a:endParaRPr>
          </a:p>
        </p:txBody>
      </p:sp>
      <p:sp>
        <p:nvSpPr>
          <p:cNvPr id="21" name="Text Box 21"/>
          <p:cNvSpPr txBox="1">
            <a:spLocks noChangeArrowheads="1"/>
          </p:cNvSpPr>
          <p:nvPr/>
        </p:nvSpPr>
        <p:spPr bwMode="auto">
          <a:xfrm>
            <a:off x="7402324" y="2850010"/>
            <a:ext cx="479618" cy="246221"/>
          </a:xfrm>
          <a:prstGeom prst="rect">
            <a:avLst/>
          </a:prstGeom>
          <a:noFill/>
          <a:ln w="9525">
            <a:noFill/>
            <a:miter lim="800000"/>
            <a:headEnd/>
            <a:tailEnd/>
          </a:ln>
          <a:effectLst/>
        </p:spPr>
        <p:txBody>
          <a:bodyPr wrap="none">
            <a:spAutoFit/>
          </a:bodyPr>
          <a:lstStyle/>
          <a:p>
            <a:pPr algn="l">
              <a:spcBef>
                <a:spcPct val="0"/>
              </a:spcBef>
            </a:pPr>
            <a:r>
              <a:rPr lang="de-DE" sz="1000" b="0" dirty="0" smtClean="0">
                <a:solidFill>
                  <a:schemeClr val="tx1"/>
                </a:solidFill>
              </a:rPr>
              <a:t>4,888</a:t>
            </a:r>
            <a:endParaRPr lang="de-DE" sz="1000" b="0" dirty="0">
              <a:solidFill>
                <a:schemeClr val="tx1"/>
              </a:solidFill>
            </a:endParaRPr>
          </a:p>
        </p:txBody>
      </p:sp>
      <p:sp>
        <p:nvSpPr>
          <p:cNvPr id="22" name="Text Box 22"/>
          <p:cNvSpPr txBox="1">
            <a:spLocks noChangeArrowheads="1"/>
          </p:cNvSpPr>
          <p:nvPr/>
        </p:nvSpPr>
        <p:spPr bwMode="auto">
          <a:xfrm>
            <a:off x="5002015" y="3266952"/>
            <a:ext cx="479618" cy="246221"/>
          </a:xfrm>
          <a:prstGeom prst="rect">
            <a:avLst/>
          </a:prstGeom>
          <a:noFill/>
          <a:ln w="9525">
            <a:noFill/>
            <a:miter lim="800000"/>
            <a:headEnd/>
            <a:tailEnd/>
          </a:ln>
          <a:effectLst/>
        </p:spPr>
        <p:txBody>
          <a:bodyPr wrap="none">
            <a:spAutoFit/>
          </a:bodyPr>
          <a:lstStyle/>
          <a:p>
            <a:pPr algn="l">
              <a:spcBef>
                <a:spcPct val="0"/>
              </a:spcBef>
            </a:pPr>
            <a:r>
              <a:rPr lang="de-DE" sz="1000" b="0" dirty="0" smtClean="0">
                <a:solidFill>
                  <a:schemeClr val="tx1"/>
                </a:solidFill>
              </a:rPr>
              <a:t>2,344</a:t>
            </a:r>
            <a:endParaRPr lang="de-DE" sz="1000" b="0" dirty="0">
              <a:solidFill>
                <a:schemeClr val="tx1"/>
              </a:solidFill>
            </a:endParaRPr>
          </a:p>
        </p:txBody>
      </p:sp>
      <p:sp>
        <p:nvSpPr>
          <p:cNvPr id="23" name="Text Box 23"/>
          <p:cNvSpPr txBox="1">
            <a:spLocks noChangeArrowheads="1"/>
          </p:cNvSpPr>
          <p:nvPr/>
        </p:nvSpPr>
        <p:spPr bwMode="auto">
          <a:xfrm>
            <a:off x="4041660" y="4535655"/>
            <a:ext cx="479618" cy="246221"/>
          </a:xfrm>
          <a:prstGeom prst="rect">
            <a:avLst/>
          </a:prstGeom>
          <a:noFill/>
          <a:ln w="9525">
            <a:noFill/>
            <a:miter lim="800000"/>
            <a:headEnd/>
            <a:tailEnd/>
          </a:ln>
          <a:effectLst/>
        </p:spPr>
        <p:txBody>
          <a:bodyPr wrap="none">
            <a:spAutoFit/>
          </a:bodyPr>
          <a:lstStyle/>
          <a:p>
            <a:pPr algn="l">
              <a:spcBef>
                <a:spcPct val="0"/>
              </a:spcBef>
            </a:pPr>
            <a:r>
              <a:rPr lang="de-DE" sz="1000" b="0" dirty="0" smtClean="0">
                <a:solidFill>
                  <a:schemeClr val="tx1"/>
                </a:solidFill>
              </a:rPr>
              <a:t>1,311</a:t>
            </a:r>
            <a:endParaRPr lang="de-DE" sz="1000" b="0" dirty="0">
              <a:solidFill>
                <a:schemeClr val="tx1"/>
              </a:solidFill>
            </a:endParaRPr>
          </a:p>
        </p:txBody>
      </p:sp>
      <p:sp>
        <p:nvSpPr>
          <p:cNvPr id="24" name="Text Box 24"/>
          <p:cNvSpPr txBox="1">
            <a:spLocks noChangeArrowheads="1"/>
          </p:cNvSpPr>
          <p:nvPr/>
        </p:nvSpPr>
        <p:spPr bwMode="auto">
          <a:xfrm>
            <a:off x="4392701" y="4112753"/>
            <a:ext cx="479618" cy="246221"/>
          </a:xfrm>
          <a:prstGeom prst="rect">
            <a:avLst/>
          </a:prstGeom>
          <a:noFill/>
          <a:ln w="9525">
            <a:noFill/>
            <a:miter lim="800000"/>
            <a:headEnd/>
            <a:tailEnd/>
          </a:ln>
          <a:effectLst/>
        </p:spPr>
        <p:txBody>
          <a:bodyPr wrap="none">
            <a:spAutoFit/>
          </a:bodyPr>
          <a:lstStyle/>
          <a:p>
            <a:pPr algn="l">
              <a:spcBef>
                <a:spcPct val="0"/>
              </a:spcBef>
            </a:pPr>
            <a:r>
              <a:rPr lang="de-DE" sz="1000" b="0" dirty="0" smtClean="0">
                <a:solidFill>
                  <a:schemeClr val="tx1"/>
                </a:solidFill>
              </a:rPr>
              <a:t>1,707</a:t>
            </a:r>
            <a:endParaRPr lang="de-DE" sz="1000" b="0" dirty="0">
              <a:solidFill>
                <a:schemeClr val="tx1"/>
              </a:solidFill>
            </a:endParaRPr>
          </a:p>
        </p:txBody>
      </p:sp>
      <p:sp>
        <p:nvSpPr>
          <p:cNvPr id="25" name="Text Box 25"/>
          <p:cNvSpPr txBox="1">
            <a:spLocks noChangeArrowheads="1"/>
          </p:cNvSpPr>
          <p:nvPr/>
        </p:nvSpPr>
        <p:spPr bwMode="auto">
          <a:xfrm>
            <a:off x="4041659" y="4958556"/>
            <a:ext cx="479618" cy="246221"/>
          </a:xfrm>
          <a:prstGeom prst="rect">
            <a:avLst/>
          </a:prstGeom>
          <a:noFill/>
          <a:ln w="9525">
            <a:noFill/>
            <a:miter lim="800000"/>
            <a:headEnd/>
            <a:tailEnd/>
          </a:ln>
          <a:effectLst/>
        </p:spPr>
        <p:txBody>
          <a:bodyPr wrap="none">
            <a:spAutoFit/>
          </a:bodyPr>
          <a:lstStyle/>
          <a:p>
            <a:pPr algn="l">
              <a:spcBef>
                <a:spcPct val="0"/>
              </a:spcBef>
            </a:pPr>
            <a:r>
              <a:rPr lang="de-DE" sz="1000" dirty="0" smtClean="0">
                <a:solidFill>
                  <a:schemeClr val="tx1"/>
                </a:solidFill>
              </a:rPr>
              <a:t>1,207</a:t>
            </a:r>
            <a:endParaRPr lang="de-DE" sz="1000" b="0" dirty="0">
              <a:solidFill>
                <a:schemeClr val="tx1"/>
              </a:solidFill>
            </a:endParaRPr>
          </a:p>
        </p:txBody>
      </p:sp>
      <p:sp>
        <p:nvSpPr>
          <p:cNvPr id="26" name="Text Box 26"/>
          <p:cNvSpPr txBox="1">
            <a:spLocks noChangeArrowheads="1"/>
          </p:cNvSpPr>
          <p:nvPr/>
        </p:nvSpPr>
        <p:spPr bwMode="auto">
          <a:xfrm>
            <a:off x="4936601" y="3689853"/>
            <a:ext cx="479618" cy="246221"/>
          </a:xfrm>
          <a:prstGeom prst="rect">
            <a:avLst/>
          </a:prstGeom>
          <a:noFill/>
          <a:ln w="9525">
            <a:noFill/>
            <a:miter lim="800000"/>
            <a:headEnd/>
            <a:tailEnd/>
          </a:ln>
          <a:effectLst/>
        </p:spPr>
        <p:txBody>
          <a:bodyPr wrap="none">
            <a:spAutoFit/>
          </a:bodyPr>
          <a:lstStyle/>
          <a:p>
            <a:pPr algn="l">
              <a:spcBef>
                <a:spcPct val="0"/>
              </a:spcBef>
            </a:pPr>
            <a:r>
              <a:rPr lang="de-DE" sz="1000" b="0" dirty="0" smtClean="0">
                <a:solidFill>
                  <a:schemeClr val="tx1"/>
                </a:solidFill>
              </a:rPr>
              <a:t>2,216</a:t>
            </a:r>
            <a:endParaRPr lang="de-DE" sz="1000" b="0" dirty="0">
              <a:solidFill>
                <a:schemeClr val="tx1"/>
              </a:solidFill>
            </a:endParaRPr>
          </a:p>
        </p:txBody>
      </p:sp>
      <p:sp>
        <p:nvSpPr>
          <p:cNvPr id="27" name="Text Box 27"/>
          <p:cNvSpPr txBox="1">
            <a:spLocks noChangeArrowheads="1"/>
          </p:cNvSpPr>
          <p:nvPr/>
        </p:nvSpPr>
        <p:spPr bwMode="auto">
          <a:xfrm>
            <a:off x="3552606" y="5381457"/>
            <a:ext cx="381836" cy="246221"/>
          </a:xfrm>
          <a:prstGeom prst="rect">
            <a:avLst/>
          </a:prstGeom>
          <a:noFill/>
          <a:ln w="9525">
            <a:noFill/>
            <a:miter lim="800000"/>
            <a:headEnd/>
            <a:tailEnd/>
          </a:ln>
          <a:effectLst/>
        </p:spPr>
        <p:txBody>
          <a:bodyPr wrap="none">
            <a:spAutoFit/>
          </a:bodyPr>
          <a:lstStyle/>
          <a:p>
            <a:pPr algn="l">
              <a:spcBef>
                <a:spcPct val="0"/>
              </a:spcBef>
            </a:pPr>
            <a:r>
              <a:rPr lang="de-DE" sz="1000" b="0" dirty="0" smtClean="0">
                <a:solidFill>
                  <a:schemeClr val="tx1"/>
                </a:solidFill>
              </a:rPr>
              <a:t>757</a:t>
            </a:r>
            <a:endParaRPr lang="de-DE" sz="1000" b="0" dirty="0">
              <a:solidFill>
                <a:schemeClr val="tx1"/>
              </a:solidFill>
            </a:endParaRPr>
          </a:p>
        </p:txBody>
      </p:sp>
      <p:sp>
        <p:nvSpPr>
          <p:cNvPr id="28" name="Text Box 29"/>
          <p:cNvSpPr txBox="1">
            <a:spLocks noChangeArrowheads="1"/>
          </p:cNvSpPr>
          <p:nvPr/>
        </p:nvSpPr>
        <p:spPr bwMode="auto">
          <a:xfrm>
            <a:off x="2967988" y="5804357"/>
            <a:ext cx="381836" cy="246221"/>
          </a:xfrm>
          <a:prstGeom prst="rect">
            <a:avLst/>
          </a:prstGeom>
          <a:noFill/>
          <a:ln w="9525">
            <a:noFill/>
            <a:miter lim="800000"/>
            <a:headEnd/>
            <a:tailEnd/>
          </a:ln>
          <a:effectLst/>
        </p:spPr>
        <p:txBody>
          <a:bodyPr wrap="none">
            <a:spAutoFit/>
          </a:bodyPr>
          <a:lstStyle/>
          <a:p>
            <a:pPr algn="l">
              <a:spcBef>
                <a:spcPct val="0"/>
              </a:spcBef>
            </a:pPr>
            <a:r>
              <a:rPr lang="de-DE" sz="1000" dirty="0" smtClean="0"/>
              <a:t>271</a:t>
            </a:r>
            <a:endParaRPr lang="de-DE" sz="1000" b="0" dirty="0">
              <a:solidFill>
                <a:schemeClr val="tx1"/>
              </a:solidFill>
            </a:endParaRPr>
          </a:p>
        </p:txBody>
      </p:sp>
      <p:grpSp>
        <p:nvGrpSpPr>
          <p:cNvPr id="2" name="Group 30"/>
          <p:cNvGrpSpPr>
            <a:grpSpLocks/>
          </p:cNvGrpSpPr>
          <p:nvPr/>
        </p:nvGrpSpPr>
        <p:grpSpPr bwMode="auto">
          <a:xfrm>
            <a:off x="545872" y="1259814"/>
            <a:ext cx="8793295" cy="5009329"/>
            <a:chOff x="477" y="1149"/>
            <a:chExt cx="5286" cy="2625"/>
          </a:xfrm>
        </p:grpSpPr>
        <p:sp>
          <p:nvSpPr>
            <p:cNvPr id="30" name="Text Box 31"/>
            <p:cNvSpPr txBox="1">
              <a:spLocks noChangeArrowheads="1"/>
            </p:cNvSpPr>
            <p:nvPr/>
          </p:nvSpPr>
          <p:spPr bwMode="auto">
            <a:xfrm>
              <a:off x="477" y="1149"/>
              <a:ext cx="5286" cy="145"/>
            </a:xfrm>
            <a:prstGeom prst="rect">
              <a:avLst/>
            </a:prstGeom>
            <a:solidFill>
              <a:schemeClr val="accent1"/>
            </a:solidFill>
            <a:ln w="12700" algn="ctr">
              <a:solidFill>
                <a:schemeClr val="accent1"/>
              </a:solidFill>
              <a:miter lim="800000"/>
              <a:headEnd/>
              <a:tailEnd/>
            </a:ln>
            <a:effectLst/>
          </p:spPr>
          <p:txBody>
            <a:bodyPr>
              <a:spAutoFit/>
            </a:bodyPr>
            <a:lstStyle/>
            <a:p>
              <a:pPr>
                <a:spcBef>
                  <a:spcPct val="0"/>
                </a:spcBef>
              </a:pPr>
              <a:r>
                <a:rPr lang="en-US" sz="1200" b="1" dirty="0" smtClean="0">
                  <a:solidFill>
                    <a:schemeClr val="bg1"/>
                  </a:solidFill>
                </a:rPr>
                <a:t>eBooks in English language in 2014</a:t>
              </a:r>
              <a:endParaRPr lang="en-US" sz="1200" b="1" dirty="0">
                <a:solidFill>
                  <a:schemeClr val="bg1"/>
                </a:solidFill>
              </a:endParaRPr>
            </a:p>
          </p:txBody>
        </p:sp>
        <p:sp>
          <p:nvSpPr>
            <p:cNvPr id="31" name="Rectangle 32"/>
            <p:cNvSpPr>
              <a:spLocks noChangeArrowheads="1"/>
            </p:cNvSpPr>
            <p:nvPr/>
          </p:nvSpPr>
          <p:spPr bwMode="auto">
            <a:xfrm>
              <a:off x="477" y="1149"/>
              <a:ext cx="5286" cy="2625"/>
            </a:xfrm>
            <a:prstGeom prst="rect">
              <a:avLst/>
            </a:prstGeom>
            <a:noFill/>
            <a:ln w="12700">
              <a:solidFill>
                <a:schemeClr val="accent1"/>
              </a:solidFill>
              <a:miter lim="800000"/>
              <a:headEnd/>
              <a:tailEnd/>
            </a:ln>
            <a:effectLst/>
          </p:spPr>
          <p:txBody>
            <a:bodyPr wrap="none" anchor="ctr"/>
            <a:lstStyle/>
            <a:p>
              <a:endParaRPr lang="en-US"/>
            </a:p>
          </p:txBody>
        </p:sp>
      </p:grpSp>
    </p:spTree>
    <p:extLst>
      <p:ext uri="{BB962C8B-B14F-4D97-AF65-F5344CB8AC3E}">
        <p14:creationId xmlns:p14="http://schemas.microsoft.com/office/powerpoint/2010/main" val="596106542"/>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Palgrave eBooks: the content</a:t>
            </a:r>
            <a:endParaRPr lang="en-US" dirty="0"/>
          </a:p>
        </p:txBody>
      </p:sp>
      <p:sp>
        <p:nvSpPr>
          <p:cNvPr id="3" name="Content Placeholder 2"/>
          <p:cNvSpPr>
            <a:spLocks noGrp="1"/>
          </p:cNvSpPr>
          <p:nvPr>
            <p:ph idx="1"/>
          </p:nvPr>
        </p:nvSpPr>
        <p:spPr>
          <a:xfrm>
            <a:off x="777923" y="1177381"/>
            <a:ext cx="8239125" cy="1692771"/>
          </a:xfrm>
        </p:spPr>
        <p:txBody>
          <a:bodyPr/>
          <a:lstStyle/>
          <a:p>
            <a:pPr marL="285750" lvl="1" indent="-285750">
              <a:buFont typeface="Arial" panose="020B0604020202020204" pitchFamily="34" charset="0"/>
              <a:buChar char="•"/>
            </a:pPr>
            <a:r>
              <a:rPr lang="en-US" b="1" dirty="0" smtClean="0"/>
              <a:t>More than </a:t>
            </a:r>
            <a:r>
              <a:rPr lang="en-US" b="1" dirty="0"/>
              <a:t>10,000 </a:t>
            </a:r>
            <a:r>
              <a:rPr lang="en-US" b="1" dirty="0" smtClean="0"/>
              <a:t>eBooks </a:t>
            </a:r>
            <a:r>
              <a:rPr lang="en-US" dirty="0" smtClean="0"/>
              <a:t>(2005-2015) </a:t>
            </a:r>
            <a:endParaRPr lang="en-US" dirty="0"/>
          </a:p>
          <a:p>
            <a:endParaRPr lang="en-US" b="1" dirty="0" smtClean="0"/>
          </a:p>
          <a:p>
            <a:pPr marL="285750" indent="-285750">
              <a:buFont typeface="Arial" panose="020B0604020202020204" pitchFamily="34" charset="0"/>
              <a:buChar char="•"/>
            </a:pPr>
            <a:r>
              <a:rPr lang="en-US" b="1" dirty="0" smtClean="0"/>
              <a:t>12 eBook subject collections </a:t>
            </a:r>
            <a:r>
              <a:rPr lang="en-US" dirty="0" smtClean="0"/>
              <a:t>in the following areas</a:t>
            </a:r>
            <a:r>
              <a:rPr lang="en-US" b="1" dirty="0" smtClean="0"/>
              <a:t>:  </a:t>
            </a:r>
          </a:p>
          <a:p>
            <a:pPr lvl="2" indent="0">
              <a:buNone/>
            </a:pPr>
            <a:r>
              <a:rPr lang="en-US" dirty="0" smtClean="0"/>
              <a:t>	</a:t>
            </a:r>
            <a:r>
              <a:rPr lang="en-US" i="1" dirty="0" smtClean="0"/>
              <a:t>Humanities, Social Sciences, Business </a:t>
            </a:r>
            <a:r>
              <a:rPr lang="en-US" i="1" dirty="0"/>
              <a:t>&amp;</a:t>
            </a:r>
            <a:r>
              <a:rPr lang="en-US" i="1" dirty="0" smtClean="0"/>
              <a:t>Management</a:t>
            </a:r>
            <a:endParaRPr lang="en-US" dirty="0" smtClean="0"/>
          </a:p>
          <a:p>
            <a:pPr marL="285750" lvl="3" indent="-285750">
              <a:buFont typeface="Arial" panose="020B0604020202020204" pitchFamily="34" charset="0"/>
              <a:buChar char="•"/>
            </a:pPr>
            <a:endParaRPr lang="en-US" dirty="0" smtClean="0"/>
          </a:p>
        </p:txBody>
      </p:sp>
      <p:pic>
        <p:nvPicPr>
          <p:cNvPr id="15362"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77923" y="2798915"/>
            <a:ext cx="7124132" cy="3806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9370540"/>
      </p:ext>
    </p:extLst>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Springer eBooks: the content</a:t>
            </a:r>
            <a:endParaRPr lang="en-US" dirty="0"/>
          </a:p>
        </p:txBody>
      </p:sp>
      <p:sp>
        <p:nvSpPr>
          <p:cNvPr id="3" name="Content Placeholder 2"/>
          <p:cNvSpPr>
            <a:spLocks noGrp="1"/>
          </p:cNvSpPr>
          <p:nvPr>
            <p:ph idx="1"/>
          </p:nvPr>
        </p:nvSpPr>
        <p:spPr>
          <a:xfrm>
            <a:off x="341195" y="1327506"/>
            <a:ext cx="8675854" cy="4637167"/>
          </a:xfrm>
        </p:spPr>
        <p:txBody>
          <a:bodyPr/>
          <a:lstStyle/>
          <a:p>
            <a:pPr marL="742950" lvl="1" indent="-285750">
              <a:spcBef>
                <a:spcPts val="800"/>
              </a:spcBef>
              <a:buClr>
                <a:schemeClr val="accent2"/>
              </a:buClr>
              <a:buSzPct val="100000"/>
              <a:buFont typeface="Arial" panose="020B0604020202020204" pitchFamily="34" charset="0"/>
              <a:buChar char="•"/>
            </a:pPr>
            <a:r>
              <a:rPr lang="en-US" dirty="0">
                <a:solidFill>
                  <a:srgbClr val="608BA3"/>
                </a:solidFill>
                <a:latin typeface="+mj-lt"/>
                <a:ea typeface="+mj-ea"/>
                <a:cs typeface="+mj-cs"/>
              </a:rPr>
              <a:t>Almost 200.000 </a:t>
            </a:r>
            <a:r>
              <a:rPr lang="en-US" dirty="0" err="1">
                <a:solidFill>
                  <a:srgbClr val="608BA3"/>
                </a:solidFill>
                <a:latin typeface="+mj-lt"/>
                <a:ea typeface="+mj-ea"/>
                <a:cs typeface="+mj-cs"/>
              </a:rPr>
              <a:t>ebooks</a:t>
            </a:r>
            <a:r>
              <a:rPr lang="en-US" dirty="0">
                <a:solidFill>
                  <a:srgbClr val="608BA3"/>
                </a:solidFill>
                <a:latin typeface="+mj-lt"/>
                <a:ea typeface="+mj-ea"/>
                <a:cs typeface="+mj-cs"/>
              </a:rPr>
              <a:t> </a:t>
            </a:r>
          </a:p>
          <a:p>
            <a:pPr marL="742950" lvl="1" indent="-285750">
              <a:spcBef>
                <a:spcPts val="800"/>
              </a:spcBef>
              <a:buClr>
                <a:schemeClr val="accent2"/>
              </a:buClr>
              <a:buSzPct val="100000"/>
              <a:buFont typeface="Arial" panose="020B0604020202020204" pitchFamily="34" charset="0"/>
              <a:buChar char="•"/>
            </a:pPr>
            <a:r>
              <a:rPr lang="en-US" dirty="0">
                <a:solidFill>
                  <a:srgbClr val="608BA3"/>
                </a:solidFill>
                <a:latin typeface="+mj-lt"/>
                <a:ea typeface="+mj-ea"/>
                <a:cs typeface="+mj-cs"/>
              </a:rPr>
              <a:t>13 subject collections  contemporary  (≥ 2005)</a:t>
            </a:r>
          </a:p>
          <a:p>
            <a:pPr marL="1022350" lvl="2" indent="-342900">
              <a:spcBef>
                <a:spcPts val="800"/>
              </a:spcBef>
              <a:buClr>
                <a:schemeClr val="accent2"/>
              </a:buClr>
              <a:buSzPct val="100000"/>
              <a:buFont typeface="Arial" panose="020B0604020202020204" pitchFamily="34" charset="0"/>
              <a:buChar char="•"/>
            </a:pPr>
            <a:r>
              <a:rPr lang="en-US" dirty="0" smtClean="0"/>
              <a:t>English and German language </a:t>
            </a:r>
          </a:p>
          <a:p>
            <a:pPr marL="1022350" lvl="2" indent="-342900">
              <a:spcBef>
                <a:spcPts val="800"/>
              </a:spcBef>
              <a:buClr>
                <a:schemeClr val="accent2"/>
              </a:buClr>
              <a:buSzPct val="100000"/>
              <a:buFont typeface="Arial" panose="020B0604020202020204" pitchFamily="34" charset="0"/>
              <a:buChar char="•"/>
            </a:pPr>
            <a:r>
              <a:rPr lang="en-US" dirty="0" smtClean="0"/>
              <a:t>Copyright year</a:t>
            </a:r>
          </a:p>
          <a:p>
            <a:pPr marL="1022350" lvl="2" indent="-342900">
              <a:spcBef>
                <a:spcPts val="800"/>
              </a:spcBef>
              <a:buClr>
                <a:schemeClr val="accent2"/>
              </a:buClr>
              <a:buSzPct val="100000"/>
              <a:buFont typeface="Arial" panose="020B0604020202020204" pitchFamily="34" charset="0"/>
              <a:buChar char="•"/>
            </a:pPr>
            <a:r>
              <a:rPr lang="en-US" dirty="0" smtClean="0"/>
              <a:t>Including  </a:t>
            </a:r>
            <a:r>
              <a:rPr lang="en-US" dirty="0" err="1" smtClean="0"/>
              <a:t>eBookSeries</a:t>
            </a:r>
            <a:r>
              <a:rPr lang="en-US" dirty="0" smtClean="0"/>
              <a:t> and Major Reference Works</a:t>
            </a:r>
          </a:p>
          <a:p>
            <a:pPr marL="742950" lvl="1" indent="-285750">
              <a:lnSpc>
                <a:spcPct val="150000"/>
              </a:lnSpc>
              <a:spcBef>
                <a:spcPts val="800"/>
              </a:spcBef>
              <a:buClr>
                <a:schemeClr val="accent2"/>
              </a:buClr>
              <a:buSzPct val="100000"/>
              <a:buFont typeface="Arial" panose="020B0604020202020204" pitchFamily="34" charset="0"/>
              <a:buChar char="•"/>
            </a:pPr>
            <a:r>
              <a:rPr lang="en-US" dirty="0">
                <a:solidFill>
                  <a:srgbClr val="608BA3"/>
                </a:solidFill>
                <a:latin typeface="+mj-lt"/>
                <a:ea typeface="+mj-ea"/>
                <a:cs typeface="+mj-cs"/>
              </a:rPr>
              <a:t>24 Contemporary eBook series (≥ 2005)  ad </a:t>
            </a:r>
            <a:r>
              <a:rPr lang="en-US" dirty="0" err="1">
                <a:solidFill>
                  <a:srgbClr val="608BA3"/>
                </a:solidFill>
                <a:latin typeface="+mj-lt"/>
                <a:ea typeface="+mj-ea"/>
                <a:cs typeface="+mj-cs"/>
              </a:rPr>
              <a:t>es</a:t>
            </a:r>
            <a:r>
              <a:rPr lang="en-US" dirty="0">
                <a:solidFill>
                  <a:srgbClr val="608BA3"/>
                </a:solidFill>
                <a:latin typeface="+mj-lt"/>
                <a:ea typeface="+mj-ea"/>
                <a:cs typeface="+mj-cs"/>
              </a:rPr>
              <a:t> Lecture Notes</a:t>
            </a:r>
          </a:p>
          <a:p>
            <a:pPr marL="742950" lvl="1" indent="-285750">
              <a:lnSpc>
                <a:spcPct val="150000"/>
              </a:lnSpc>
              <a:spcBef>
                <a:spcPts val="800"/>
              </a:spcBef>
              <a:buClr>
                <a:schemeClr val="accent2"/>
              </a:buClr>
              <a:buSzPct val="100000"/>
              <a:buFont typeface="Arial" panose="020B0604020202020204" pitchFamily="34" charset="0"/>
              <a:buChar char="•"/>
            </a:pPr>
            <a:r>
              <a:rPr lang="en-US" dirty="0">
                <a:solidFill>
                  <a:srgbClr val="608BA3"/>
                </a:solidFill>
                <a:latin typeface="+mj-lt"/>
                <a:ea typeface="+mj-ea"/>
                <a:cs typeface="+mj-cs"/>
              </a:rPr>
              <a:t>11 Springer eBook </a:t>
            </a:r>
            <a:r>
              <a:rPr lang="en-US" dirty="0">
                <a:solidFill>
                  <a:srgbClr val="608BA3"/>
                </a:solidFill>
                <a:latin typeface="+mj-lt"/>
                <a:ea typeface="+mj-ea"/>
                <a:cs typeface="+mj-cs"/>
              </a:rPr>
              <a:t>Archives </a:t>
            </a:r>
            <a:r>
              <a:rPr lang="en-US" dirty="0">
                <a:solidFill>
                  <a:srgbClr val="608BA3"/>
                </a:solidFill>
                <a:latin typeface="+mj-lt"/>
                <a:ea typeface="+mj-ea"/>
                <a:cs typeface="+mj-cs"/>
              </a:rPr>
              <a:t> (&lt;2005) </a:t>
            </a:r>
          </a:p>
          <a:p>
            <a:pPr marL="742950" lvl="1" indent="-285750">
              <a:lnSpc>
                <a:spcPct val="150000"/>
              </a:lnSpc>
              <a:spcBef>
                <a:spcPts val="800"/>
              </a:spcBef>
              <a:buClr>
                <a:schemeClr val="accent2"/>
              </a:buClr>
              <a:buSzPct val="100000"/>
              <a:buFont typeface="Arial" panose="020B0604020202020204" pitchFamily="34" charset="0"/>
              <a:buChar char="•"/>
            </a:pPr>
            <a:r>
              <a:rPr lang="en-US" dirty="0">
                <a:solidFill>
                  <a:srgbClr val="608BA3"/>
                </a:solidFill>
                <a:latin typeface="+mj-lt"/>
                <a:ea typeface="+mj-ea"/>
                <a:cs typeface="+mj-cs"/>
              </a:rPr>
              <a:t>21 </a:t>
            </a:r>
            <a:r>
              <a:rPr lang="en-US" dirty="0" err="1">
                <a:solidFill>
                  <a:srgbClr val="608BA3"/>
                </a:solidFill>
                <a:latin typeface="+mj-lt"/>
                <a:ea typeface="+mj-ea"/>
                <a:cs typeface="+mj-cs"/>
              </a:rPr>
              <a:t>eBookSeries</a:t>
            </a:r>
            <a:r>
              <a:rPr lang="en-US" dirty="0">
                <a:solidFill>
                  <a:srgbClr val="608BA3"/>
                </a:solidFill>
                <a:latin typeface="+mj-lt"/>
                <a:ea typeface="+mj-ea"/>
                <a:cs typeface="+mj-cs"/>
              </a:rPr>
              <a:t> </a:t>
            </a:r>
            <a:r>
              <a:rPr lang="en-US" dirty="0">
                <a:solidFill>
                  <a:srgbClr val="608BA3"/>
                </a:solidFill>
                <a:latin typeface="+mj-lt"/>
                <a:ea typeface="+mj-ea"/>
                <a:cs typeface="+mj-cs"/>
              </a:rPr>
              <a:t>Archives </a:t>
            </a:r>
            <a:r>
              <a:rPr lang="en-US" dirty="0">
                <a:solidFill>
                  <a:srgbClr val="608BA3"/>
                </a:solidFill>
                <a:latin typeface="+mj-lt"/>
                <a:ea typeface="+mj-ea"/>
                <a:cs typeface="+mj-cs"/>
              </a:rPr>
              <a:t> (&lt;2005)</a:t>
            </a:r>
          </a:p>
          <a:p>
            <a:pPr marL="742950" lvl="1" indent="-285750">
              <a:lnSpc>
                <a:spcPct val="150000"/>
              </a:lnSpc>
              <a:spcBef>
                <a:spcPts val="800"/>
              </a:spcBef>
              <a:buClr>
                <a:schemeClr val="accent2"/>
              </a:buClr>
              <a:buSzPct val="100000"/>
              <a:buFont typeface="Arial" panose="020B0604020202020204" pitchFamily="34" charset="0"/>
              <a:buChar char="•"/>
            </a:pPr>
            <a:r>
              <a:rPr lang="en-US" dirty="0">
                <a:solidFill>
                  <a:srgbClr val="608BA3"/>
                </a:solidFill>
                <a:latin typeface="+mj-lt"/>
                <a:ea typeface="+mj-ea"/>
                <a:cs typeface="+mj-cs"/>
              </a:rPr>
              <a:t>Major </a:t>
            </a:r>
            <a:r>
              <a:rPr lang="en-US" dirty="0">
                <a:solidFill>
                  <a:srgbClr val="608BA3"/>
                </a:solidFill>
                <a:latin typeface="+mj-lt"/>
                <a:ea typeface="+mj-ea"/>
                <a:cs typeface="+mj-cs"/>
              </a:rPr>
              <a:t>Reference </a:t>
            </a:r>
            <a:r>
              <a:rPr lang="en-US" dirty="0">
                <a:solidFill>
                  <a:srgbClr val="608BA3"/>
                </a:solidFill>
                <a:latin typeface="+mj-lt"/>
                <a:ea typeface="+mj-ea"/>
                <a:cs typeface="+mj-cs"/>
              </a:rPr>
              <a:t>Works (pick and choose)</a:t>
            </a:r>
          </a:p>
        </p:txBody>
      </p:sp>
    </p:spTree>
    <p:extLst>
      <p:ext uri="{BB962C8B-B14F-4D97-AF65-F5344CB8AC3E}">
        <p14:creationId xmlns:p14="http://schemas.microsoft.com/office/powerpoint/2010/main" val="3147591026"/>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9967" y="538163"/>
            <a:ext cx="8239126" cy="370558"/>
          </a:xfrm>
        </p:spPr>
        <p:txBody>
          <a:bodyPr/>
          <a:lstStyle/>
          <a:p>
            <a:r>
              <a:rPr lang="en-US" dirty="0" smtClean="0"/>
              <a:t>How the integration took place?</a:t>
            </a:r>
            <a:endParaRPr lang="en-US" dirty="0"/>
          </a:p>
        </p:txBody>
      </p:sp>
      <p:sp>
        <p:nvSpPr>
          <p:cNvPr id="3" name="Content Placeholder 2"/>
          <p:cNvSpPr>
            <a:spLocks noGrp="1"/>
          </p:cNvSpPr>
          <p:nvPr>
            <p:ph idx="11"/>
          </p:nvPr>
        </p:nvSpPr>
        <p:spPr>
          <a:xfrm>
            <a:off x="684352" y="1187355"/>
            <a:ext cx="8814000" cy="2739211"/>
          </a:xfrm>
        </p:spPr>
        <p:txBody>
          <a:bodyPr/>
          <a:lstStyle/>
          <a:p>
            <a:pPr>
              <a:lnSpc>
                <a:spcPct val="150000"/>
              </a:lnSpc>
            </a:pPr>
            <a:r>
              <a:rPr lang="en-US" dirty="0" smtClean="0"/>
              <a:t>Migration of eBooks from Palgrave Connect to Springerlink</a:t>
            </a:r>
          </a:p>
          <a:p>
            <a:pPr>
              <a:lnSpc>
                <a:spcPct val="150000"/>
              </a:lnSpc>
            </a:pPr>
            <a:r>
              <a:rPr lang="en-US" dirty="0" smtClean="0"/>
              <a:t>Alignment of the </a:t>
            </a:r>
            <a:r>
              <a:rPr lang="en-US" i="1" dirty="0" smtClean="0"/>
              <a:t>subject classifications</a:t>
            </a:r>
            <a:endParaRPr lang="en-US" dirty="0" smtClean="0"/>
          </a:p>
          <a:p>
            <a:pPr>
              <a:lnSpc>
                <a:spcPct val="150000"/>
              </a:lnSpc>
            </a:pPr>
            <a:r>
              <a:rPr lang="en-US" dirty="0"/>
              <a:t>Alignment </a:t>
            </a:r>
            <a:r>
              <a:rPr lang="en-US" dirty="0" smtClean="0"/>
              <a:t>of the </a:t>
            </a:r>
            <a:r>
              <a:rPr lang="en-US" dirty="0"/>
              <a:t>business </a:t>
            </a:r>
            <a:r>
              <a:rPr lang="en-US" dirty="0" smtClean="0"/>
              <a:t>models and product characteristics</a:t>
            </a:r>
          </a:p>
          <a:p>
            <a:pPr>
              <a:lnSpc>
                <a:spcPct val="150000"/>
              </a:lnSpc>
            </a:pPr>
            <a:r>
              <a:rPr lang="en-US" dirty="0"/>
              <a:t>Metadata </a:t>
            </a:r>
            <a:r>
              <a:rPr lang="en-US" dirty="0" smtClean="0"/>
              <a:t>conversions </a:t>
            </a:r>
            <a:r>
              <a:rPr lang="en-US" dirty="0"/>
              <a:t>-  </a:t>
            </a:r>
            <a:r>
              <a:rPr lang="en-US" dirty="0" smtClean="0"/>
              <a:t>Access Setup </a:t>
            </a:r>
          </a:p>
          <a:p>
            <a:pPr>
              <a:lnSpc>
                <a:spcPct val="150000"/>
              </a:lnSpc>
            </a:pPr>
            <a:r>
              <a:rPr lang="en-US" dirty="0" smtClean="0"/>
              <a:t>Features development </a:t>
            </a:r>
            <a:r>
              <a:rPr lang="en-US" dirty="0"/>
              <a:t>(</a:t>
            </a:r>
            <a:r>
              <a:rPr lang="en-US" dirty="0" err="1"/>
              <a:t>MyCopy</a:t>
            </a:r>
            <a:r>
              <a:rPr lang="en-US" dirty="0"/>
              <a:t>, POD, eBooks)</a:t>
            </a:r>
          </a:p>
          <a:p>
            <a:endParaRPr lang="en-US" dirty="0"/>
          </a:p>
        </p:txBody>
      </p:sp>
      <p:pic>
        <p:nvPicPr>
          <p:cNvPr id="16386" name="Picture 2" descr="© getty/isto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4651" y="3738681"/>
            <a:ext cx="6632811" cy="31193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8230724"/>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2016 eBook packages: The changes</a:t>
            </a:r>
            <a:endParaRPr lang="en-US" dirty="0"/>
          </a:p>
        </p:txBody>
      </p:sp>
      <p:sp>
        <p:nvSpPr>
          <p:cNvPr id="3" name="Content Placeholder 2"/>
          <p:cNvSpPr>
            <a:spLocks noGrp="1"/>
          </p:cNvSpPr>
          <p:nvPr>
            <p:ph idx="11"/>
          </p:nvPr>
        </p:nvSpPr>
        <p:spPr>
          <a:xfrm>
            <a:off x="584515" y="1439864"/>
            <a:ext cx="4291296" cy="2323713"/>
          </a:xfrm>
        </p:spPr>
        <p:txBody>
          <a:bodyPr/>
          <a:lstStyle/>
          <a:p>
            <a:r>
              <a:rPr lang="en-US" dirty="0"/>
              <a:t>Packages no longer available as of copyright year 2016 are:</a:t>
            </a:r>
          </a:p>
          <a:p>
            <a:pPr marL="285750" lvl="1" indent="-285750">
              <a:buFont typeface="Arial" panose="020B0604020202020204" pitchFamily="34" charset="0"/>
              <a:buChar char="•"/>
            </a:pPr>
            <a:r>
              <a:rPr lang="en-US" dirty="0" smtClean="0"/>
              <a:t>Humanities</a:t>
            </a:r>
            <a:r>
              <a:rPr lang="en-US" dirty="0"/>
              <a:t>, Social sciences and Law</a:t>
            </a:r>
          </a:p>
          <a:p>
            <a:pPr marL="285750" lvl="1" indent="-285750">
              <a:buFont typeface="Arial" panose="020B0604020202020204" pitchFamily="34" charset="0"/>
              <a:buChar char="•"/>
            </a:pPr>
            <a:r>
              <a:rPr lang="en-US" dirty="0"/>
              <a:t>Behavioral Sciences</a:t>
            </a:r>
          </a:p>
          <a:p>
            <a:pPr marL="285750" lvl="1" indent="-285750">
              <a:buFont typeface="Arial" panose="020B0604020202020204" pitchFamily="34" charset="0"/>
              <a:buChar char="•"/>
            </a:pPr>
            <a:r>
              <a:rPr lang="en-US" dirty="0"/>
              <a:t>Business and </a:t>
            </a:r>
            <a:r>
              <a:rPr lang="en-US" dirty="0" smtClean="0"/>
              <a:t>Economics</a:t>
            </a:r>
          </a:p>
          <a:p>
            <a:r>
              <a:rPr lang="en-US" dirty="0" smtClean="0"/>
              <a:t>Palgrave content available on SpringerLink</a:t>
            </a:r>
          </a:p>
          <a:p>
            <a:endParaRPr lang="en-US" dirty="0"/>
          </a:p>
        </p:txBody>
      </p:sp>
      <p:graphicFrame>
        <p:nvGraphicFramePr>
          <p:cNvPr id="4" name="Diagram 3"/>
          <p:cNvGraphicFramePr/>
          <p:nvPr>
            <p:extLst>
              <p:ext uri="{D42A27DB-BD31-4B8C-83A1-F6EECF244321}">
                <p14:modId xmlns:p14="http://schemas.microsoft.com/office/powerpoint/2010/main" val="2969552364"/>
              </p:ext>
            </p:extLst>
          </p:nvPr>
        </p:nvGraphicFramePr>
        <p:xfrm>
          <a:off x="2850078" y="1301996"/>
          <a:ext cx="8020792" cy="45406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6" name="Group 5"/>
          <p:cNvGrpSpPr/>
          <p:nvPr/>
        </p:nvGrpSpPr>
        <p:grpSpPr>
          <a:xfrm>
            <a:off x="6483547" y="672440"/>
            <a:ext cx="1238250" cy="1143000"/>
            <a:chOff x="2946400" y="257047"/>
            <a:chExt cx="1143000" cy="1143000"/>
          </a:xfrm>
        </p:grpSpPr>
        <p:sp>
          <p:nvSpPr>
            <p:cNvPr id="7" name="Oval 6"/>
            <p:cNvSpPr/>
            <p:nvPr/>
          </p:nvSpPr>
          <p:spPr>
            <a:xfrm>
              <a:off x="2946400" y="257047"/>
              <a:ext cx="1143000" cy="114300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Oval 4"/>
            <p:cNvSpPr/>
            <p:nvPr/>
          </p:nvSpPr>
          <p:spPr>
            <a:xfrm>
              <a:off x="3113788" y="424435"/>
              <a:ext cx="808224" cy="8082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12 Palgrave Collections</a:t>
              </a:r>
              <a:endParaRPr lang="en-US" sz="1200" kern="1200" dirty="0"/>
            </a:p>
          </p:txBody>
        </p:sp>
      </p:grpSp>
    </p:spTree>
    <p:extLst>
      <p:ext uri="{BB962C8B-B14F-4D97-AF65-F5344CB8AC3E}">
        <p14:creationId xmlns:p14="http://schemas.microsoft.com/office/powerpoint/2010/main" val="2839386669"/>
      </p:ext>
    </p:extLst>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5609" y="364143"/>
            <a:ext cx="8657431" cy="304699"/>
          </a:xfrm>
        </p:spPr>
        <p:txBody>
          <a:bodyPr/>
          <a:lstStyle/>
          <a:p>
            <a:r>
              <a:rPr lang="en-US" dirty="0" smtClean="0"/>
              <a:t>The new packages: the </a:t>
            </a:r>
            <a:r>
              <a:rPr lang="en-US" i="1" dirty="0" smtClean="0"/>
              <a:t>Humanities and Social Science Collections</a:t>
            </a:r>
            <a:endParaRPr lang="en-US" i="1" dirty="0"/>
          </a:p>
        </p:txBody>
      </p:sp>
      <p:pic>
        <p:nvPicPr>
          <p:cNvPr id="17410"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0" y="832513"/>
            <a:ext cx="9828650" cy="5854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54816543"/>
      </p:ext>
    </p:extLst>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Springer and Palgrave eBooks  2016</a:t>
            </a:r>
            <a:endParaRPr lang="en-US" dirty="0"/>
          </a:p>
        </p:txBody>
      </p:sp>
      <p:sp>
        <p:nvSpPr>
          <p:cNvPr id="3" name="Content Placeholder 2"/>
          <p:cNvSpPr>
            <a:spLocks noGrp="1"/>
          </p:cNvSpPr>
          <p:nvPr>
            <p:ph idx="1"/>
          </p:nvPr>
        </p:nvSpPr>
        <p:spPr>
          <a:xfrm>
            <a:off x="327547" y="1682348"/>
            <a:ext cx="8675854" cy="3995966"/>
          </a:xfrm>
        </p:spPr>
        <p:txBody>
          <a:bodyPr/>
          <a:lstStyle/>
          <a:p>
            <a:pPr marL="742950" lvl="1" indent="-285750">
              <a:spcBef>
                <a:spcPts val="800"/>
              </a:spcBef>
              <a:buClr>
                <a:schemeClr val="accent2"/>
              </a:buClr>
              <a:buSzPct val="100000"/>
              <a:buFont typeface="Arial" panose="020B0604020202020204" pitchFamily="34" charset="0"/>
              <a:buChar char="•"/>
            </a:pPr>
            <a:r>
              <a:rPr lang="en-US" sz="2000" b="1" dirty="0">
                <a:solidFill>
                  <a:schemeClr val="tx2"/>
                </a:solidFill>
              </a:rPr>
              <a:t>10 eBook subject collections in Science, Technology and </a:t>
            </a:r>
            <a:r>
              <a:rPr lang="en-US" sz="2000" b="1" dirty="0" smtClean="0">
                <a:solidFill>
                  <a:schemeClr val="tx2"/>
                </a:solidFill>
              </a:rPr>
              <a:t>Medicine</a:t>
            </a:r>
          </a:p>
          <a:p>
            <a:pPr marL="742950" lvl="1" indent="-285750">
              <a:spcBef>
                <a:spcPts val="800"/>
              </a:spcBef>
              <a:buClr>
                <a:schemeClr val="accent2"/>
              </a:buClr>
              <a:buSzPct val="100000"/>
              <a:buFont typeface="Arial" panose="020B0604020202020204" pitchFamily="34" charset="0"/>
              <a:buChar char="•"/>
            </a:pPr>
            <a:endParaRPr lang="en-US" sz="2000" b="1" dirty="0">
              <a:solidFill>
                <a:schemeClr val="tx2"/>
              </a:solidFill>
            </a:endParaRPr>
          </a:p>
          <a:p>
            <a:pPr marL="742950" lvl="1" indent="-285750">
              <a:spcBef>
                <a:spcPts val="800"/>
              </a:spcBef>
              <a:buClr>
                <a:schemeClr val="accent2"/>
              </a:buClr>
              <a:buSzPct val="100000"/>
              <a:buFont typeface="Arial" panose="020B0604020202020204" pitchFamily="34" charset="0"/>
              <a:buChar char="•"/>
            </a:pPr>
            <a:r>
              <a:rPr lang="en-US" sz="2000" b="1" dirty="0">
                <a:solidFill>
                  <a:schemeClr val="tx2"/>
                </a:solidFill>
              </a:rPr>
              <a:t>10 eBook subject collections in Humanities, Social Sciences and Business &amp; </a:t>
            </a:r>
            <a:r>
              <a:rPr lang="en-US" sz="2000" b="1" dirty="0" smtClean="0">
                <a:solidFill>
                  <a:schemeClr val="tx2"/>
                </a:solidFill>
              </a:rPr>
              <a:t>Economics</a:t>
            </a:r>
          </a:p>
          <a:p>
            <a:pPr marL="742950" lvl="1" indent="-285750">
              <a:spcBef>
                <a:spcPts val="800"/>
              </a:spcBef>
              <a:buClr>
                <a:schemeClr val="accent2"/>
              </a:buClr>
              <a:buSzPct val="100000"/>
              <a:buFont typeface="Arial" panose="020B0604020202020204" pitchFamily="34" charset="0"/>
              <a:buChar char="•"/>
            </a:pPr>
            <a:endParaRPr lang="en-US" sz="2000" b="1" dirty="0">
              <a:solidFill>
                <a:schemeClr val="tx2"/>
              </a:solidFill>
            </a:endParaRPr>
          </a:p>
          <a:p>
            <a:pPr marL="742950" lvl="1" indent="-285750">
              <a:spcBef>
                <a:spcPts val="800"/>
              </a:spcBef>
              <a:buClr>
                <a:schemeClr val="accent2"/>
              </a:buClr>
              <a:buSzPct val="100000"/>
              <a:buFont typeface="Arial" panose="020B0604020202020204" pitchFamily="34" charset="0"/>
              <a:buChar char="•"/>
            </a:pPr>
            <a:r>
              <a:rPr lang="en-US" sz="2000" b="1" dirty="0" smtClean="0">
                <a:solidFill>
                  <a:schemeClr val="tx2"/>
                </a:solidFill>
              </a:rPr>
              <a:t>More than 12,000 </a:t>
            </a:r>
            <a:r>
              <a:rPr lang="en-US" sz="2000" b="1" dirty="0">
                <a:solidFill>
                  <a:schemeClr val="tx2"/>
                </a:solidFill>
              </a:rPr>
              <a:t>eBooks </a:t>
            </a:r>
            <a:r>
              <a:rPr lang="en-US" sz="2000" b="1" dirty="0" smtClean="0">
                <a:solidFill>
                  <a:schemeClr val="tx2"/>
                </a:solidFill>
              </a:rPr>
              <a:t>per year</a:t>
            </a:r>
          </a:p>
          <a:p>
            <a:pPr marL="742950" lvl="1" indent="-285750">
              <a:spcBef>
                <a:spcPts val="800"/>
              </a:spcBef>
              <a:buClr>
                <a:schemeClr val="accent2"/>
              </a:buClr>
              <a:buSzPct val="100000"/>
              <a:buFont typeface="Arial" panose="020B0604020202020204" pitchFamily="34" charset="0"/>
              <a:buChar char="•"/>
            </a:pPr>
            <a:endParaRPr lang="en-US" sz="2000" b="1" dirty="0"/>
          </a:p>
          <a:p>
            <a:pPr marL="742950" lvl="1" indent="-285750">
              <a:spcBef>
                <a:spcPts val="800"/>
              </a:spcBef>
              <a:buClr>
                <a:schemeClr val="accent2"/>
              </a:buClr>
              <a:buSzPct val="100000"/>
              <a:buFont typeface="Arial" panose="020B0604020202020204" pitchFamily="34" charset="0"/>
              <a:buChar char="•"/>
            </a:pPr>
            <a:endParaRPr lang="en-US" sz="2000" b="1" dirty="0"/>
          </a:p>
          <a:p>
            <a:pPr marL="742950" lvl="1" indent="-285750">
              <a:spcBef>
                <a:spcPts val="800"/>
              </a:spcBef>
              <a:buClr>
                <a:schemeClr val="accent2"/>
              </a:buClr>
              <a:buSzPct val="100000"/>
              <a:buFont typeface="Arial" panose="020B0604020202020204" pitchFamily="34" charset="0"/>
              <a:buChar char="•"/>
            </a:pPr>
            <a:endParaRPr lang="en-US" dirty="0" smtClean="0"/>
          </a:p>
        </p:txBody>
      </p:sp>
      <p:pic>
        <p:nvPicPr>
          <p:cNvPr id="4"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7230" y="4626591"/>
            <a:ext cx="7629098" cy="1528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776331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A strategic merger between three famous publishers</a:t>
            </a:r>
            <a:endParaRPr lang="en-GB" dirty="0"/>
          </a:p>
        </p:txBody>
      </p:sp>
      <p:grpSp>
        <p:nvGrpSpPr>
          <p:cNvPr id="6" name="Group 5"/>
          <p:cNvGrpSpPr/>
          <p:nvPr/>
        </p:nvGrpSpPr>
        <p:grpSpPr>
          <a:xfrm>
            <a:off x="1050801" y="2497950"/>
            <a:ext cx="2059842" cy="2069263"/>
            <a:chOff x="1050801" y="2393175"/>
            <a:chExt cx="2059842" cy="2069263"/>
          </a:xfrm>
        </p:grpSpPr>
        <p:pic>
          <p:nvPicPr>
            <p:cNvPr id="186" name="Picture 18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296" y="2393175"/>
              <a:ext cx="1855629" cy="406347"/>
            </a:xfrm>
            <a:prstGeom prst="rect">
              <a:avLst/>
            </a:prstGeom>
          </p:spPr>
        </p:pic>
        <p:pic>
          <p:nvPicPr>
            <p:cNvPr id="187" name="Picture 2" descr="http://www.prelude-team.com/static/images/portfolio-bcpartner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0801" y="3712567"/>
              <a:ext cx="2059842" cy="74987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 name="Group 1"/>
          <p:cNvGrpSpPr/>
          <p:nvPr/>
        </p:nvGrpSpPr>
        <p:grpSpPr>
          <a:xfrm>
            <a:off x="4945063" y="1841636"/>
            <a:ext cx="2974982" cy="3458374"/>
            <a:chOff x="3103215" y="1495425"/>
            <a:chExt cx="3243617" cy="3706024"/>
          </a:xfrm>
        </p:grpSpPr>
        <p:pic>
          <p:nvPicPr>
            <p:cNvPr id="1026" name="Picture 2" descr="http://www.aeua.net/viewer/image.aspx?FileInfoID=5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55615" y="1495425"/>
              <a:ext cx="3091217" cy="78834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wiredevent.co.uk/Wired_content/uploads/2014/09/macmillan.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03215" y="2870472"/>
              <a:ext cx="3003653" cy="101123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www.nature.com/content/authortips/i/npg-logo.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55615" y="4615203"/>
              <a:ext cx="3072360" cy="586246"/>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Left Brace 3"/>
          <p:cNvSpPr/>
          <p:nvPr/>
        </p:nvSpPr>
        <p:spPr>
          <a:xfrm>
            <a:off x="4010298" y="1733550"/>
            <a:ext cx="341312" cy="3566460"/>
          </a:xfrm>
          <a:prstGeom prst="leftBrac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26074255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586" y="527916"/>
            <a:ext cx="8657431" cy="304699"/>
          </a:xfrm>
        </p:spPr>
        <p:txBody>
          <a:bodyPr/>
          <a:lstStyle/>
          <a:p>
            <a:r>
              <a:rPr lang="en-US" sz="2400" dirty="0" smtClean="0"/>
              <a:t>The Subject Collections 2016</a:t>
            </a:r>
            <a:endParaRPr lang="en-US" sz="2400" dirty="0"/>
          </a:p>
        </p:txBody>
      </p:sp>
      <p:graphicFrame>
        <p:nvGraphicFramePr>
          <p:cNvPr id="4" name="Content Placeholder 3"/>
          <p:cNvGraphicFramePr>
            <a:graphicFrameLocks noGrp="1"/>
          </p:cNvGraphicFramePr>
          <p:nvPr>
            <p:ph idx="11"/>
            <p:extLst>
              <p:ext uri="{D42A27DB-BD31-4B8C-83A1-F6EECF244321}">
                <p14:modId xmlns:p14="http://schemas.microsoft.com/office/powerpoint/2010/main" val="2555148000"/>
              </p:ext>
            </p:extLst>
          </p:nvPr>
        </p:nvGraphicFramePr>
        <p:xfrm>
          <a:off x="133920" y="1337477"/>
          <a:ext cx="9556273" cy="4873946"/>
        </p:xfrm>
        <a:graphic>
          <a:graphicData uri="http://schemas.openxmlformats.org/drawingml/2006/table">
            <a:tbl>
              <a:tblPr firstRow="1" bandRow="1">
                <a:tableStyleId>{5C22544A-7EE6-4342-B048-85BDC9FD1C3A}</a:tableStyleId>
              </a:tblPr>
              <a:tblGrid>
                <a:gridCol w="3900520"/>
                <a:gridCol w="705088"/>
                <a:gridCol w="322847"/>
                <a:gridCol w="3750202"/>
                <a:gridCol w="877616"/>
              </a:tblGrid>
              <a:tr h="717426">
                <a:tc gridSpan="2">
                  <a:txBody>
                    <a:bodyPr/>
                    <a:lstStyle/>
                    <a:p>
                      <a:r>
                        <a:rPr lang="en-US" dirty="0" smtClean="0"/>
                        <a:t>The Springer Nature Humanities and Social Sciences Collection</a:t>
                      </a:r>
                      <a:endParaRPr lang="en-US" dirty="0"/>
                    </a:p>
                  </a:txBody>
                  <a:tcPr marL="99060" marR="99060"/>
                </a:tc>
                <a:tc hMerge="1">
                  <a:txBody>
                    <a:bodyPr/>
                    <a:lstStyle/>
                    <a:p>
                      <a:endParaRPr lang="en-US" dirty="0"/>
                    </a:p>
                  </a:txBody>
                  <a:tcPr/>
                </a:tc>
                <a:tc>
                  <a:txBody>
                    <a:bodyPr/>
                    <a:lstStyle/>
                    <a:p>
                      <a:endParaRPr lang="en-US" dirty="0"/>
                    </a:p>
                  </a:txBody>
                  <a:tcPr marL="99060" marR="99060"/>
                </a:tc>
                <a:tc gridSpan="2">
                  <a:txBody>
                    <a:bodyPr/>
                    <a:lstStyle/>
                    <a:p>
                      <a:r>
                        <a:rPr lang="en-US" dirty="0" smtClean="0"/>
                        <a:t>The Springer Nature Science, Technology and Medicine Collection</a:t>
                      </a:r>
                      <a:endParaRPr lang="en-US" dirty="0"/>
                    </a:p>
                  </a:txBody>
                  <a:tcPr marL="99060" marR="99060"/>
                </a:tc>
                <a:tc hMerge="1">
                  <a:txBody>
                    <a:bodyPr/>
                    <a:lstStyle/>
                    <a:p>
                      <a:endParaRPr lang="en-US" dirty="0"/>
                    </a:p>
                  </a:txBody>
                  <a:tcPr/>
                </a:tc>
              </a:tr>
              <a:tr h="415652">
                <a:tc>
                  <a:txBody>
                    <a:bodyPr/>
                    <a:lstStyle/>
                    <a:p>
                      <a:r>
                        <a:rPr lang="en-US" dirty="0" smtClean="0"/>
                        <a:t>Behavioral Science &amp; Psychology</a:t>
                      </a:r>
                      <a:endParaRPr lang="en-US" dirty="0"/>
                    </a:p>
                  </a:txBody>
                  <a:tcPr marL="99060" marR="99060"/>
                </a:tc>
                <a:tc>
                  <a:txBody>
                    <a:bodyPr/>
                    <a:lstStyle/>
                    <a:p>
                      <a:r>
                        <a:rPr lang="en-US" dirty="0" smtClean="0"/>
                        <a:t>+260</a:t>
                      </a:r>
                      <a:endParaRPr lang="en-US" dirty="0"/>
                    </a:p>
                  </a:txBody>
                  <a:tcPr marL="99060" marR="99060"/>
                </a:tc>
                <a:tc>
                  <a:txBody>
                    <a:bodyPr/>
                    <a:lstStyle/>
                    <a:p>
                      <a:endParaRPr lang="en-US" dirty="0"/>
                    </a:p>
                  </a:txBody>
                  <a:tcPr marL="99060" marR="9906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Biomedical &amp; Life Science</a:t>
                      </a:r>
                    </a:p>
                  </a:txBody>
                  <a:tcPr marL="99060" marR="99060"/>
                </a:tc>
                <a:tc>
                  <a:txBody>
                    <a:bodyPr/>
                    <a:lstStyle/>
                    <a:p>
                      <a:r>
                        <a:rPr lang="en-US" dirty="0" smtClean="0"/>
                        <a:t>+640</a:t>
                      </a:r>
                      <a:endParaRPr lang="en-US" dirty="0"/>
                    </a:p>
                  </a:txBody>
                  <a:tcPr marL="99060" marR="99060"/>
                </a:tc>
              </a:tr>
              <a:tr h="415652">
                <a:tc>
                  <a:txBody>
                    <a:bodyPr/>
                    <a:lstStyle/>
                    <a:p>
                      <a:r>
                        <a:rPr lang="en-US" dirty="0" smtClean="0"/>
                        <a:t>Business &amp; Management</a:t>
                      </a:r>
                      <a:endParaRPr lang="en-US" dirty="0"/>
                    </a:p>
                  </a:txBody>
                  <a:tcPr marL="99060" marR="99060"/>
                </a:tc>
                <a:tc>
                  <a:txBody>
                    <a:bodyPr/>
                    <a:lstStyle/>
                    <a:p>
                      <a:r>
                        <a:rPr lang="en-US" dirty="0" smtClean="0"/>
                        <a:t>+430</a:t>
                      </a:r>
                      <a:endParaRPr lang="en-US" dirty="0"/>
                    </a:p>
                  </a:txBody>
                  <a:tcPr marL="99060" marR="99060"/>
                </a:tc>
                <a:tc>
                  <a:txBody>
                    <a:bodyPr/>
                    <a:lstStyle/>
                    <a:p>
                      <a:endParaRPr lang="en-US" dirty="0"/>
                    </a:p>
                  </a:txBody>
                  <a:tcPr marL="99060" marR="99060"/>
                </a:tc>
                <a:tc>
                  <a:txBody>
                    <a:bodyPr/>
                    <a:lstStyle/>
                    <a:p>
                      <a:r>
                        <a:rPr lang="en-US" dirty="0" smtClean="0"/>
                        <a:t>Chemistry &amp; Materials Science</a:t>
                      </a:r>
                      <a:endParaRPr lang="en-US" dirty="0"/>
                    </a:p>
                  </a:txBody>
                  <a:tcPr marL="99060" marR="99060"/>
                </a:tc>
                <a:tc>
                  <a:txBody>
                    <a:bodyPr/>
                    <a:lstStyle/>
                    <a:p>
                      <a:r>
                        <a:rPr lang="en-US" dirty="0" smtClean="0"/>
                        <a:t>+300</a:t>
                      </a:r>
                      <a:endParaRPr lang="en-US" dirty="0"/>
                    </a:p>
                  </a:txBody>
                  <a:tcPr marL="99060" marR="99060"/>
                </a:tc>
              </a:tr>
              <a:tr h="415652">
                <a:tc>
                  <a:txBody>
                    <a:bodyPr/>
                    <a:lstStyle/>
                    <a:p>
                      <a:r>
                        <a:rPr lang="en-US" dirty="0" smtClean="0"/>
                        <a:t>Economics &amp; Finance</a:t>
                      </a:r>
                      <a:endParaRPr lang="en-US" dirty="0"/>
                    </a:p>
                  </a:txBody>
                  <a:tcPr marL="99060" marR="99060"/>
                </a:tc>
                <a:tc>
                  <a:txBody>
                    <a:bodyPr/>
                    <a:lstStyle/>
                    <a:p>
                      <a:r>
                        <a:rPr lang="en-US" dirty="0" smtClean="0"/>
                        <a:t>+480</a:t>
                      </a:r>
                      <a:endParaRPr lang="en-US" dirty="0"/>
                    </a:p>
                  </a:txBody>
                  <a:tcPr marL="99060" marR="99060"/>
                </a:tc>
                <a:tc>
                  <a:txBody>
                    <a:bodyPr/>
                    <a:lstStyle/>
                    <a:p>
                      <a:endParaRPr lang="en-US" dirty="0"/>
                    </a:p>
                  </a:txBody>
                  <a:tcPr marL="99060" marR="99060"/>
                </a:tc>
                <a:tc>
                  <a:txBody>
                    <a:bodyPr/>
                    <a:lstStyle/>
                    <a:p>
                      <a:r>
                        <a:rPr lang="en-US" dirty="0" smtClean="0"/>
                        <a:t>Computer Science</a:t>
                      </a:r>
                      <a:endParaRPr lang="en-US" dirty="0"/>
                    </a:p>
                  </a:txBody>
                  <a:tcPr marL="99060" marR="99060"/>
                </a:tc>
                <a:tc>
                  <a:txBody>
                    <a:bodyPr/>
                    <a:lstStyle/>
                    <a:p>
                      <a:r>
                        <a:rPr lang="en-US" dirty="0" smtClean="0"/>
                        <a:t>+1100</a:t>
                      </a:r>
                      <a:endParaRPr lang="en-US" dirty="0"/>
                    </a:p>
                  </a:txBody>
                  <a:tcPr marL="99060" marR="99060"/>
                </a:tc>
              </a:tr>
              <a:tr h="415652">
                <a:tc>
                  <a:txBody>
                    <a:bodyPr/>
                    <a:lstStyle/>
                    <a:p>
                      <a:r>
                        <a:rPr lang="en-US" dirty="0" smtClean="0"/>
                        <a:t>Education</a:t>
                      </a:r>
                      <a:endParaRPr lang="en-US" dirty="0"/>
                    </a:p>
                  </a:txBody>
                  <a:tcPr marL="99060" marR="99060"/>
                </a:tc>
                <a:tc>
                  <a:txBody>
                    <a:bodyPr/>
                    <a:lstStyle/>
                    <a:p>
                      <a:r>
                        <a:rPr lang="en-US" dirty="0" smtClean="0"/>
                        <a:t>+450</a:t>
                      </a:r>
                      <a:endParaRPr lang="en-US" dirty="0"/>
                    </a:p>
                  </a:txBody>
                  <a:tcPr marL="99060" marR="99060"/>
                </a:tc>
                <a:tc>
                  <a:txBody>
                    <a:bodyPr/>
                    <a:lstStyle/>
                    <a:p>
                      <a:endParaRPr lang="en-US" dirty="0"/>
                    </a:p>
                  </a:txBody>
                  <a:tcPr marL="99060" marR="99060"/>
                </a:tc>
                <a:tc>
                  <a:txBody>
                    <a:bodyPr/>
                    <a:lstStyle/>
                    <a:p>
                      <a:r>
                        <a:rPr lang="en-US" dirty="0" smtClean="0"/>
                        <a:t>Earth &amp; Environmental Science</a:t>
                      </a:r>
                      <a:endParaRPr lang="en-US" dirty="0"/>
                    </a:p>
                  </a:txBody>
                  <a:tcPr marL="99060" marR="99060"/>
                </a:tc>
                <a:tc>
                  <a:txBody>
                    <a:bodyPr/>
                    <a:lstStyle/>
                    <a:p>
                      <a:r>
                        <a:rPr lang="en-US" dirty="0" smtClean="0"/>
                        <a:t>+390</a:t>
                      </a:r>
                      <a:endParaRPr lang="en-US" dirty="0"/>
                    </a:p>
                  </a:txBody>
                  <a:tcPr marL="99060" marR="99060"/>
                </a:tc>
              </a:tr>
              <a:tr h="415652">
                <a:tc>
                  <a:txBody>
                    <a:bodyPr/>
                    <a:lstStyle/>
                    <a:p>
                      <a:r>
                        <a:rPr lang="en-US" dirty="0" smtClean="0"/>
                        <a:t>History</a:t>
                      </a:r>
                      <a:endParaRPr lang="en-US" dirty="0"/>
                    </a:p>
                  </a:txBody>
                  <a:tcPr marL="99060" marR="99060"/>
                </a:tc>
                <a:tc>
                  <a:txBody>
                    <a:bodyPr/>
                    <a:lstStyle/>
                    <a:p>
                      <a:r>
                        <a:rPr lang="en-US" dirty="0" smtClean="0"/>
                        <a:t>+230</a:t>
                      </a:r>
                      <a:endParaRPr lang="en-US" dirty="0"/>
                    </a:p>
                  </a:txBody>
                  <a:tcPr marL="99060" marR="99060"/>
                </a:tc>
                <a:tc>
                  <a:txBody>
                    <a:bodyPr/>
                    <a:lstStyle/>
                    <a:p>
                      <a:endParaRPr lang="en-US" dirty="0"/>
                    </a:p>
                  </a:txBody>
                  <a:tcPr marL="99060" marR="99060"/>
                </a:tc>
                <a:tc>
                  <a:txBody>
                    <a:bodyPr/>
                    <a:lstStyle/>
                    <a:p>
                      <a:r>
                        <a:rPr lang="en-US" dirty="0" smtClean="0"/>
                        <a:t>Energy</a:t>
                      </a:r>
                      <a:endParaRPr lang="en-US" dirty="0"/>
                    </a:p>
                  </a:txBody>
                  <a:tcPr marL="99060" marR="99060"/>
                </a:tc>
                <a:tc>
                  <a:txBody>
                    <a:bodyPr/>
                    <a:lstStyle/>
                    <a:p>
                      <a:r>
                        <a:rPr lang="en-US" dirty="0" smtClean="0"/>
                        <a:t>+130</a:t>
                      </a:r>
                      <a:endParaRPr lang="en-US" dirty="0"/>
                    </a:p>
                  </a:txBody>
                  <a:tcPr marL="99060" marR="99060"/>
                </a:tc>
              </a:tr>
              <a:tr h="415652">
                <a:tc>
                  <a:txBody>
                    <a:bodyPr/>
                    <a:lstStyle/>
                    <a:p>
                      <a:r>
                        <a:rPr lang="en-US" dirty="0" smtClean="0"/>
                        <a:t>Literature, Cultural &amp; Media Studies</a:t>
                      </a:r>
                      <a:endParaRPr lang="en-US" dirty="0"/>
                    </a:p>
                  </a:txBody>
                  <a:tcPr marL="99060" marR="99060"/>
                </a:tc>
                <a:tc>
                  <a:txBody>
                    <a:bodyPr/>
                    <a:lstStyle/>
                    <a:p>
                      <a:r>
                        <a:rPr lang="en-US" dirty="0" smtClean="0"/>
                        <a:t>+500</a:t>
                      </a:r>
                      <a:endParaRPr lang="en-US" dirty="0"/>
                    </a:p>
                  </a:txBody>
                  <a:tcPr marL="99060" marR="99060"/>
                </a:tc>
                <a:tc>
                  <a:txBody>
                    <a:bodyPr/>
                    <a:lstStyle/>
                    <a:p>
                      <a:endParaRPr lang="en-US" dirty="0"/>
                    </a:p>
                  </a:txBody>
                  <a:tcPr marL="99060" marR="99060"/>
                </a:tc>
                <a:tc>
                  <a:txBody>
                    <a:bodyPr/>
                    <a:lstStyle/>
                    <a:p>
                      <a:r>
                        <a:rPr lang="en-US" dirty="0" smtClean="0"/>
                        <a:t>Engineering</a:t>
                      </a:r>
                      <a:endParaRPr lang="en-US" dirty="0"/>
                    </a:p>
                  </a:txBody>
                  <a:tcPr marL="99060" marR="99060"/>
                </a:tc>
                <a:tc>
                  <a:txBody>
                    <a:bodyPr/>
                    <a:lstStyle/>
                    <a:p>
                      <a:r>
                        <a:rPr lang="en-US" dirty="0" smtClean="0"/>
                        <a:t>+930</a:t>
                      </a:r>
                      <a:endParaRPr lang="en-US" dirty="0"/>
                    </a:p>
                  </a:txBody>
                  <a:tcPr marL="99060" marR="99060"/>
                </a:tc>
              </a:tr>
              <a:tr h="415652">
                <a:tc>
                  <a:txBody>
                    <a:bodyPr/>
                    <a:lstStyle/>
                    <a:p>
                      <a:r>
                        <a:rPr lang="en-US" dirty="0" smtClean="0"/>
                        <a:t>Political Science &amp; </a:t>
                      </a:r>
                      <a:r>
                        <a:rPr lang="en-US" dirty="0" err="1" smtClean="0"/>
                        <a:t>Internl</a:t>
                      </a:r>
                      <a:r>
                        <a:rPr lang="en-US" dirty="0" smtClean="0"/>
                        <a:t>. Studies</a:t>
                      </a:r>
                      <a:endParaRPr lang="en-US" dirty="0"/>
                    </a:p>
                  </a:txBody>
                  <a:tcPr marL="99060" marR="99060"/>
                </a:tc>
                <a:tc>
                  <a:txBody>
                    <a:bodyPr/>
                    <a:lstStyle/>
                    <a:p>
                      <a:r>
                        <a:rPr lang="en-US" dirty="0" smtClean="0"/>
                        <a:t>+410</a:t>
                      </a:r>
                      <a:endParaRPr lang="en-US" dirty="0"/>
                    </a:p>
                  </a:txBody>
                  <a:tcPr marL="99060" marR="99060"/>
                </a:tc>
                <a:tc>
                  <a:txBody>
                    <a:bodyPr/>
                    <a:lstStyle/>
                    <a:p>
                      <a:endParaRPr lang="en-US" dirty="0"/>
                    </a:p>
                  </a:txBody>
                  <a:tcPr marL="99060" marR="99060"/>
                </a:tc>
                <a:tc>
                  <a:txBody>
                    <a:bodyPr/>
                    <a:lstStyle/>
                    <a:p>
                      <a:r>
                        <a:rPr lang="en-US" dirty="0" smtClean="0"/>
                        <a:t>Mathematics &amp; Statistics</a:t>
                      </a:r>
                      <a:endParaRPr lang="en-US" dirty="0"/>
                    </a:p>
                  </a:txBody>
                  <a:tcPr marL="99060" marR="99060"/>
                </a:tc>
                <a:tc>
                  <a:txBody>
                    <a:bodyPr/>
                    <a:lstStyle/>
                    <a:p>
                      <a:r>
                        <a:rPr lang="en-US" dirty="0" smtClean="0"/>
                        <a:t>+545</a:t>
                      </a:r>
                      <a:endParaRPr lang="en-US" dirty="0"/>
                    </a:p>
                  </a:txBody>
                  <a:tcPr marL="99060" marR="99060"/>
                </a:tc>
              </a:tr>
              <a:tr h="415652">
                <a:tc>
                  <a:txBody>
                    <a:bodyPr/>
                    <a:lstStyle/>
                    <a:p>
                      <a:r>
                        <a:rPr lang="en-US" dirty="0" smtClean="0"/>
                        <a:t>Philosophy &amp; Religion</a:t>
                      </a:r>
                      <a:endParaRPr lang="en-US" dirty="0"/>
                    </a:p>
                  </a:txBody>
                  <a:tcPr marL="99060" marR="99060"/>
                </a:tc>
                <a:tc>
                  <a:txBody>
                    <a:bodyPr/>
                    <a:lstStyle/>
                    <a:p>
                      <a:r>
                        <a:rPr lang="en-US" dirty="0" smtClean="0"/>
                        <a:t>+320</a:t>
                      </a:r>
                      <a:endParaRPr lang="en-US" dirty="0"/>
                    </a:p>
                  </a:txBody>
                  <a:tcPr marL="99060" marR="99060"/>
                </a:tc>
                <a:tc>
                  <a:txBody>
                    <a:bodyPr/>
                    <a:lstStyle/>
                    <a:p>
                      <a:endParaRPr lang="en-US" dirty="0"/>
                    </a:p>
                  </a:txBody>
                  <a:tcPr marL="99060" marR="99060"/>
                </a:tc>
                <a:tc>
                  <a:txBody>
                    <a:bodyPr/>
                    <a:lstStyle/>
                    <a:p>
                      <a:r>
                        <a:rPr lang="en-US" dirty="0" smtClean="0"/>
                        <a:t>Medicine</a:t>
                      </a:r>
                      <a:endParaRPr lang="en-US" dirty="0"/>
                    </a:p>
                  </a:txBody>
                  <a:tcPr marL="99060" marR="99060"/>
                </a:tc>
                <a:tc>
                  <a:txBody>
                    <a:bodyPr/>
                    <a:lstStyle/>
                    <a:p>
                      <a:r>
                        <a:rPr lang="en-US" dirty="0" smtClean="0"/>
                        <a:t>+785</a:t>
                      </a:r>
                      <a:endParaRPr lang="en-US" dirty="0"/>
                    </a:p>
                  </a:txBody>
                  <a:tcPr marL="99060" marR="99060"/>
                </a:tc>
              </a:tr>
              <a:tr h="415652">
                <a:tc>
                  <a:txBody>
                    <a:bodyPr/>
                    <a:lstStyle/>
                    <a:p>
                      <a:r>
                        <a:rPr lang="en-US" dirty="0" smtClean="0"/>
                        <a:t>Social Sciences</a:t>
                      </a:r>
                      <a:endParaRPr lang="en-US" dirty="0"/>
                    </a:p>
                  </a:txBody>
                  <a:tcPr marL="99060" marR="99060"/>
                </a:tc>
                <a:tc>
                  <a:txBody>
                    <a:bodyPr/>
                    <a:lstStyle/>
                    <a:p>
                      <a:r>
                        <a:rPr lang="en-US" dirty="0" smtClean="0"/>
                        <a:t>+560</a:t>
                      </a:r>
                      <a:endParaRPr lang="en-US" dirty="0"/>
                    </a:p>
                  </a:txBody>
                  <a:tcPr marL="99060" marR="99060"/>
                </a:tc>
                <a:tc>
                  <a:txBody>
                    <a:bodyPr/>
                    <a:lstStyle/>
                    <a:p>
                      <a:endParaRPr lang="en-US" dirty="0"/>
                    </a:p>
                  </a:txBody>
                  <a:tcPr marL="99060" marR="99060"/>
                </a:tc>
                <a:tc>
                  <a:txBody>
                    <a:bodyPr/>
                    <a:lstStyle/>
                    <a:p>
                      <a:r>
                        <a:rPr lang="en-US" dirty="0" smtClean="0"/>
                        <a:t>Physics &amp; Astronomy</a:t>
                      </a:r>
                      <a:endParaRPr lang="en-US" dirty="0"/>
                    </a:p>
                  </a:txBody>
                  <a:tcPr marL="99060" marR="99060"/>
                </a:tc>
                <a:tc>
                  <a:txBody>
                    <a:bodyPr/>
                    <a:lstStyle/>
                    <a:p>
                      <a:r>
                        <a:rPr lang="en-US" dirty="0" smtClean="0"/>
                        <a:t>+420</a:t>
                      </a:r>
                      <a:endParaRPr lang="en-US" dirty="0"/>
                    </a:p>
                  </a:txBody>
                  <a:tcPr marL="99060" marR="99060"/>
                </a:tc>
              </a:tr>
              <a:tr h="415652">
                <a:tc>
                  <a:txBody>
                    <a:bodyPr/>
                    <a:lstStyle/>
                    <a:p>
                      <a:r>
                        <a:rPr lang="en-US" dirty="0" smtClean="0"/>
                        <a:t>Law &amp; Criminology</a:t>
                      </a:r>
                      <a:endParaRPr lang="en-US" dirty="0"/>
                    </a:p>
                  </a:txBody>
                  <a:tcPr marL="99060" marR="99060"/>
                </a:tc>
                <a:tc>
                  <a:txBody>
                    <a:bodyPr/>
                    <a:lstStyle/>
                    <a:p>
                      <a:r>
                        <a:rPr lang="en-US" dirty="0" smtClean="0"/>
                        <a:t>+250</a:t>
                      </a:r>
                      <a:endParaRPr lang="en-US" dirty="0"/>
                    </a:p>
                  </a:txBody>
                  <a:tcPr marL="99060" marR="99060"/>
                </a:tc>
                <a:tc>
                  <a:txBody>
                    <a:bodyPr/>
                    <a:lstStyle/>
                    <a:p>
                      <a:endParaRPr lang="en-US" dirty="0"/>
                    </a:p>
                  </a:txBody>
                  <a:tcPr marL="99060" marR="99060"/>
                </a:tc>
                <a:tc>
                  <a:txBody>
                    <a:bodyPr/>
                    <a:lstStyle/>
                    <a:p>
                      <a:r>
                        <a:rPr lang="en-US" dirty="0" smtClean="0"/>
                        <a:t>Professional &amp; Applied Computing</a:t>
                      </a:r>
                      <a:endParaRPr lang="en-US" dirty="0"/>
                    </a:p>
                  </a:txBody>
                  <a:tcPr marL="99060" marR="99060"/>
                </a:tc>
                <a:tc>
                  <a:txBody>
                    <a:bodyPr/>
                    <a:lstStyle/>
                    <a:p>
                      <a:r>
                        <a:rPr lang="en-US" dirty="0" smtClean="0"/>
                        <a:t>+230</a:t>
                      </a:r>
                      <a:endParaRPr lang="en-US" dirty="0"/>
                    </a:p>
                  </a:txBody>
                  <a:tcPr marL="99060" marR="99060"/>
                </a:tc>
              </a:tr>
            </a:tbl>
          </a:graphicData>
        </a:graphic>
      </p:graphicFrame>
    </p:spTree>
    <p:extLst>
      <p:ext uri="{BB962C8B-B14F-4D97-AF65-F5344CB8AC3E}">
        <p14:creationId xmlns:p14="http://schemas.microsoft.com/office/powerpoint/2010/main" val="3186809106"/>
      </p:ext>
    </p:extLst>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9468" y="1162069"/>
            <a:ext cx="8771909" cy="5186959"/>
          </a:xfrm>
          <a:prstGeom prst="rect">
            <a:avLst/>
          </a:prstGeom>
          <a:noFill/>
        </p:spPr>
        <p:txBody>
          <a:bodyPr wrap="square" lIns="0" tIns="0" rIns="0" bIns="0" rtlCol="0">
            <a:noAutofit/>
          </a:bodyPr>
          <a:lstStyle/>
          <a:p>
            <a:pPr algn="l">
              <a:spcBef>
                <a:spcPts val="800"/>
              </a:spcBef>
              <a:buClr>
                <a:schemeClr val="accent2"/>
              </a:buClr>
              <a:buSzPct val="100000"/>
            </a:pPr>
            <a:r>
              <a:rPr lang="en-US" sz="2000" b="1" dirty="0" smtClean="0">
                <a:solidFill>
                  <a:schemeClr val="tx2"/>
                </a:solidFill>
              </a:rPr>
              <a:t>Available on </a:t>
            </a:r>
            <a:r>
              <a:rPr lang="en-US" sz="2000" b="1" i="1" dirty="0" smtClean="0">
                <a:solidFill>
                  <a:schemeClr val="tx2"/>
                </a:solidFill>
              </a:rPr>
              <a:t>Springerlink</a:t>
            </a:r>
            <a:r>
              <a:rPr lang="en-US" sz="2000" b="1" dirty="0" smtClean="0">
                <a:solidFill>
                  <a:schemeClr val="tx2"/>
                </a:solidFill>
              </a:rPr>
              <a:t> </a:t>
            </a:r>
            <a:r>
              <a:rPr lang="en-US" sz="2000" b="1" u="sng" dirty="0" smtClean="0">
                <a:solidFill>
                  <a:schemeClr val="tx2"/>
                </a:solidFill>
              </a:rPr>
              <a:t>only</a:t>
            </a:r>
            <a:r>
              <a:rPr lang="en-US" sz="2000" u="sng" dirty="0" smtClean="0">
                <a:solidFill>
                  <a:schemeClr val="tx2"/>
                </a:solidFill>
              </a:rPr>
              <a:t>:</a:t>
            </a:r>
          </a:p>
          <a:p>
            <a:pPr algn="l">
              <a:spcBef>
                <a:spcPts val="800"/>
              </a:spcBef>
              <a:buClr>
                <a:schemeClr val="accent2"/>
              </a:buClr>
              <a:buSzPct val="100000"/>
            </a:pPr>
            <a:endParaRPr lang="en-US" sz="3200" b="1" dirty="0">
              <a:solidFill>
                <a:schemeClr val="tx2"/>
              </a:solidFill>
              <a:latin typeface="+mn-lt"/>
            </a:endParaRPr>
          </a:p>
          <a:p>
            <a:pPr marL="779261" lvl="1" indent="-342900">
              <a:spcBef>
                <a:spcPts val="800"/>
              </a:spcBef>
              <a:buClr>
                <a:schemeClr val="accent2"/>
              </a:buClr>
              <a:buSzPct val="100000"/>
              <a:buFont typeface="Arial" panose="020B0604020202020204" pitchFamily="34" charset="0"/>
              <a:buChar char="•"/>
            </a:pPr>
            <a:r>
              <a:rPr lang="en-US" sz="2000" b="1" dirty="0" smtClean="0">
                <a:solidFill>
                  <a:schemeClr val="tx2"/>
                </a:solidFill>
                <a:latin typeface="+mn-lt"/>
              </a:rPr>
              <a:t>Textbooks</a:t>
            </a:r>
          </a:p>
          <a:p>
            <a:pPr marL="779261" lvl="1" indent="-342900">
              <a:spcBef>
                <a:spcPts val="800"/>
              </a:spcBef>
              <a:buClr>
                <a:schemeClr val="accent2"/>
              </a:buClr>
              <a:buSzPct val="100000"/>
              <a:buFont typeface="Arial" panose="020B0604020202020204" pitchFamily="34" charset="0"/>
              <a:buChar char="•"/>
            </a:pPr>
            <a:r>
              <a:rPr lang="en-US" sz="2000" b="1" dirty="0" smtClean="0">
                <a:solidFill>
                  <a:schemeClr val="tx2"/>
                </a:solidFill>
                <a:latin typeface="+mn-lt"/>
              </a:rPr>
              <a:t>Major Reference Works</a:t>
            </a:r>
          </a:p>
          <a:p>
            <a:pPr marL="779261" lvl="1" indent="-342900">
              <a:spcBef>
                <a:spcPts val="800"/>
              </a:spcBef>
              <a:buClr>
                <a:schemeClr val="accent2"/>
              </a:buClr>
              <a:buSzPct val="100000"/>
              <a:buFont typeface="Arial" panose="020B0604020202020204" pitchFamily="34" charset="0"/>
              <a:buChar char="•"/>
            </a:pPr>
            <a:r>
              <a:rPr lang="en-US" sz="2000" b="1" dirty="0" smtClean="0">
                <a:solidFill>
                  <a:schemeClr val="tx2"/>
                </a:solidFill>
                <a:latin typeface="+mn-lt"/>
              </a:rPr>
              <a:t>Major series, e.g. </a:t>
            </a:r>
            <a:r>
              <a:rPr lang="en-US" sz="2000" b="1" i="1" dirty="0" smtClean="0">
                <a:solidFill>
                  <a:schemeClr val="tx2"/>
                </a:solidFill>
                <a:latin typeface="+mn-lt"/>
              </a:rPr>
              <a:t>Lecture Notes </a:t>
            </a:r>
            <a:r>
              <a:rPr lang="en-US" sz="2000" b="1" dirty="0" smtClean="0">
                <a:solidFill>
                  <a:schemeClr val="tx2"/>
                </a:solidFill>
                <a:latin typeface="+mn-lt"/>
              </a:rPr>
              <a:t>in Computer Science, Math, etc.</a:t>
            </a:r>
          </a:p>
          <a:p>
            <a:pPr marL="779261" lvl="1" indent="-342900">
              <a:spcBef>
                <a:spcPts val="800"/>
              </a:spcBef>
              <a:buClr>
                <a:schemeClr val="accent2"/>
              </a:buClr>
              <a:buSzPct val="100000"/>
              <a:buFont typeface="Arial" panose="020B0604020202020204" pitchFamily="34" charset="0"/>
              <a:buChar char="•"/>
            </a:pPr>
            <a:r>
              <a:rPr lang="en-US" sz="2000" b="1" dirty="0" smtClean="0">
                <a:solidFill>
                  <a:schemeClr val="tx2"/>
                </a:solidFill>
                <a:latin typeface="+mn-lt"/>
              </a:rPr>
              <a:t>Springer Book Archives</a:t>
            </a:r>
          </a:p>
          <a:p>
            <a:pPr marL="342900" indent="-342900" algn="l">
              <a:spcBef>
                <a:spcPts val="800"/>
              </a:spcBef>
              <a:buClr>
                <a:schemeClr val="accent2"/>
              </a:buClr>
              <a:buSzPct val="100000"/>
              <a:buFont typeface="Arial" panose="020B0604020202020204" pitchFamily="34" charset="0"/>
              <a:buChar char="•"/>
            </a:pPr>
            <a:endParaRPr lang="en-US" sz="2400" b="1" dirty="0" smtClean="0">
              <a:solidFill>
                <a:schemeClr val="tx2"/>
              </a:solidFill>
              <a:latin typeface="+mn-lt"/>
            </a:endParaRPr>
          </a:p>
          <a:p>
            <a:pPr algn="l">
              <a:spcBef>
                <a:spcPts val="800"/>
              </a:spcBef>
              <a:buClr>
                <a:schemeClr val="accent2"/>
              </a:buClr>
              <a:buSzPct val="100000"/>
            </a:pPr>
            <a:r>
              <a:rPr lang="en-US" sz="2000" b="1" dirty="0" smtClean="0">
                <a:solidFill>
                  <a:schemeClr val="tx2"/>
                </a:solidFill>
                <a:latin typeface="+mn-lt"/>
              </a:rPr>
              <a:t>Perpetual </a:t>
            </a:r>
            <a:r>
              <a:rPr lang="en-US" sz="2000" b="1" dirty="0">
                <a:solidFill>
                  <a:schemeClr val="tx2"/>
                </a:solidFill>
                <a:latin typeface="+mn-lt"/>
              </a:rPr>
              <a:t>access – archival </a:t>
            </a:r>
            <a:r>
              <a:rPr lang="en-US" sz="2000" b="1" dirty="0" smtClean="0">
                <a:solidFill>
                  <a:schemeClr val="tx2"/>
                </a:solidFill>
                <a:latin typeface="+mn-lt"/>
              </a:rPr>
              <a:t>rights</a:t>
            </a:r>
          </a:p>
          <a:p>
            <a:pPr algn="l">
              <a:spcBef>
                <a:spcPts val="800"/>
              </a:spcBef>
              <a:buClr>
                <a:schemeClr val="accent2"/>
              </a:buClr>
              <a:buSzPct val="100000"/>
            </a:pPr>
            <a:endParaRPr lang="en-US" sz="2000" b="1" dirty="0">
              <a:solidFill>
                <a:schemeClr val="tx2"/>
              </a:solidFill>
              <a:latin typeface="+mn-lt"/>
            </a:endParaRPr>
          </a:p>
          <a:p>
            <a:pPr algn="l">
              <a:spcBef>
                <a:spcPts val="800"/>
              </a:spcBef>
              <a:buClr>
                <a:schemeClr val="accent2"/>
              </a:buClr>
              <a:buSzPct val="100000"/>
            </a:pPr>
            <a:r>
              <a:rPr lang="en-US" sz="2000" b="1" dirty="0" smtClean="0">
                <a:solidFill>
                  <a:schemeClr val="tx2"/>
                </a:solidFill>
              </a:rPr>
              <a:t>Unlimited access</a:t>
            </a:r>
          </a:p>
          <a:p>
            <a:pPr algn="l">
              <a:spcBef>
                <a:spcPts val="800"/>
              </a:spcBef>
              <a:buClr>
                <a:schemeClr val="accent2"/>
              </a:buClr>
              <a:buSzPct val="100000"/>
            </a:pPr>
            <a:endParaRPr lang="en-US" sz="2000" b="1" dirty="0">
              <a:solidFill>
                <a:schemeClr val="accent2"/>
              </a:solidFill>
            </a:endParaRPr>
          </a:p>
          <a:p>
            <a:pPr algn="l">
              <a:spcBef>
                <a:spcPts val="800"/>
              </a:spcBef>
              <a:buClr>
                <a:schemeClr val="accent2"/>
              </a:buClr>
              <a:buSzPct val="100000"/>
            </a:pPr>
            <a:endParaRPr lang="en-US" sz="2000" b="1" dirty="0" smtClean="0">
              <a:solidFill>
                <a:schemeClr val="accent2"/>
              </a:solidFill>
              <a:latin typeface="+mn-lt"/>
            </a:endParaRPr>
          </a:p>
        </p:txBody>
      </p:sp>
      <p:sp>
        <p:nvSpPr>
          <p:cNvPr id="3" name="Title 1"/>
          <p:cNvSpPr txBox="1">
            <a:spLocks/>
          </p:cNvSpPr>
          <p:nvPr/>
        </p:nvSpPr>
        <p:spPr>
          <a:xfrm>
            <a:off x="300965" y="340638"/>
            <a:ext cx="8813933" cy="304699"/>
          </a:xfrm>
          <a:prstGeom prst="rect">
            <a:avLst/>
          </a:prstGeom>
        </p:spPr>
        <p:txBody>
          <a:bodyPr/>
          <a:lstStyle>
            <a:lvl1pPr algn="l" defTabSz="872722" rtl="0" eaLnBrk="1" latinLnBrk="0" hangingPunct="1">
              <a:spcBef>
                <a:spcPct val="0"/>
              </a:spcBef>
              <a:buNone/>
              <a:defRPr sz="2600" b="1" kern="1200">
                <a:solidFill>
                  <a:srgbClr val="486A7E"/>
                </a:solidFill>
                <a:latin typeface="+mj-lt"/>
                <a:ea typeface="+mj-ea"/>
                <a:cs typeface="+mj-cs"/>
              </a:defRPr>
            </a:lvl1pPr>
          </a:lstStyle>
          <a:p>
            <a:r>
              <a:rPr lang="en-US" dirty="0" smtClean="0">
                <a:solidFill>
                  <a:srgbClr val="00468A"/>
                </a:solidFill>
                <a:cs typeface="Lucida Sans"/>
              </a:rPr>
              <a:t>Main </a:t>
            </a:r>
            <a:r>
              <a:rPr lang="en-US" dirty="0" err="1" smtClean="0">
                <a:solidFill>
                  <a:srgbClr val="00468A"/>
                </a:solidFill>
                <a:cs typeface="Lucida Sans"/>
              </a:rPr>
              <a:t>carachteristics</a:t>
            </a:r>
            <a:r>
              <a:rPr lang="en-US" dirty="0" smtClean="0">
                <a:solidFill>
                  <a:srgbClr val="00468A"/>
                </a:solidFill>
                <a:cs typeface="Lucida Sans"/>
              </a:rPr>
              <a:t> </a:t>
            </a:r>
            <a:r>
              <a:rPr lang="en-US" dirty="0" smtClean="0">
                <a:solidFill>
                  <a:srgbClr val="00468A"/>
                </a:solidFill>
                <a:cs typeface="Lucida Sans"/>
              </a:rPr>
              <a:t>of our offer</a:t>
            </a:r>
            <a:endParaRPr lang="en-US" dirty="0">
              <a:solidFill>
                <a:srgbClr val="00468A"/>
              </a:solidFill>
              <a:cs typeface="Lucida Sans"/>
            </a:endParaRP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8287" y="5336275"/>
            <a:ext cx="1295400" cy="1213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549980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5808" y="818652"/>
            <a:ext cx="8813933" cy="304699"/>
          </a:xfrm>
        </p:spPr>
        <p:txBody>
          <a:bodyPr/>
          <a:lstStyle/>
          <a:p>
            <a:r>
              <a:rPr lang="en-US" b="1" kern="1200" dirty="0" smtClean="0">
                <a:solidFill>
                  <a:srgbClr val="00468A"/>
                </a:solidFill>
                <a:latin typeface="+mj-lt"/>
                <a:cs typeface="Lucida Sans"/>
              </a:rPr>
              <a:t>Features…</a:t>
            </a:r>
            <a:endParaRPr lang="en-US" b="1" kern="1200" dirty="0">
              <a:solidFill>
                <a:srgbClr val="00468A"/>
              </a:solidFill>
              <a:latin typeface="+mj-lt"/>
              <a:cs typeface="Lucida Sans"/>
            </a:endParaRPr>
          </a:p>
        </p:txBody>
      </p:sp>
      <p:sp>
        <p:nvSpPr>
          <p:cNvPr id="5" name="TextBox 4"/>
          <p:cNvSpPr txBox="1"/>
          <p:nvPr/>
        </p:nvSpPr>
        <p:spPr>
          <a:xfrm>
            <a:off x="116463" y="1268760"/>
            <a:ext cx="9439049" cy="5112568"/>
          </a:xfrm>
          <a:prstGeom prst="rect">
            <a:avLst/>
          </a:prstGeom>
          <a:noFill/>
        </p:spPr>
        <p:txBody>
          <a:bodyPr wrap="none" lIns="0" tIns="0" rIns="0" bIns="0" rtlCol="0">
            <a:noAutofit/>
          </a:bodyPr>
          <a:lstStyle/>
          <a:p>
            <a:pPr marL="177800" indent="-177800" algn="l">
              <a:spcBef>
                <a:spcPts val="800"/>
              </a:spcBef>
              <a:buClr>
                <a:schemeClr val="accent2"/>
              </a:buClr>
              <a:buSzPct val="100000"/>
            </a:pPr>
            <a:r>
              <a:rPr lang="en-US" sz="1800" b="1" dirty="0" smtClean="0">
                <a:latin typeface="+mn-lt"/>
              </a:rPr>
              <a:t>	</a:t>
            </a:r>
            <a:endParaRPr lang="en-US" sz="2000" b="1" dirty="0" smtClean="0">
              <a:latin typeface="+mn-lt"/>
            </a:endParaRPr>
          </a:p>
          <a:p>
            <a:pPr marL="177800" indent="-177800" algn="l">
              <a:spcBef>
                <a:spcPts val="800"/>
              </a:spcBef>
              <a:buClr>
                <a:schemeClr val="accent2"/>
              </a:buClr>
              <a:buSzPct val="100000"/>
            </a:pPr>
            <a:endParaRPr lang="en-US" sz="1800" dirty="0" smtClean="0">
              <a:latin typeface="+mn-lt"/>
            </a:endParaRPr>
          </a:p>
        </p:txBody>
      </p:sp>
      <p:sp>
        <p:nvSpPr>
          <p:cNvPr id="24578" name="AutoShape 2" descr="data:image/jpeg;base64,/9j/4AAQSkZJRgABAQAAAQABAAD/2wCEAAkGBxQQEhQUEhQWFBUXGBUYFxUUFxcWGxkYFRgWFxgYGRgYHCggHhwlHRQXITEiJSksLi4uGB8zODMsNyguLisBCgoKDg0OGxAQGywkICYwLDQsLS8sLCwsNDQsLCwsLCwvLCwsLCwsLC8sLCwsLSwsLCwsLywsLCwsLCwsLCwsLP/AABEIAOEA4QMBEQACEQEDEQH/xAAcAAEAAgIDAQAAAAAAAAAAAAAABgcFCAIDBAH/xABQEAABAwIBBwUKCAsIAgMAAAABAAIDBBEGBQcSITFBURMiYXGBFEJicnORobGy0QgjMjVSksHCGDNDVYKipNLh4/AXJFNUdIOTsxU0JWOj/8QAGwEBAAEFAQAAAAAAAAAAAAAAAAUBAgMEBgf/xAA7EQACAgEBBQUHBAAFAwUAAAAAAQIDBBEFEiExQQYTUWFxIoGRobHR4RQyQsEjM1Jy8ENi8SREkqLC/9oADAMBAAIRAxEAPwC71QoEAQBAEAQBAEAQBAEB0z1bI/lva3xnAetUckuZkhVZP9sW/RGJqMYUUfyqmP8AROl7N1jeRUv5I3obHzp8qn7+H1PC7OJk8flieqOT91Wfq6vH5Gyuzu0H/D/7L7nwZxcn/wCM4f7cn7qp+rq8fkVfZ3aH+hf/ACX3PZBjWhfsqWDxtJntAK9ZFT/ka89i58OdT92j+hlqbKMUv4uVj/FcD6isilF8maNmPbX++LXqmelXGEIAgCAIAgCAIAgCAIAgCAIAgCAIAgCAIDxZUyvDSt0p5GxjdpHWeobSrZ2RgtZM2cfEvyJbtUWyCZZzqMaSKaIv8OQ6I7GjX57LSnnL+COmxOys3xvnp5Lj8yGZUxtW1F7zOY36MXMHnGv0rVnk2S6/A6DG2JhUcoJvxfH8GBmmc83e5zjxcSfWsLbfMlIwjBaRSXocFQuCAIAgPrHlpuCQeINkKNJrRmZybiyspzzKiQj6LyXt8zr27FmjfZHkyPyNk4d/7616paP5EwyRnVcCBUwgje+I2P1Tt862YZz/AJIgMrspF6uifuf3/BPMi4jpqwfEytJ+gdTh+ida3a7oT/azmMvZuTiv/Fg0vHmviZZZDRCAIAgCAIAgCAIAgCAIAgCAIDoraxkDC+V4YwbXONgqSkorVmWmmy6ahWtW+iKyxNnOc67KMaI1jlXgEnpa3YOs+ZR9ua3wh8Tsdn9mIx0nlPX/ALVy97+xXlXVPmcXyOL3Ha5xuVottvVnV1VQqjuQSS8EdSoZAgO+kopJjaON7z4LSfUroxcuSMVt1dS1skl6vQzdNgeuk2QOb4xa37VlWNa+hHWbcwYf9RP01Z7mZta497GOt/8ABX/o7TWfaXBXV/A+uzaVw3Rnqf8AwT9Hb5FF2lwX1l8DxVOBK5n5Au8VzT9qteLauhs17ewJ/wDU09UzCVuTpYTaWN7PGaR6VhlGUeaJGrJquWtck/RnmVpmCA+xvLSC0kEbCDYjqIQpKKktGtUTfDecieCzai88fHUHjt77t863KsyUeEuKOb2h2bou9qj2JfL8e74Fq5GyzDWM04Hhw3je08HDcVIwsjNaxZxOXh3Ys9y2Oj+T9D3q81QgCAIAgCAIAgCAIAgCAwOKsVQ5PZd50pD8iMbT0ngOlYbr41rjzJPZuyrs6ekeEVzf/ObKWxBiGeufpzO1D5LG3DW9Q+1RNlsrHrI9Ewdn0YcN2per6sxSxm8c4IHSODWNLnHYGgknsCqk3wRZOcYR3pPReZOMg5sp5bOqHCBv0dTn+jUFt14cnxlwObze09FXs0LffjyX3ZO8kYEo6axEfKOHfS8436rW9C3YY1cemvqczlbdzb+Dlurwjw/JJIow0WaA0cALD0LOuHIiZScnrJ6nJC0IAgCA+PaCLEAjgdaFU2nqjAZWwXR1N9KIMce+j5h9GrzhYZ49c+aJTG21mY/7Z6rwfFEFy7mulju6lfyo+g+zXdh2H0LTswpLjB6nS4faiqfs5Ed1+K4r7/UglZRyQuLJWOY4bQ4WWlKLi9GdPVdXdHfraa8joVDIerJeUpaaQSQvLHDeN44EbwroTcHrEwZGNVkVuu1aouLBeOY60COW0c/DvX9LL+o+lSlGSrOD4M4Da2w7MNuyv2ofNev3JgtogAgCAIAgCAIAgCAICLY3xgygZoss+dw5rfoj6bujgN9lr5GQq1ouZN7H2PPNnvS4QXN+Pkv+cCk66sfO90kri97jck/1s6FEyk5PVnotNMKYKutaJHQrTKSrCeB5q6z3Xih1c8jW7xBv69nWtmnGlZx5IhNp7cpw/Yj7U/Dw9ftzLcyFh2nom2hjAO951vd1u+xSddUK17KODzdo5GXLW2XDw6fAyyyGiEAQBAEAQBAEAQBAY/LGRYKtmhPG143G3Ob0tdtCsnXGa0kjaxc2/FlvVSa+j9UVPi3N/LSXkgvNFvsOewdIG0dIUbdiyhxjxR3OzO0FWTpXb7M/k/t6ELWodEfWOIIIJBBuCNRBGwgoUaTWjLczf457otT1JAlHyJCbcp0HwvWpPGyd72ZczhNubD7jW+hez1Xh+PoT9bpywQBAEAQBAEAQGBxjiRmT4C886R2qNnE8T0BYb7lXHXr0JTZWzZ5126uEVzf/ADqyiK6sfPI6SRxc9xuSf62KHlJyerPTKaYUwVda0SOhWmUsvAub/S0Z6xurUWQnfwL/AHedSGPi6+1P4HHbZ7Qaa0Yz9Zf0vv8AAtBrQAABYDUAFIHGNtvVn1CgQBAEAQBAEAQBAEAQBAcJpWsaXOIDQCSTqAA23RvTiy6EZSkoxWrZQOMK2nnqXvpmcmzZwD3Am7wN19Wro6VC3yhKbcFwPUdlUZFONGF8tX9F4a9dDCLCSR9a4ggg2I1gjcQhRpNaMufN3i7uxnIzH49g2/4jR33jDf51LY1++t2XM8927sj9JPval7D+T8PTwJoto50IAgCAIAgOiurGQRvkkOixgJJ6AqSkorVmWmmd1irgtW+Rr/ibLb66d0z9Q2Mb9FgvYem/WVCW2OyW8z1LZ+DDDoVUfe/FmKWM3izc2uDL6NVUN6Yoz6HuHqHapDFx/wCcvccbt/bWmuNQ/wDc/wCl/fwLPUgcYEAQBAEAQBAEAQBAEAQBAcJpWsaXOIa1oJJOoADaSjenFl0ISnJRitWymMe40Na4xQkinB26wZCN56OAUTkZHeeyuR6FsXYscSPe28bH8vTz8yGrVOhPXk7JktQXCGNzyxpc7R3Af1s2lXRhKX7Ua9+VVRo7ZJavRHkVpsHfQVj4JGSxnRew3B/rduV0ZOL1RiuphdW65rVPmX/hjLba6nZK3UTqe36LxtHuU1VYrI7yPLdo4M8O91S5dH4roZZZDRCAIAgCAqrO3iDScKRh1Ns6Wx2utdrT1A383BR2bbq9xe87fsxs/di8qa4vhH06v+iuFoHXEuzdYY7tm05B8TEQXXGp7tzPRc9HWtnGp7yWr5Igdu7T/SU7kH7cuXkvH7fgu0C2oagpc85b14s+oUCAIAgCAIAgCAIAgCAIDhNM1jS55DWtBJcTYADaSUbSWrLoQlOSjFatlM49xo6scYoSWwNJ65CN58HgFFZGR3j3Y8j0LYuxY4ke9t4zfy8vXxZDFqHQmTw9kOWulEUQ6XPPyWN4n3b1krrlZLRGnnZ1WHU7LH6Lq/QvXDuQoqGIRxDxnna93E+7cpiqqNcdEeZ5+fbmWuyx+i6JFaZ0MLdzv7piFo5DZ7QPkPO/qd6+taGXTuvfXJnYdndqd/D9PY/ajyfivuvp6ECWkdQSzNxiHuOpDHH4qYhruAdezXec2PQVs4tu5PR8mQe3tn/qsdyivajxX9ovBS55sEAQBAeHLeUW0sEkztjGk24ncO02Vtk1CLkzZw8aWTfGqPV/+TXarqXSvdI83c8lxPSVBNtvVnrFVUaoKEeS4I+0VK6aRkbBdz3BoHSUinJ6IW2xqg7J8ktWbC4eyS2jp44Wd6OcfpOPyndpU5XWoRUUeU52XLLvlbLry8l0RkVeagQBAEAQBAEAQBAEAQBAcJZQxpc4hrQLknUABvKN6F0YuTUYrVspjHmNHVrjFCS2nHYZCN56OAUVkZHecI8j0LYuxY4i723jZ9Pz5kNWodCZLD+Q5a6URRDpc47Gt4n3LJXXKyWiNPOzqsOrvLPcurL2w7kKKhiEcQ6XOO1zuJ9ymKqo1x0R5nn59uZb3lj9F0SMoshpHnyjRMqInxSC7Xggjr39apKKktGZqL50WKyD4o14y1kx9JPJC/aw2vuI2gjrCg5wcJOLPVsTJhk0xthyf/NDxKw2S+M3+Wu66NhcbyM+Lf0luw9osfOpnGs3614o8y25hfpcuSj+18V7/sySLOQ4QBAVtnjyqQyKnaflXkf1N1NHnuewLQzp8FE6/sripynkPpwXv5lWKOO2LDzQ5F05X1Lhqj5jPHcOcexp/WW9hV6tzfQ5TtRm7lcceP8ALi/Rcvn9C2VJHChAEAQBAEAQBAEAQBAEBwnmaxpc8hrWgkuJsABtJKNpLVl0ISnJRitW+RTGPcZmtcYoTanaeoyEbz0cAorIyO89lcj0LYuxViR723jY/l+fFkNWodCZPD2Q5a6URRDxnHYxvE+7esldcrJaI087Oqw6nZY/RdW/AvXDuQoqGERRDpc47XO4lTFVUa46I8zz863MtdlnuXRIyiyGkEAQFbZ4Mi6TI6po1ttHJ4pPNPYSR2rQza+Cmjr+y2bpKWNLrxXr1+RVijjtib5psqclVmInmzNIt4bdbfRpBbeHPdnu+JzfabF73FVqXGL+T5/0XKpU8+CAICg8e5R7orpzuY4xt6o+b6wSobInvWM9Q2Lj9xhQXVrV+/j9CPrASpb9RlP/AMDkdk3Jcq4FhczS5O7piLku0TsuN25TdENytI8s2tlfqcuc+mui9EQz8II/m/8Aaf5KzaEdoPwgj+b/ANp/kpoNB+EEfzf+0/yU0Ghm8j59KKUhs8UtPfvtUjR2tsfQg0LLyZlKKqjbLBIyWN2x7CHDpGreOCoUPUgI5j7FH/iqR1TyXLWcxuhp6Hyza+lou9SArL8II/m/9p/kquhXQfhBH83/ALT/ACU0Gg/CCP5v/af5KaDQ9FJn/jJ+NoXsHFkzXnzOY31poNCc4Zzk5Pr9UcwjeASY5rMdYAk2ubOsATqO5UfDiysYSlJRitW+RBce40dWOMUJLYGncbGQjefB4BRWRkd492PI9C2LsWOJHvbeM38vz5kGq5+Tbe19YHBa9cN56Exl5H6evf01MfLloNFy30/wWxHEcnomQ13aCNUd6UPn+CdYEzsQwOgpW0PJtkkjY+Yz6TrvcG6bhyQva97X1BSVVUa46I4rPzrcy12WP0XReRfCvNEICrsdZ4Bk2sfStpeXLA3Sfy3J2c4aWjo8m7cRv3qpUwH4QR/N/wC0/wAlNBoS3COLBiOlq43U/I6Ia0DlOUuXAuafkNtYtBVlkN+LibOHkPHvhauj/wDPyKoljLSWnaCQesaioLTQ9ajJSSkup20FW6GVkrflMc1w7DeyrGTi00Y76o3VyrlyaaNkoZQ9rXN1hwBHURcKeT14nkM4uEnF80c0LTorp+Tje8961zvMCVST0TZlpr7yyMPFpGtk0he5zjtcST1k3UDrrxPXoxUYqK6Huw9Q90VMMW572g9QN3egFXVx3pqJrZ1/cY07PBP8Fk5+PmiTykPthTx5MayKpUndBmjylPEyWOOMska17fjWg2cLjV1FUKHKfM/lVgvyDXdDZGE+tAQ7KuSpqSQxVET4njvXi3aNxHSFUqZzAGNZsk1Aewl0LiBNDfU5vEX1B43Hs2KhQ2voaxk8bJY3BzHtDmuG8OFwVQoQHP180v8AKw+0qlTWZVKk+pMz+U5WMkayLRe1rm3laNTgCPQVQodhzM5V/wAKP/lYmoMDiTAtdk9odUQEMJA5RpD23OwEt2dqalVxeiMfSU+hr77jw6lrWT3uHQncPF7nSb/d9CT0U2mwHfsPWFF2R3ZaHd4WR39Kk+fU6cs3ELnWOi0tuQNlzYedZMaLlPgaO3L4U4usvFaLxIdPMXm57BwUxGKitEedXXStlvSODHlpBBsQQQekawrjEbk4XyoKujp5x+UiY49ZHOB6QbhWlpknvDQSdgBJ6ggNNsTZSNVV1E5N+UlkcPFLjojqAsOxXFxjEBe3wa/xVb48XsuVGUZi8e0HIV87QLBzuUH+5zj6SVC5Ed2xnp+xb++wq2+aWnw4fQj6wEqX5gGs5aggdtIaWHrYS37FNY0t6pM8v23T3WdZHz1+PEkCzEUYHHk/J5PqTxZo/XIZ95Ych6VSJTY1e/nVLz1+HH+igVCnqJLs1lPp5QYfoMe70AfeW1hrW0ge0lm5gteLS/v+iWZ+PmiTykPthS55yaxlVKm4uC/m+j/08PsNVpaZlARfOLhVmU6OSMtBla1zoHbC2QC4F9zXEAH+CqVNSnNINiLEaiDuKqVNifg95ZM1DJA83MEnN8nINIDsdp9hCoUPfn6+aX+Vh9pAazFVKm5uG/8A1KbyEP8A1tVpae6aVrGlziGtaCSTqAA2ko3pxZdCEpyUYrVspXOJjM1ulDEbU436wZCAdZ8HgO3qi7slzlpHkd7svYkMWl2XLWbT9F6efmVUs5GEpwNkOWufyUQ74aTjsY3Vdx929YLK3ZNJEriZ1eHizssfXgvF6ckT3O5kKKhyJyUQ/LQlzjtc7naypGqqNcdEcZnZ9uZa7LPcuiRr7dZTTMvi/JfcdbUwbAyR2j4jucz9VzUBfXwfsqcrk0w74JHtt4Mh5QelzlQoSTOflfuPJdVKDZxZybLbdKUhgPZpE9iA1OpYDI9jG7XOa0dbiAPWqlTJYsoG01ZPC0WEbyy3i2B9KoULg+DZ+KrfHi9lyMM9WeOn0amJ/wBOO31XfxUXnL20/I7zsrZrjTh4P6ogK0jqC4sz05dRyNPeTOt1Oaw+u6lMJ/4bXmcB2prUcuMl1ivk2TpbhzJE86LrZOl6XRD9dp+xa2X/AJT9xOdnFrtCHpL6Mo9RB6ST3M5HerldwhI872e5buCvbb8jmO1UtMWEfGX9Mzufj5ok8pD7YUocEaxlVKm4uC/m+j/08PsNVpaZlAEBpvi2EMrqpo2CeX2yri4sz4Ns1qirbxjjP1XEfaqMoyb5+vml/lYfaQGsyqVLlyZn2dFFFEKAO0GMZfugi+g0NvbktV7KgUW3ojw4qznz17AzkhDHtcxshdpHdpO0RcDhZaV+tnBPgdPsmMcP/ElBOfry+XMh9RlBzxbUB0LDCmMXqSmRtK26O7yR56eB0j2xxtL3vNmsaLlxO4BZ4xcnoiJuujVHekbNZvsNf+Oo44nBvKkaUzm73nXa+8N2DqW1GKjyOfvvnbLWT9F4Ecz/AHzSfLQ/eVyMKNaCqlS0c/8Akvkq2CYbJ4W31d9FZp7bOaqFDu+Dvlbkq6WAnmzRXHjxG4/Vc/0ICTfCOytowU1MDrkeZHDwYxYX7XegoCss0uSe6sq0rSLtjdyzuqLnN/WDR2oDxZxfnOt8vJ60BanwbPxVb48XsuRhmYz1M10p6Jh/1qOz/wCPvOz7JPhcv9v9lZqPOxLWzMO+KqB4bD52/wAFJYP7WcR2sX+LW/J/UsZbxyJEs6Q/+Ol6HRe2B9q1sv8Ayn7id7OP/wBfH0l9CkFEHpBYGZp395mHGK/me33rdwf3v0OW7Vr/ANNB/wDd/TM1n4+aJPKQ+2FKHCGsZVSpuLgv5vo/9PD7DVaWmZQBAacYvlD66rcNhnl9shXFxZXwbo71NW7cImDzuPuVGUZOM/XzS/ysPtIDWYC+xVKpa8ESGkyG5ovdpJAN9e8bNYUfZlxb04nXYPZ+6MFZJx1fm+HyPk8LmGzhZUjNSXAuvx7KZbs0cY3sBHKEtYSASBcgE7bb+Nleoylwia8rqqVvW66eXM2UwFhugp4WTUQbLptH94J0nO46z8nxRZbUY7q0OcyL5XT3n7kSxXGArfP980ny0P3lVFUa0FVKmxOf/JPK5OhnA50D269+hKA1wHaGHsVChSWCsr9xV1NOTYMkbpeI7mv9BJ7EBJs+mVO6MqvaDcQsZEOsXe70yFASf4N2TLy1dQR8lscTT0vLnOt1BrfrICuc4vznW+Xk9aAtT4Nn4qt8eL2XIwzNZ6nf+oPLH/rUdn/x952XZJf5z/2//orFR52RauZhvxdQfDZ6ipHB5SOI7WP/ABK15P6ljrfORI7nCg5TJ1QODWu+o5rvsWDJWtUiW2HZuZ9b82vimihVDHp5M80sujX2+lE9vpa77q28N6W+457tPDewtfCSf1X9knz8fNEnlIfbCljzw1jKqVNxcF/N9H/p4fYarS0zKAwmNMvsyfRzVDyAWscIwe+kIOg3tNuy6A0+kkLiXONySSTxJ1kq4uNg/g75HMVHNUOFjNJZnSyMWv8AWLh+iqFDK5+RfJL/ACsPtKgS1eiNeKWm0Bc7fUteyze4IncTEVS3pc/oSuD5LeoepRMv3M9Co/yo+i+hkck4dlyi/kYhr2l52MHEn7N6y48ZOfsmhte6irGbufp46+X9lf5do5aeeSGdujJG4tLeFuHQRY36VMxiorRHmt10rZb0iZ5nccHJtSIZXf3WdwD7/k3kWbIPMAejXuVTCbOAqhQrfP8AfNJ8tD95VRVGtBVSpuDjDJfdeTaiEC7nwO0B4YbpM/WAVChp+qlTsqah0r3PeS5zjck7SUBs5mPyV3PkqJxFnTOdKenSOi39VoVChQOcX5zrfLyetAWp8Gz8VW+PF7LkYZkM8015qdv0WPP1nD91Rmc/aSO47Jw0psl4tfJfkrtaJ1hb2ZyK1LK7jMR9VjfepPBXsN+ZwXaueuTCPhH6tk+W6cuePLFNysEsZ7+N7fO0hWzW9Fo2MW3ur4T8Gn8zW9zbGx2jV5lAnrieq1Rm8FVnI11O8mw0w09T+b9qzUS3bEyP2vT32FZFeGvw4k/z8fNEnlIfbU2eWI1jVSpY+TM81fTwxwsZBoxsaxt2uvZoAF+d0KhQ7H578pHYKcf7ZP3kBC8RYmqsoP06qZ0lr6LTqa2/0WDUOvaqlT1YIwjNlWobDECGbZJbEtjbvJ6eA3qhQ2wo6aKjgbG20cMTABcgBrWjaT9qo2lxZWEJTkoxWrfJFK51MZGtaYotUDXDrkIOp3QOAWg8jvJ7q5HYVbFWJi97Zxm9Pd5eviVorjCTXC+Q5a57IohuBc47GNttPu3rSjXKybSOovzqsPFjZY+i0XV8C+cO5CioYhHEOlzzte7ifduUtVVGuOiPOM/PtzLXZZ7l0SK4z7YINTF3dTsvLELStaNb4hfnatpb6r8AsppmviqVNkMx2M+7abuWZ3x9OAASdb4tjT1t2HsO9UKHdn++aT5aH7yII1oKqVN3IRzW9Q9StLTULHmS+5MoVUOwNlcRu5r+e3ss4K4uMNS05leyNvynua1vW4gD1oDc7I1C2mghhb8mKOOMdTGhv2K0tNTs4vznW+Xk9aqVLU+DZ+KrfHi9lyMM8uc6s5WvkA2RhrO0C59J9Ch8uWtr8j0js9T3eDFv+WrIqtYnC9c21JyWT4b7XaT/AKzjb0WUxix0qR5nt+3vM+enTRfBEnWwQwQGvWLqA09ZUR7uUc5vivOk30FQl0d2xo9W2Xer8SufktfVcGYgOtrGojYViN5pPgy6sS5IOXclsjZIIzLyT9NzS4AsN3CwI3gqernvRUjyXMoePfOp9Gyuf7AZv87H/wATv3lfqa2o/sBm/wA7H/xO/eTUaj+wCX/Ox/8AE795NRqZrI2YemYQamokmttawCJp6zcu8xQFm5LyXT0EPJwMZDEwXNtWza5zjrJ6SbqjenMrGLk1GK1bKnx5jV1a4xQktpxt3GQg7T0cAorIyO89mPI9C2LsWOIu9t4z+n58SC1kHKNte2xa9c916kvmY7vr3E9Dsw/g6aulEURF9rnEGzW8Stuux2S0SOezsOOHU7LJryWnFvw5mxGF8gR0EDYowLgDTfve6wBPVq1Dct+FcYLRHIZeZblTUrHyWiXRIy6vNQ+OaCLHWDtBQFK5bzEcpPI+nqWRROddkbo3O0Adrbh2sXvboVSp3YZzOVVBUxVENdGHRuBI5J1nN75h52xwuPTtQE+ziYWdlWj7mbIIjpsfpOaXDm31WBHFAVb/AGAS/wCdj/4nfvIC9422AHAAeZUKFX5w80pynWGpjnZDpMY17XRlxLmDR0rgjvQ0foqpUxuF8yT6SrgnkqmSNieHlgjcC7R1gXLuNkBcioUKZxLmUlq6qeoFWxglkc8NMbjbSOy+kqlSU5ucFnIUVSZZmyh+i+7WlthGHX2k8VRvRal9cHZNQjzb0Knr6kzSySHa97nH9Ik/aoGT3m2euUVKquNa6JL4HVFEXuDWi5cQAOJJsAqaa8C+UlGLk+SNk6CmEMbIxsY1rR2CynordSR5Dda7bJTfVtneqmIICqs8eTLSQ1AGpwLHHpbrb5wT5lHZ0OKkdv2VytYTofTivfzK4WgdcWtmeytpRSUzjrYdNg8F1tIDqdr/AElJYVmqcDh+1WJu2RyEuD4P1XL5fQsZbxyQQBAcJ5msaXPIa1oJLibAAbSSjaS1ZdCEpyUYrVvkUzj3GhrXGGE2gB27DIRvPRwCisjI7z2Y8j0LYuxViR72397+X5IYtQ6EyeH8hy10oiiHS5x2MbxPu3rJXXKyWiNPOzqsOp2WP0XVvwL1w7kKKhhEUQ6XOO1zuJUxVVGuOiPM8/PtzLXZZ7l0SMoshpBAEAQBAEAQBAEAQBAEBCc62V+RpORB58xt06DSC77B2rUzLN2G74nR9msPvcrvXyh9Xy+5TKij0IlebPJnL1zCRzYgZD1jU0ec+hbOJDesXkQfaHK7jCaXOXD7/IvFS55sEAQGGxfkjuykliHyraTPHbrb59nasV1e/BxJDZeX+lyoWdOT9HzNfXNIJBFiNRB3EblCHqiaa1RkcN5WNHUxzC9mnnAb2nU4eb0gLJVZuTUjUz8SOXjyqfXl69DYWlqGysa9hu1wDmkbwRcKbTTWqPKbK5VzcJLRrgztVSw4TStY0ucQ1oFySbAAbyUb04suhCU5KMVq2Uzj3GjqxxihJbA0nWDblDxPg8AorIyO89mPL6noWxdixxI97bxm/l+fMhi1DoTJYfyHLXSiKIeM47GN4n3b1krrlZLRGnnZ1WHU7LH6Lq/JF7YdyDFQxCOIcNJ52vdxPu3KYqqjXHRHmefn25lrssfouiRlFkNIIAgCAIAgCAIAgCAIAgPjnAC51AbSUKpNvRFBY2y73dVPkH4tvMj8UX19puVC3295PXoeobIwf0eMoP8Ac+L9fwYFYSULozV5G5Ck5Vws+Y6WvaGDUwdu3tUth17sNX1PPO0mb3+V3cXwhw9/X7e4mi2jnQgCAICmM6OQO56jlmD4uY38V4HOHbt86isurdnvLkz0Ps5tDv8AH7mX7ofTp8ORClqHRFm5qMTW/ucp6YSfO5n2jtUhh3fwfuON7S7M/wDdVr/d/T+5ZksoY0ucQ1oFyTqAA3lSDehx0YuTUYrVspnHuNHVjjFCS2nG3cZCDtPRwCisjI7z2Y8j0LYuxY4i723jN/L8+JDFqHQmSw/kOWulEUQ6XOOxreJ9yyV1yslojTzs6rDqdlnuXVvwL2w7kGKhiEcQ6XOO17uJ9ymKqo1x0R5nn59uZb3lj9F0SMoshpBAEAQBAEAQBAEAQBAEAQEAzp4m5GPuWJ3xkg55Hexnd1u9V1pZd26txc2dT2b2Z3tn6mxezHl5v8fUqJRh3hm8H5DNdUsj7wEOkPBgIuOs7O1ZqKu8ml8SO2rnLDxpWdeUfX8cy/42BoAAsAAAOACmjyyUnJ6s5IUCAIAgMbiHI7K2B8L+++SfouGxwVllasjus3MHMniXxth05+a6o1+ylQvp5XxSjRew2I+0dBUJKLi9Gep498L61ZW9UzoikLSHNNiCCCNoI1ghU5GWUVJOL5MkmI8aT1sMcTrNaANPRvz3C+s9FrauPYs9uRKyKTIfA2LRh2ysjxb5a9F9/PwIytcmTJ4fyHLXSiKIcNJx2MbxPu3rJXXKyWiNPOzqsOp2WP0XVvwL1w7kKKhiEUQ6XOO1zuJUxVVGuOiPM8/PtzLXZZ7l0SMoshpBAEAQBAEAQBAEAQBAEAQGAxjiZmT4dI2MrgRGzieJ8EXF1hvuVUdevQlNlbMnnW7q/av3P/nVlEVtW+aR0kh0nvJLieJUNKTk9Wem01Qqgq4LRLkdTWkkAC5OoAaySdwVC9tJasvXAOGxQ040h8dJZ0nRwZ2X891MY9Pdx482eabb2k8y/wBn9keC+/vJMtghggCAIAgCAhecXCXdkfLRD49g2fTaO96xrt5lq5VG+t5czotg7W/ST7qx+w/k/H08fiUw5pBIIsRqIO4qJPQk01qj4hUyOQMjvrZmwx2Bde5OxrRtPT1K+ut2S3UambmQxKXbPkvn5F74cyDFQxCOIeO87Xu4n3blM1VRrjojzLPz7cy12WP0XRIyiyGkEAQBAEAQBAEAQBAEAQBAYLFeKIsnx3dZ0hHMiB1u6Twb0rDddGpcefgSezNl251mkeEesui/JRuWcqy1crpZnFzidQ3NG5rRuAUROcpy3pHpOJiVYtSrrWiXz82eJWGyWbmxwhrbVzt8iwj/APQ/Z5+CkMTH/nL3HG9otr8Hi0v/AHP+vv8AAs9SBxgQBAEAQBAEAQFd5w8EcrpVNM34zWZIx3/hNH0ujf69HJxt7248+p1mwtud1pj3v2f4vw8n5fQqciyjTuTsp53RuD2OLXNNw5psQVVNp6osnCNkXGa1T6FpYPzjtfoxVnNfqAm713j/AET07OpSNGWn7M/icVtTs3KGtuLxX+nqvTx+vqWKx4cAQQQdYI1greOTaaejPqFAgCAIAgCAIAgCAIASgILi7OHHT6UdNaWXYXbWN7e+PQtO7LUeEeLOm2X2dsv0sv8AZj4dX9ipK6tkneZJXl7ztc7+tQ6FGyk5PVndU010wUK1ol0OhWmUnub7BBqS2oqW/E7WMNwZCN58D19S3cbG3/alyOY25txY6dFD9vq/D8/Qt4C2oagpM4JvXiz6hQIAgCAIAgCAIAgINjfATaq81PZk29uoNk9zulamRiqftR5nS7H29LG0qu4w6PqvuvIqKrpXwvLJGljxta4WIUW04vRneVWwtipweqfU6VQyGdw7iypodUTtJm+N+tuvbbeD1LNVfOvlyIzP2TjZnGxaS8Vz/JZeQ85FLPYTXgedzrlt+h4GrtspCvLhLnwOPzOzeVTq6/bXlz+H21JjDM140mODgd7SCPQtpNPkc/OEoPSS0ZzQtCAIAgCAIDjI8NF3EAcSbBCsYuT0RFMuZwaSmuGO5Z472PZ2v2ea61rMquPLiycw+z2Xfo5Ldj4v7cytMSY2qa27SRHEb/Fx3Fx4R2n1dC0LcmdnDkjsMDYmNh+0lvS8X/S6EbWuTB9a0kgAXJ1ADWSehCjaS1ZZeCM3h5s9Y22wshPrf+75+CkMfE/lP4HHbY7QrjTiv1l9vv8AAs8C2oagpA41vXiz6hQIAgCAIAgCAIAgCAIDDYjw1BXMtK2zgObI3U5vbvHQVitpjYuJIYG078KWtb4dV0ZUeJcD1NES4AzRa/jGAmw8Ju71KMtxp1+aO82ftzGy1o3uy8H/AE+pGFrkyEB66DKc0BvDK+PxXEDtGwq6M5R/a9DBdi03rS2CfqiUZPzl1kdg/QlHhNsfO33LZjmWLnxIW/s1h2cY6x9Hw+ZnKXOyPylN2skv6C37VlWd4xI2zsk/4W/FfZnuZnWpt8Mw+ofvK/8AXQ8Gaz7KZPScfn9g7OtTboZj2MH3k/XQ8GF2Uyes4/P7Hjqc7LfydMT0vkA9AaVa85dImxX2Sl/O34L8mFr851W/VGI4h0DSPnPuWGWbY+XAkaezGJD97cvl9CLZRyzUVH46aR/Q5xt9XYteVkpfuZNUYWPR/lQS93H48zwqw2QgM1h/C9RWuHJMIZvkcCGDt3noCy10zs5Ijs7amPhr/Elx8FzLawrgmChs4gSzf4jhs8Qbt+vapOnGjXx5s4XaW278zWK9mHgv78SULYIUIAgCAIAgCAIAgCAIAgCAIAQgItl7AdLV3do8lIe/j1X627CtezFrnx5MmsLb2XjezrvR8H9+ZX2V821XDcx6M7fANnfVP2ErSnh2R5cTqsXtJiXcJ6wfny+JEqqmfE4tkY5jhucCD6VqtNcGT1dsLI70GmvI6lQvCAIAgCAID7GwuIDQSTsAFyeoBOZSUlFat6Ik+ScAVlRYmMRN+lKdHV4ouVsQxbJdNPUhsrb+FRw3t5+C4/PkT7IWbamgs6a87x9LUy/ijb23W7XhwjxlxOXzO0uTdrGr2F5c/j9iaRxhoAaAANgAsB2Lb5HPSk5PWT1ZyQtCAIAgCAIAgCAIAgCAIAgCAIAgCAIDqqKZkgs9rXjg4A+tUaT5l9dk63rBtPyMBXYEoZdsIaeMZLPQDZYZYtUuhK07dzquU9fXiYWfNVTE8yWZvQSx33VheDDo2SEO1WSv3Qi/iv7PI/NMzdUu7WD3q39Cv9RsLtZPrWvicW5pm76l3Ywe9P0K/wBQfayXSpfE9UOainHyppT1aDfsKuWDDq2YZdq8h/thFfF/2jL0eb2hj18kXn/7HF3o2ehZY4lS6Ghb2hzrP56ei0JDRZPihFoo2MHgtAWaMYx5Iirci2562Sb9WelXGEIAgCAIAgCAIAgCAIAgCAIAgCAIAgCAIAgCAIAgCAIAgCAIAgCAIAgCAIAgCAIAgCA//9k="/>
          <p:cNvSpPr>
            <a:spLocks noChangeAspect="1" noChangeArrowheads="1"/>
          </p:cNvSpPr>
          <p:nvPr/>
        </p:nvSpPr>
        <p:spPr bwMode="auto">
          <a:xfrm>
            <a:off x="168540" y="-144463"/>
            <a:ext cx="3302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4580" name="AutoShape 4" descr="data:image/jpeg;base64,/9j/4AAQSkZJRgABAQAAAQABAAD/2wCEAAkGBxQQEhQUEhQWFBUXGBUYFxUUFxcWGxkYFRgWFxgYGRgYHCggHhwlHRQXITEiJSksLi4uGB8zODMsNyguLisBCgoKDg0OGxAQGywkICYwLDQsLS8sLCwsNDQsLCwsLCwvLCwsLCwsLC8sLCwsLSwsLCwsLywsLCwsLCwsLCwsLP/AABEIAOEA4QMBEQACEQEDEQH/xAAcAAEAAgIDAQAAAAAAAAAAAAAABgcFCAIDBAH/xABQEAABAwIBBwUKCAsIAgMAAAABAAIDBBEGBQcSITFBURMiYXGBFEJicnORobGy0QgjMjVSksHCGDNDVYKipNLh4/AXJFNUdIOTsxU0JWOj/8QAGwEBAAEFAQAAAAAAAAAAAAAAAAUBAgMEBgf/xAA7EQACAgEBBQUHBAAFAwUAAAAAAQIDBBEFEiExQQYTUWFxIoGRobHR4RQyQsEjM1Jy8ENi8SREkqLC/9oADAMBAAIRAxEAPwC71QoEAQBAEAQBAEAQBAEB0z1bI/lva3xnAetUckuZkhVZP9sW/RGJqMYUUfyqmP8AROl7N1jeRUv5I3obHzp8qn7+H1PC7OJk8flieqOT91Wfq6vH5Gyuzu0H/D/7L7nwZxcn/wCM4f7cn7qp+rq8fkVfZ3aH+hf/ACX3PZBjWhfsqWDxtJntAK9ZFT/ka89i58OdT92j+hlqbKMUv4uVj/FcD6isilF8maNmPbX++LXqmelXGEIAgCAIAgCAIAgCAIAgCAIAgCAIAgCAIDxZUyvDSt0p5GxjdpHWeobSrZ2RgtZM2cfEvyJbtUWyCZZzqMaSKaIv8OQ6I7GjX57LSnnL+COmxOys3xvnp5Lj8yGZUxtW1F7zOY36MXMHnGv0rVnk2S6/A6DG2JhUcoJvxfH8GBmmc83e5zjxcSfWsLbfMlIwjBaRSXocFQuCAIAgPrHlpuCQeINkKNJrRmZybiyspzzKiQj6LyXt8zr27FmjfZHkyPyNk4d/7616paP5EwyRnVcCBUwgje+I2P1Tt862YZz/AJIgMrspF6uifuf3/BPMi4jpqwfEytJ+gdTh+ida3a7oT/azmMvZuTiv/Fg0vHmviZZZDRCAIAgCAIAgCAIAgCAIAgCAIDoraxkDC+V4YwbXONgqSkorVmWmmy6ahWtW+iKyxNnOc67KMaI1jlXgEnpa3YOs+ZR9ua3wh8Tsdn9mIx0nlPX/ALVy97+xXlXVPmcXyOL3Ha5xuVottvVnV1VQqjuQSS8EdSoZAgO+kopJjaON7z4LSfUroxcuSMVt1dS1skl6vQzdNgeuk2QOb4xa37VlWNa+hHWbcwYf9RP01Z7mZta497GOt/8ABX/o7TWfaXBXV/A+uzaVw3Rnqf8AwT9Hb5FF2lwX1l8DxVOBK5n5Au8VzT9qteLauhs17ewJ/wDU09UzCVuTpYTaWN7PGaR6VhlGUeaJGrJquWtck/RnmVpmCA+xvLSC0kEbCDYjqIQpKKktGtUTfDecieCzai88fHUHjt77t863KsyUeEuKOb2h2bou9qj2JfL8e74Fq5GyzDWM04Hhw3je08HDcVIwsjNaxZxOXh3Ys9y2Oj+T9D3q81QgCAIAgCAIAgCAIAgCAwOKsVQ5PZd50pD8iMbT0ngOlYbr41rjzJPZuyrs6ekeEVzf/ObKWxBiGeufpzO1D5LG3DW9Q+1RNlsrHrI9Ewdn0YcN2per6sxSxm8c4IHSODWNLnHYGgknsCqk3wRZOcYR3pPReZOMg5sp5bOqHCBv0dTn+jUFt14cnxlwObze09FXs0LffjyX3ZO8kYEo6axEfKOHfS8436rW9C3YY1cemvqczlbdzb+Dlurwjw/JJIow0WaA0cALD0LOuHIiZScnrJ6nJC0IAgCA+PaCLEAjgdaFU2nqjAZWwXR1N9KIMce+j5h9GrzhYZ49c+aJTG21mY/7Z6rwfFEFy7mulju6lfyo+g+zXdh2H0LTswpLjB6nS4faiqfs5Ed1+K4r7/UglZRyQuLJWOY4bQ4WWlKLi9GdPVdXdHfraa8joVDIerJeUpaaQSQvLHDeN44EbwroTcHrEwZGNVkVuu1aouLBeOY60COW0c/DvX9LL+o+lSlGSrOD4M4Da2w7MNuyv2ofNev3JgtogAgCAIAgCAIAgCAICLY3xgygZoss+dw5rfoj6bujgN9lr5GQq1ouZN7H2PPNnvS4QXN+Pkv+cCk66sfO90kri97jck/1s6FEyk5PVnotNMKYKutaJHQrTKSrCeB5q6z3Xih1c8jW7xBv69nWtmnGlZx5IhNp7cpw/Yj7U/Dw9ftzLcyFh2nom2hjAO951vd1u+xSddUK17KODzdo5GXLW2XDw6fAyyyGiEAQBAEAQBAEAQBAY/LGRYKtmhPG143G3Ob0tdtCsnXGa0kjaxc2/FlvVSa+j9UVPi3N/LSXkgvNFvsOewdIG0dIUbdiyhxjxR3OzO0FWTpXb7M/k/t6ELWodEfWOIIIJBBuCNRBGwgoUaTWjLczf457otT1JAlHyJCbcp0HwvWpPGyd72ZczhNubD7jW+hez1Xh+PoT9bpywQBAEAQBAEAQGBxjiRmT4C886R2qNnE8T0BYb7lXHXr0JTZWzZ5126uEVzf/ADqyiK6sfPI6SRxc9xuSf62KHlJyerPTKaYUwVda0SOhWmUsvAub/S0Z6xurUWQnfwL/AHedSGPi6+1P4HHbZ7Qaa0Yz9Zf0vv8AAtBrQAABYDUAFIHGNtvVn1CgQBAEAQBAEAQBAEAQBAcJpWsaXOIDQCSTqAA23RvTiy6EZSkoxWrZQOMK2nnqXvpmcmzZwD3Am7wN19Wro6VC3yhKbcFwPUdlUZFONGF8tX9F4a9dDCLCSR9a4ggg2I1gjcQhRpNaMufN3i7uxnIzH49g2/4jR33jDf51LY1++t2XM8927sj9JPval7D+T8PTwJoto50IAgCAIAgOiurGQRvkkOixgJJ6AqSkorVmWmmd1irgtW+Rr/ibLb66d0z9Q2Mb9FgvYem/WVCW2OyW8z1LZ+DDDoVUfe/FmKWM3izc2uDL6NVUN6Yoz6HuHqHapDFx/wCcvccbt/bWmuNQ/wDc/wCl/fwLPUgcYEAQBAEAQBAEAQBAEAQBAcJpWsaXOIa1oJJOoADaSjenFl0ISnJRitWymMe40Na4xQkinB26wZCN56OAUTkZHeeyuR6FsXYscSPe28bH8vTz8yGrVOhPXk7JktQXCGNzyxpc7R3Af1s2lXRhKX7Ua9+VVRo7ZJavRHkVpsHfQVj4JGSxnRew3B/rduV0ZOL1RiuphdW65rVPmX/hjLba6nZK3UTqe36LxtHuU1VYrI7yPLdo4M8O91S5dH4roZZZDRCAIAgCAqrO3iDScKRh1Ns6Wx2utdrT1A383BR2bbq9xe87fsxs/di8qa4vhH06v+iuFoHXEuzdYY7tm05B8TEQXXGp7tzPRc9HWtnGp7yWr5Igdu7T/SU7kH7cuXkvH7fgu0C2oagpc85b14s+oUCAIAgCAIAgCAIAgCAIDhNM1jS55DWtBJcTYADaSUbSWrLoQlOSjFatlM49xo6scYoSWwNJ65CN58HgFFZGR3j3Y8j0LYuxY4ke9t4zfy8vXxZDFqHQmTw9kOWulEUQ6XPPyWN4n3b1krrlZLRGnnZ1WHU7LH6Lq/QvXDuQoqGIRxDxnna93E+7cpiqqNcdEeZ5+fbmWuyx+i6JFaZ0MLdzv7piFo5DZ7QPkPO/qd6+taGXTuvfXJnYdndqd/D9PY/ajyfivuvp6ECWkdQSzNxiHuOpDHH4qYhruAdezXec2PQVs4tu5PR8mQe3tn/qsdyivajxX9ovBS55sEAQBAeHLeUW0sEkztjGk24ncO02Vtk1CLkzZw8aWTfGqPV/+TXarqXSvdI83c8lxPSVBNtvVnrFVUaoKEeS4I+0VK6aRkbBdz3BoHSUinJ6IW2xqg7J8ktWbC4eyS2jp44Wd6OcfpOPyndpU5XWoRUUeU52XLLvlbLry8l0RkVeagQBAEAQBAEAQBAEAQBAcJZQxpc4hrQLknUABvKN6F0YuTUYrVspjHmNHVrjFCS2nHYZCN56OAUVkZHecI8j0LYuxY4i723jZ9Pz5kNWodCZLD+Q5a6URRDpc47Gt4n3LJXXKyWiNPOzqsOrvLPcurL2w7kKKhiEcQ6XOO1zuJ9ymKqo1x0R5nn59uZb3lj9F0SMoshpHnyjRMqInxSC7Xggjr39apKKktGZqL50WKyD4o14y1kx9JPJC/aw2vuI2gjrCg5wcJOLPVsTJhk0xthyf/NDxKw2S+M3+Wu66NhcbyM+Lf0luw9osfOpnGs3614o8y25hfpcuSj+18V7/sySLOQ4QBAVtnjyqQyKnaflXkf1N1NHnuewLQzp8FE6/sripynkPpwXv5lWKOO2LDzQ5F05X1Lhqj5jPHcOcexp/WW9hV6tzfQ5TtRm7lcceP8ALi/Rcvn9C2VJHChAEAQBAEAQBAEAQBAEBwnmaxpc8hrWgkuJsABtJKNpLVl0ISnJRitW+RTGPcZmtcYoTanaeoyEbz0cAorIyO89lcj0LYuxViR723jY/l+fFkNWodCZPD2Q5a6URRDxnHYxvE+7esldcrJaI087Oqw6nZY/RdW/AvXDuQoqGERRDpc47XO4lTFVUa46I8zz863MtdlnuXRIyiyGkEAQFbZ4Mi6TI6po1ttHJ4pPNPYSR2rQza+Cmjr+y2bpKWNLrxXr1+RVijjtib5psqclVmInmzNIt4bdbfRpBbeHPdnu+JzfabF73FVqXGL+T5/0XKpU8+CAICg8e5R7orpzuY4xt6o+b6wSobInvWM9Q2Lj9xhQXVrV+/j9CPrASpb9RlP/AMDkdk3Jcq4FhczS5O7piLku0TsuN25TdENytI8s2tlfqcuc+mui9EQz8II/m/8Aaf5KzaEdoPwgj+b/ANp/kpoNB+EEfzf+0/yU0Ghm8j59KKUhs8UtPfvtUjR2tsfQg0LLyZlKKqjbLBIyWN2x7CHDpGreOCoUPUgI5j7FH/iqR1TyXLWcxuhp6Hyza+lou9SArL8II/m/9p/kquhXQfhBH83/ALT/ACU0Gg/CCP5v/af5KaDQ9FJn/jJ+NoXsHFkzXnzOY31poNCc4Zzk5Pr9UcwjeASY5rMdYAk2ubOsATqO5UfDiysYSlJRitW+RBce40dWOMUJLYGncbGQjefB4BRWRkd492PI9C2LsWOJHvbeM38vz5kGq5+Tbe19YHBa9cN56Exl5H6evf01MfLloNFy30/wWxHEcnomQ13aCNUd6UPn+CdYEzsQwOgpW0PJtkkjY+Yz6TrvcG6bhyQva97X1BSVVUa46I4rPzrcy12WP0XReRfCvNEICrsdZ4Bk2sfStpeXLA3Sfy3J2c4aWjo8m7cRv3qpUwH4QR/N/wC0/wAlNBoS3COLBiOlq43U/I6Ia0DlOUuXAuafkNtYtBVlkN+LibOHkPHvhauj/wDPyKoljLSWnaCQesaioLTQ9ajJSSkup20FW6GVkrflMc1w7DeyrGTi00Y76o3VyrlyaaNkoZQ9rXN1hwBHURcKeT14nkM4uEnF80c0LTorp+Tje8961zvMCVST0TZlpr7yyMPFpGtk0he5zjtcST1k3UDrrxPXoxUYqK6Huw9Q90VMMW572g9QN3egFXVx3pqJrZ1/cY07PBP8Fk5+PmiTykPthTx5MayKpUndBmjylPEyWOOMska17fjWg2cLjV1FUKHKfM/lVgvyDXdDZGE+tAQ7KuSpqSQxVET4njvXi3aNxHSFUqZzAGNZsk1Aewl0LiBNDfU5vEX1B43Hs2KhQ2voaxk8bJY3BzHtDmuG8OFwVQoQHP180v8AKw+0qlTWZVKk+pMz+U5WMkayLRe1rm3laNTgCPQVQodhzM5V/wAKP/lYmoMDiTAtdk9odUQEMJA5RpD23OwEt2dqalVxeiMfSU+hr77jw6lrWT3uHQncPF7nSb/d9CT0U2mwHfsPWFF2R3ZaHd4WR39Kk+fU6cs3ELnWOi0tuQNlzYedZMaLlPgaO3L4U4usvFaLxIdPMXm57BwUxGKitEedXXStlvSODHlpBBsQQQekawrjEbk4XyoKujp5x+UiY49ZHOB6QbhWlpknvDQSdgBJ6ggNNsTZSNVV1E5N+UlkcPFLjojqAsOxXFxjEBe3wa/xVb48XsuVGUZi8e0HIV87QLBzuUH+5zj6SVC5Ed2xnp+xb++wq2+aWnw4fQj6wEqX5gGs5aggdtIaWHrYS37FNY0t6pM8v23T3WdZHz1+PEkCzEUYHHk/J5PqTxZo/XIZ95Ych6VSJTY1e/nVLz1+HH+igVCnqJLs1lPp5QYfoMe70AfeW1hrW0ge0lm5gteLS/v+iWZ+PmiTykPthS55yaxlVKm4uC/m+j/08PsNVpaZlARfOLhVmU6OSMtBla1zoHbC2QC4F9zXEAH+CqVNSnNINiLEaiDuKqVNifg95ZM1DJA83MEnN8nINIDsdp9hCoUPfn6+aX+Vh9pAazFVKm5uG/8A1KbyEP8A1tVpae6aVrGlziGtaCSTqAA2ko3pxZdCEpyUYrVspXOJjM1ulDEbU436wZCAdZ8HgO3qi7slzlpHkd7svYkMWl2XLWbT9F6efmVUs5GEpwNkOWufyUQ74aTjsY3Vdx929YLK3ZNJEriZ1eHizssfXgvF6ckT3O5kKKhyJyUQ/LQlzjtc7naypGqqNcdEcZnZ9uZa7LPcuiRr7dZTTMvi/JfcdbUwbAyR2j4jucz9VzUBfXwfsqcrk0w74JHtt4Mh5QelzlQoSTOflfuPJdVKDZxZybLbdKUhgPZpE9iA1OpYDI9jG7XOa0dbiAPWqlTJYsoG01ZPC0WEbyy3i2B9KoULg+DZ+KrfHi9lyMM9WeOn0amJ/wBOO31XfxUXnL20/I7zsrZrjTh4P6ogK0jqC4sz05dRyNPeTOt1Oaw+u6lMJ/4bXmcB2prUcuMl1ivk2TpbhzJE86LrZOl6XRD9dp+xa2X/AJT9xOdnFrtCHpL6Mo9RB6ST3M5HerldwhI872e5buCvbb8jmO1UtMWEfGX9Mzufj5ok8pD7YUocEaxlVKm4uC/m+j/08PsNVpaZlAEBpvi2EMrqpo2CeX2yri4sz4Ns1qirbxjjP1XEfaqMoyb5+vml/lYfaQGsyqVLlyZn2dFFFEKAO0GMZfugi+g0NvbktV7KgUW3ojw4qznz17AzkhDHtcxshdpHdpO0RcDhZaV+tnBPgdPsmMcP/ElBOfry+XMh9RlBzxbUB0LDCmMXqSmRtK26O7yR56eB0j2xxtL3vNmsaLlxO4BZ4xcnoiJuujVHekbNZvsNf+Oo44nBvKkaUzm73nXa+8N2DqW1GKjyOfvvnbLWT9F4Ecz/AHzSfLQ/eVyMKNaCqlS0c/8Akvkq2CYbJ4W31d9FZp7bOaqFDu+Dvlbkq6WAnmzRXHjxG4/Vc/0ICTfCOytowU1MDrkeZHDwYxYX7XegoCss0uSe6sq0rSLtjdyzuqLnN/WDR2oDxZxfnOt8vJ60BanwbPxVb48XsuRhmYz1M10p6Jh/1qOz/wCPvOz7JPhcv9v9lZqPOxLWzMO+KqB4bD52/wAFJYP7WcR2sX+LW/J/UsZbxyJEs6Q/+Ol6HRe2B9q1sv8Ayn7id7OP/wBfH0l9CkFEHpBYGZp395mHGK/me33rdwf3v0OW7Vr/ANNB/wDd/TM1n4+aJPKQ+2FKHCGsZVSpuLgv5vo/9PD7DVaWmZQBAacYvlD66rcNhnl9shXFxZXwbo71NW7cImDzuPuVGUZOM/XzS/ysPtIDWYC+xVKpa8ESGkyG5ovdpJAN9e8bNYUfZlxb04nXYPZ+6MFZJx1fm+HyPk8LmGzhZUjNSXAuvx7KZbs0cY3sBHKEtYSASBcgE7bb+Nleoylwia8rqqVvW66eXM2UwFhugp4WTUQbLptH94J0nO46z8nxRZbUY7q0OcyL5XT3n7kSxXGArfP980ny0P3lVFUa0FVKmxOf/JPK5OhnA50D269+hKA1wHaGHsVChSWCsr9xV1NOTYMkbpeI7mv9BJ7EBJs+mVO6MqvaDcQsZEOsXe70yFASf4N2TLy1dQR8lscTT0vLnOt1BrfrICuc4vznW+Xk9aAtT4Nn4qt8eL2XIwzNZ6nf+oPLH/rUdn/x952XZJf5z/2//orFR52RauZhvxdQfDZ6ipHB5SOI7WP/ABK15P6ljrfORI7nCg5TJ1QODWu+o5rvsWDJWtUiW2HZuZ9b82vimihVDHp5M80sujX2+lE9vpa77q28N6W+457tPDewtfCSf1X9knz8fNEnlIfbCljzw1jKqVNxcF/N9H/p4fYarS0zKAwmNMvsyfRzVDyAWscIwe+kIOg3tNuy6A0+kkLiXONySSTxJ1kq4uNg/g75HMVHNUOFjNJZnSyMWv8AWLh+iqFDK5+RfJL/ACsPtKgS1eiNeKWm0Bc7fUteyze4IncTEVS3pc/oSuD5LeoepRMv3M9Co/yo+i+hkck4dlyi/kYhr2l52MHEn7N6y48ZOfsmhte6irGbufp46+X9lf5do5aeeSGdujJG4tLeFuHQRY36VMxiorRHmt10rZb0iZ5nccHJtSIZXf3WdwD7/k3kWbIPMAejXuVTCbOAqhQrfP8AfNJ8tD95VRVGtBVSpuDjDJfdeTaiEC7nwO0B4YbpM/WAVChp+qlTsqah0r3PeS5zjck7SUBs5mPyV3PkqJxFnTOdKenSOi39VoVChQOcX5zrfLyetAWp8Gz8VW+PF7LkYZkM8015qdv0WPP1nD91Rmc/aSO47Jw0psl4tfJfkrtaJ1hb2ZyK1LK7jMR9VjfepPBXsN+ZwXaueuTCPhH6tk+W6cuePLFNysEsZ7+N7fO0hWzW9Fo2MW3ur4T8Gn8zW9zbGx2jV5lAnrieq1Rm8FVnI11O8mw0w09T+b9qzUS3bEyP2vT32FZFeGvw4k/z8fNEnlIfbU2eWI1jVSpY+TM81fTwxwsZBoxsaxt2uvZoAF+d0KhQ7H578pHYKcf7ZP3kBC8RYmqsoP06qZ0lr6LTqa2/0WDUOvaqlT1YIwjNlWobDECGbZJbEtjbvJ6eA3qhQ2wo6aKjgbG20cMTABcgBrWjaT9qo2lxZWEJTkoxWrfJFK51MZGtaYotUDXDrkIOp3QOAWg8jvJ7q5HYVbFWJi97Zxm9Pd5eviVorjCTXC+Q5a57IohuBc47GNttPu3rSjXKybSOovzqsPFjZY+i0XV8C+cO5CioYhHEOlzzte7ifduUtVVGuOiPOM/PtzLXZZ7l0SK4z7YINTF3dTsvLELStaNb4hfnatpb6r8AsppmviqVNkMx2M+7abuWZ3x9OAASdb4tjT1t2HsO9UKHdn++aT5aH7yII1oKqVN3IRzW9Q9StLTULHmS+5MoVUOwNlcRu5r+e3ss4K4uMNS05leyNvynua1vW4gD1oDc7I1C2mghhb8mKOOMdTGhv2K0tNTs4vznW+Xk9aqVLU+DZ+KrfHi9lyMM8uc6s5WvkA2RhrO0C59J9Ch8uWtr8j0js9T3eDFv+WrIqtYnC9c21JyWT4b7XaT/AKzjb0WUxix0qR5nt+3vM+enTRfBEnWwQwQGvWLqA09ZUR7uUc5vivOk30FQl0d2xo9W2Xer8SufktfVcGYgOtrGojYViN5pPgy6sS5IOXclsjZIIzLyT9NzS4AsN3CwI3gqernvRUjyXMoePfOp9Gyuf7AZv87H/wATv3lfqa2o/sBm/wA7H/xO/eTUaj+wCX/Ox/8AE795NRqZrI2YemYQamokmttawCJp6zcu8xQFm5LyXT0EPJwMZDEwXNtWza5zjrJ6SbqjenMrGLk1GK1bKnx5jV1a4xQktpxt3GQg7T0cAorIyO89mPI9C2LsWOIu9t4z+n58SC1kHKNte2xa9c916kvmY7vr3E9Dsw/g6aulEURF9rnEGzW8Stuux2S0SOezsOOHU7LJryWnFvw5mxGF8gR0EDYowLgDTfve6wBPVq1Dct+FcYLRHIZeZblTUrHyWiXRIy6vNQ+OaCLHWDtBQFK5bzEcpPI+nqWRROddkbo3O0Adrbh2sXvboVSp3YZzOVVBUxVENdGHRuBI5J1nN75h52xwuPTtQE+ziYWdlWj7mbIIjpsfpOaXDm31WBHFAVb/AGAS/wCdj/4nfvIC9422AHAAeZUKFX5w80pynWGpjnZDpMY17XRlxLmDR0rgjvQ0foqpUxuF8yT6SrgnkqmSNieHlgjcC7R1gXLuNkBcioUKZxLmUlq6qeoFWxglkc8NMbjbSOy+kqlSU5ucFnIUVSZZmyh+i+7WlthGHX2k8VRvRal9cHZNQjzb0Knr6kzSySHa97nH9Ik/aoGT3m2euUVKquNa6JL4HVFEXuDWi5cQAOJJsAqaa8C+UlGLk+SNk6CmEMbIxsY1rR2CynordSR5Dda7bJTfVtneqmIICqs8eTLSQ1AGpwLHHpbrb5wT5lHZ0OKkdv2VytYTofTivfzK4WgdcWtmeytpRSUzjrYdNg8F1tIDqdr/AElJYVmqcDh+1WJu2RyEuD4P1XL5fQsZbxyQQBAcJ5msaXPIa1oJLibAAbSSjaS1ZdCEpyUYrVvkUzj3GhrXGGE2gB27DIRvPRwCisjI7z2Y8j0LYuxViR72397+X5IYtQ6EyeH8hy10oiiHS5x2MbxPu3rJXXKyWiNPOzqsOp2WP0XVvwL1w7kKKhhEUQ6XOO1zuJUxVVGuOiPM8/PtzLXZZ7l0SMoshpBAEAQBAEAQBAEAQBAEBCc62V+RpORB58xt06DSC77B2rUzLN2G74nR9msPvcrvXyh9Xy+5TKij0IlebPJnL1zCRzYgZD1jU0ec+hbOJDesXkQfaHK7jCaXOXD7/IvFS55sEAQGGxfkjuykliHyraTPHbrb59nasV1e/BxJDZeX+lyoWdOT9HzNfXNIJBFiNRB3EblCHqiaa1RkcN5WNHUxzC9mnnAb2nU4eb0gLJVZuTUjUz8SOXjyqfXl69DYWlqGysa9hu1wDmkbwRcKbTTWqPKbK5VzcJLRrgztVSw4TStY0ucQ1oFySbAAbyUb04suhCU5KMVq2Uzj3GjqxxihJbA0nWDblDxPg8AorIyO89mPL6noWxdixxI97bxm/l+fMhi1DoTJYfyHLXSiKIeM47GN4n3b1krrlZLRGnnZ1WHU7LH6Lq/JF7YdyDFQxCOIcNJ52vdxPu3KYqqjXHRHmefn25lrssfouiRlFkNIIAgCAIAgCAIAgCAIAgPjnAC51AbSUKpNvRFBY2y73dVPkH4tvMj8UX19puVC3295PXoeobIwf0eMoP8Ac+L9fwYFYSULozV5G5Ck5Vws+Y6WvaGDUwdu3tUth17sNX1PPO0mb3+V3cXwhw9/X7e4mi2jnQgCAICmM6OQO56jlmD4uY38V4HOHbt86isurdnvLkz0Ps5tDv8AH7mX7ofTp8ORClqHRFm5qMTW/ucp6YSfO5n2jtUhh3fwfuON7S7M/wDdVr/d/T+5ZksoY0ucQ1oFyTqAA3lSDehx0YuTUYrVspnHuNHVjjFCS2nG3cZCDtPRwCisjI7z2Y8j0LYuxY4i723jN/L8+JDFqHQmSw/kOWulEUQ6XOOxreJ9yyV1yslojTzs6rDqdlnuXVvwL2w7kGKhiEcQ6XOO17uJ9ymKqo1x0R5nn59uZb3lj9F0SMoshpBAEAQBAEAQBAEAQBAEAQEAzp4m5GPuWJ3xkg55Hexnd1u9V1pZd26txc2dT2b2Z3tn6mxezHl5v8fUqJRh3hm8H5DNdUsj7wEOkPBgIuOs7O1ZqKu8ml8SO2rnLDxpWdeUfX8cy/42BoAAsAAAOACmjyyUnJ6s5IUCAIAgMbiHI7K2B8L+++SfouGxwVllasjus3MHMniXxth05+a6o1+ylQvp5XxSjRew2I+0dBUJKLi9Gep498L61ZW9UzoikLSHNNiCCCNoI1ghU5GWUVJOL5MkmI8aT1sMcTrNaANPRvz3C+s9FrauPYs9uRKyKTIfA2LRh2ysjxb5a9F9/PwIytcmTJ4fyHLXSiKIcNJx2MbxPu3rJXXKyWiNPOzqsOp2WP0XVvwL1w7kKKhiEUQ6XOO1zuJUxVVGuOiPM8/PtzLXZZ7l0SMoshpBAEAQBAEAQBAEAQBAEAQGAxjiZmT4dI2MrgRGzieJ8EXF1hvuVUdevQlNlbMnnW7q/av3P/nVlEVtW+aR0kh0nvJLieJUNKTk9Wem01Qqgq4LRLkdTWkkAC5OoAaySdwVC9tJasvXAOGxQ040h8dJZ0nRwZ2X891MY9Pdx482eabb2k8y/wBn9keC+/vJMtghggCAIAgCAhecXCXdkfLRD49g2fTaO96xrt5lq5VG+t5czotg7W/ST7qx+w/k/H08fiUw5pBIIsRqIO4qJPQk01qj4hUyOQMjvrZmwx2Bde5OxrRtPT1K+ut2S3UambmQxKXbPkvn5F74cyDFQxCOIeO87Xu4n3blM1VRrjojzLPz7cy12WP0XRIyiyGkEAQBAEAQBAEAQBAEAQBAYLFeKIsnx3dZ0hHMiB1u6Twb0rDddGpcefgSezNl251mkeEesui/JRuWcqy1crpZnFzidQ3NG5rRuAUROcpy3pHpOJiVYtSrrWiXz82eJWGyWbmxwhrbVzt8iwj/APQ/Z5+CkMTH/nL3HG9otr8Hi0v/AHP+vv8AAs9SBxgQBAEAQBAEAQFd5w8EcrpVNM34zWZIx3/hNH0ujf69HJxt7248+p1mwtud1pj3v2f4vw8n5fQqciyjTuTsp53RuD2OLXNNw5psQVVNp6osnCNkXGa1T6FpYPzjtfoxVnNfqAm713j/AET07OpSNGWn7M/icVtTs3KGtuLxX+nqvTx+vqWKx4cAQQQdYI1greOTaaejPqFAgCAIAgCAIAgCAIASgILi7OHHT6UdNaWXYXbWN7e+PQtO7LUeEeLOm2X2dsv0sv8AZj4dX9ipK6tkneZJXl7ztc7+tQ6FGyk5PVndU010wUK1ol0OhWmUnub7BBqS2oqW/E7WMNwZCN58D19S3cbG3/alyOY25txY6dFD9vq/D8/Qt4C2oagpM4JvXiz6hQIAgCAIAgCAIAgINjfATaq81PZk29uoNk9zulamRiqftR5nS7H29LG0qu4w6PqvuvIqKrpXwvLJGljxta4WIUW04vRneVWwtipweqfU6VQyGdw7iypodUTtJm+N+tuvbbeD1LNVfOvlyIzP2TjZnGxaS8Vz/JZeQ85FLPYTXgedzrlt+h4GrtspCvLhLnwOPzOzeVTq6/bXlz+H21JjDM140mODgd7SCPQtpNPkc/OEoPSS0ZzQtCAIAgCAIDjI8NF3EAcSbBCsYuT0RFMuZwaSmuGO5Z472PZ2v2ea61rMquPLiycw+z2Xfo5Ldj4v7cytMSY2qa27SRHEb/Fx3Fx4R2n1dC0LcmdnDkjsMDYmNh+0lvS8X/S6EbWuTB9a0kgAXJ1ADWSehCjaS1ZZeCM3h5s9Y22wshPrf+75+CkMfE/lP4HHbY7QrjTiv1l9vv8AAs8C2oagpA41vXiz6hQIAgCAIAgCAIAgCAIDDYjw1BXMtK2zgObI3U5vbvHQVitpjYuJIYG078KWtb4dV0ZUeJcD1NES4AzRa/jGAmw8Ju71KMtxp1+aO82ftzGy1o3uy8H/AE+pGFrkyEB66DKc0BvDK+PxXEDtGwq6M5R/a9DBdi03rS2CfqiUZPzl1kdg/QlHhNsfO33LZjmWLnxIW/s1h2cY6x9Hw+ZnKXOyPylN2skv6C37VlWd4xI2zsk/4W/FfZnuZnWpt8Mw+ofvK/8AXQ8Gaz7KZPScfn9g7OtTboZj2MH3k/XQ8GF2Uyes4/P7Hjqc7LfydMT0vkA9AaVa85dImxX2Sl/O34L8mFr851W/VGI4h0DSPnPuWGWbY+XAkaezGJD97cvl9CLZRyzUVH46aR/Q5xt9XYteVkpfuZNUYWPR/lQS93H48zwqw2QgM1h/C9RWuHJMIZvkcCGDt3noCy10zs5Ijs7amPhr/Elx8FzLawrgmChs4gSzf4jhs8Qbt+vapOnGjXx5s4XaW278zWK9mHgv78SULYIUIAgCAIAgCAIAgCAIAgCAIAQgItl7AdLV3do8lIe/j1X627CtezFrnx5MmsLb2XjezrvR8H9+ZX2V821XDcx6M7fANnfVP2ErSnh2R5cTqsXtJiXcJ6wfny+JEqqmfE4tkY5jhucCD6VqtNcGT1dsLI70GmvI6lQvCAIAgCAID7GwuIDQSTsAFyeoBOZSUlFat6Ik+ScAVlRYmMRN+lKdHV4ouVsQxbJdNPUhsrb+FRw3t5+C4/PkT7IWbamgs6a87x9LUy/ijb23W7XhwjxlxOXzO0uTdrGr2F5c/j9iaRxhoAaAANgAsB2Lb5HPSk5PWT1ZyQtCAIAgCAIAgCAIAgCAIAgCAIAgCAIDqqKZkgs9rXjg4A+tUaT5l9dk63rBtPyMBXYEoZdsIaeMZLPQDZYZYtUuhK07dzquU9fXiYWfNVTE8yWZvQSx33VheDDo2SEO1WSv3Qi/iv7PI/NMzdUu7WD3q39Cv9RsLtZPrWvicW5pm76l3Ywe9P0K/wBQfayXSpfE9UOainHyppT1aDfsKuWDDq2YZdq8h/thFfF/2jL0eb2hj18kXn/7HF3o2ehZY4lS6Ghb2hzrP56ei0JDRZPihFoo2MHgtAWaMYx5Iirci2562Sb9WelXGEIAgCAIAgCAIAgCAIAgCAIAgCAIAgCAIAgCAIAgCAIAgCAIAgCAIAgCAIAgCAIAgCA//9k="/>
          <p:cNvSpPr>
            <a:spLocks noChangeAspect="1" noChangeArrowheads="1"/>
          </p:cNvSpPr>
          <p:nvPr/>
        </p:nvSpPr>
        <p:spPr bwMode="auto">
          <a:xfrm>
            <a:off x="168540" y="-144463"/>
            <a:ext cx="3302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4586" name="AutoShape 10" descr="data:image/jpeg;base64,/9j/4AAQSkZJRgABAQAAAQABAAD/2wCEAAkGBhQPDxQUEBQVFBQUFBQWFxUUFBQVFhQYFhQVFBYVFBUXHCYeFxojGRUVHy8gJScpLSwsFSAxNTAqNSYsLCkBCQoKDgwOGg8PGjAkHyQsLDAwLCwsLCwtLDAvLCwsKSwsLCwsLCwtLCksLCk1LCwsLCwsKSwpLyksLCwqLC0sLP/AABEIANMA7wMBIgACEQEDEQH/xAAcAAACAgMBAQAAAAAAAAAAAAAABwEGBAUIAgP/xABQEAACAQMBBQMHBwYKCgEFAAABAgMABBEFBhIhMUEHE1EUIjJhcYGRI0JSYqGxwQhDcoKSwiQzU1Rzk6Kz0dIVFjVjdISytOHwgyUmNDZE/8QAGwEBAAEFAQAAAAAAAAAAAAAAAAUCAwQGBwH/xAA0EQABAwIEAwcDAwQDAAAAAAABAAIDBBEFEiExQVFhEyIycYHB0ZGx4RQzoQY0QvAVI1P/2gAMAwEAAhEDEQA/AHhRRRREUUUURFFFFERRRRREUVVdp+0W2scoD30w/NoRw/Tbkv30rtf2+u73IZ+6jP5uIlR+s3NqsPnazTdS1JhNRU962VvM+wTd1rbmzs+Esyl/oJ57/AcvfVL1PtnJyLa3/Wmb91f8aWgXFFYjqh520WywYFTR+O7j10H0Cs172kX8v54RjwiRV+05NaW51q4l/jLiZvbI2PgDWHUFwOZFWS9x3KlY6WGPwMA9AhlzzJPtJP30bg9nsyPuoVweXH2AmpJx0PwP+FUq9psvvBqEsf8AFzSp+jI4/GtvZ7d30Xo3Lt6pArj7Rmq+JR4ivVVBxGxVp9PFJ4mg+gTA07tknTAuIY5B4xko3wORVv0ftQsrggM5hc/NmG6Pcw4UkKCKutqHjqoyfBKWXwjKenwum45QwBUgg8iCCD7CK9Vzpo20VxZNm3lZB1Q+ch9qHh8KZWzfa3FLhLxe5flvjJjY+vqnv4VlMqGu0Oi12rwSeDvM7w6b/T4TBorzHIGAKkEHiCDkEeo16rJUGiiiiiIooooiKKKKIiiiiiIooooiKKKwNb1yKyhaWdt1RyHVj0VR1Jrwm2pVTWl5DWi5KyL6/jgjaSZgiKMlmOAKUW13afLdZjtMxQ8i/KSQfuL9taLara6bUZd6TzY1PmRA8F9bfSb11o6wJZy7Ruy3TDsFZCBJPq7lwHyUAUV7hhZ2CopZmOAqjJJ8AKYuzHZGz4kv23Rz7lDx/Xfp7B8asMY5+ylqqshpW3kPpxKX1lYyTvuQo0jfRRSfj4e+rppHZDcy4Nw6QL4D5R/8o+NNjTtKitkCQRrGo6KMfE8zWVWYymA8S1apx+Z+kIyj6n4VK0/skso8d4JJj9d8D9lcVYLTZS0h/i7eFf1FJ+Jra0VkCNo2ChZKueXxvJ9V8ktEHJFHsUCpNup5qvwFfSiq1j3KwrjQ4JB58MTe2NT+FaO+7M7Cb8z3Z8YmZD8OX2VaaKpLGncK9HUSx+BxHqUrtU7GSMm1nz9SYfvr/hVI1nZa6sj/AAiFlX6a+ch/WHL310RUOgIwQCDzB4g1YdTNO2ilqfHaiPR/eHXf6rmPNFOfaXsst7nL2/8AB5Tx80ZjY/WTp7RSp1zZ+exk3LhCufRYcUf9Fvw51hviczdbTR4nBV6NNncjv+VnbL7a3GnMBGd+LPGFjw9ZQ/NP2U59m9qYdQi34W4j00PB0Pgw/GueaytN1KS2lWWByjryI5EfRYdQfCqopizQ7LHxDCY6oFzNH8+fn8rpOiqzsVtvHqMeDhJ0Hnx55/WTxX7qs1SLXBwuFo00L4XljxYhFFFFVK0iiiiiIooooiKKKCaIsXVNTjtYXlmbdRBkn8B4k+FIXaraiTUZ+8fIRciOPPBB4nxY9TW27RdsPLp+7iP8HiJAxykccC59Q5D41Uajp5cxyjZbxg+GiBvbSDvH+B8qKK2Wz+gyX1wIYRx5sx9GNerN+A61m7X7HyabKA2Xib0JcYz4q3g331Yym2bgpg1MQlEJd3jwWv0PWpLK4WaHG8vAg8mU81Ph7afWzm0cV/AJYT6mQ+kjdVb/AB61ztW02d2ilsJxLCc9HQ+jIvgfX4HpV2GXIbHZR2KYYKtudnjH89CuiaK12ga9FfQLLCcg8wfSRuqsOhFbKpIG+oWhPY5ji1wsQoooor1UooqaKIoooooiKKmiiIrF1LTI7mMxzoro3MMM+8eB9dZNFN16CWm4SR217PpLAmSLMlv482i9T+K/W+NVCunJIwwIYAgjBB4gg9CKTPaFsH5Exntxm3Y+cvE9yT+4T8KwJoMvebstywrF+1IhnPe4Hn59fuqfZXrwSrLCxSRDlWH3HxB8Ke2xe1yajBvcFlTAkTwP0h4qelIOthoOuSWNws0XNeDL0dD6Sn8PXVqKXIeiz8Tw9tXHceMbH2XRtFYmkaql3Ak0RyjrkeI8QfAg8KzKlAbrnzmlpIO4UVNRU0XiiiiiiIqjdqe1JtrcQRHEs4IJHNI/nH1E8h76u00wRSzHCqCST0AGSa532j1tr27knbkxwg+ii8FHw4++seokytsOKm8Go/1E+Z3hbr68FrQK+ttbNK6xxgs7sFVR1Jr5U0eyPZfzTeSDicrDnovJn954D1CsGNmd1luFdVtpYTId+HUq37HbKpp1uEGDI2Gkf6TeA+qOQFbLVdKju4WimUMjDBHUeBB6EeNZE06xqWdgqqMlmIAA8STwAqpydrWlqzL5UG3fSKRyuoHjvqpGPXnFSgaALLnL5nvk7QnvXvdKzazZSTTp9x/OjbJjk6MPA+DDqK0lP3ymy1q2kSORJ4wcMUOSjYyCD0brSa2n2Zl06fu5eKnjHJ0dfwYdRUfNDk1Gy3fCsUFU3s5PGP5/3ijZfaeXTp+8j4qeEkeeDj8GHQ099F1mK8gWWBt5W+KnqrDoRXOFbzZLauTTp99MtGxHeR9GH0l8GHSkM2Q2Oy8xXCxUt7SPxj+fzyXQNFYmlarHdQrLCwZGGQfDxBHQjwrLqSButFc0tNjuiiiii8RRU1FERRRRREUUUURFfO4t1kRkcBlYEEHiCDzBr61FEBskHttsodOud0ZML5aJj4dUJ8V+6q9XQm1uzq39q8R4N6UbfRccj7Oh9Rrn6WFkZlcbrKSrA9CDgioyaPI7TZb/AIRX/qorO8Td+vIq79le1Hk9x5NIfk5j5meSyeHsYfaKcdcxgkYIOCCCCOhHEH410Dsbr4vrKOX5+N2QeDrwb48/fV+mkuMpUNj9HkeJ27HQ+f5W7ooqazFrKiipooipXavrXk9j3anD3Dd3+rzc/Dh76Swq59rGqd9qHdg+bBGF/Wbzm+zdqmVGTuzPK6Dg1P2NK08Xa/H8LN0bSmu7mKBOcjAE+C82b3DNdF2dosMaxoMKihVHgAMCld2N6PvSzXLDggESe04ZyPdge+mtWTTMs3NzWvY9U9pP2Q2b9ylF+UdqUiWVvEpwksrFwPnd2oKg+rLZx4geFXrs/FqdNg8hCd13ajzQM7+Bv951397Oc1k7X7Jw6ratb3Gd0kMrLjejYcmXIIzgkesEikXdaRqWzVyZIWCozDkC1rc8eClfzT4IG6xB57rchWUtfTe0fZ+fTpb17aCJ1uLlJEj77ugq90A5PmHB3wfNA5H3VUNS7RDqs8um/wCjHkmRpAd25iHdtGcF1kZQoAPXPHIHWrx2f7dR6vbF1UxyxncmiPzH9R6qcHHXgQeVKnYrVYrXavUHncRrm7XLZxkzoQOHsPwrwi+hVTHuY4OabELQarY3NlOkV3btEZMlW7xHBABPNMgnh41FN/VdUstbu/IABJu25uVuFPGJw/dgKCOeDk9MH4LHXdBlsZjFMOI4qw9F16MvqqPniyG42W8YRiJqWlkju96begHFbDY7bCTTpcjLRMflI/H6y+DD7aemnailxEssTBkcZBH3HwPqrmqrLsVtq+myYbLQOfPTnu/XT1+I60hmy6HZU4thYqB2sQ74/n8pibc7fzaQney2gkhMgjV0uFDEkEgtGY+HonqeVaW77ZZbe3hubjTZktpgpWZZopBhgSuQBwJxyYivh29XiTaJFJEwZHuYirDkQY5a+V7tDaw7JRxzyIXksUjSIOu+zlRu4UHPmthj4YqRWkEEGxTK0HXob+3Se2cPG44HkQeqsOjA8CK87QbRQafA091II41wOpLE8lVRxYnwFUfsD0Wa20tjOpTvp2kRWyDubiLvFTyyVOPVxqo9tUj32q29rkrGj28QGeBkuCSz+rCBAOB60XitGmdrN5qLE6ZpbyxDh3ksyxDI4kZI3fDhk1lar2jahZRb93pRjUMgaUXUbxIHkCAsVBI5/aPGr9p+nx28KRQqEjjUKqjkABgV51TTI7qF4Z1345FKsvEZB9Y4iiKibY9rEukvGtzZZEwYxmO6VgQpAOR3YIPnKff7auGi6hczcZ7dYVKBlxP3jZOPNZe7Xd4HxPKlD+UcAsunDkAs/uAaCmtb7b2BRSL214qP/wCiIdPAtwoi1W2m3c+lRNNLZh4BIEDpcqGO9ndYoY+GccgTzrO2N2pm1KGOc2ohglVmRjOHc4bdGYwgwDgnOfDxqk9t+1NpPpRjhuYJZDNEQkcqO2FJycKTVu7KP9iWX9F++1EVspP9regdzcrcIPNn4P6pFHP3r91OCtBt3o3lenzIB5yr3ifpJ5w+IyPfVqZmZhCkcMqf09Q13A6HyKQNX/sf1ru7qS3Y+bMu+v6ac/iv3Uv1ORWZpGoG2uYZh+bkVj7M4YfAmo2N2VwK3utgFRA6PmNPPgukqmvMbhgCORAI9h41NS65mpqCamsLW7nurWZ/oxOfgprw6KpozEBc9a1eme6nlPz5XPuzgfYBWHXmP0R7K9FN7gOuB8Tioe99V1NjQxoaNgE9uzbTu40yHhgyAyt7XOR9mKs9fCwtxHDGg5Iir8FArIqXaLABcwnkMsrnniSVXNQ2naDVba0ZV7u5glZX473exkHd543dzPTmRxrYbRm38km8s3O47tu838bu7j19fDrnGK1+1ewVtqjRNciTeh3twxyMmN4gnl+iK1tx2SWcwRZ3up0j9GOa7mdBwxwUtw92KqVlUX8nKxYyXk4BEREcak9SCze8gEZ/Sr59m5/+7dQ/5z+/jputs3EtukEBe2jQ5UWzCLoeBIHEHOT4njVYh7F7BJTKjXKyli3eLcyK+8TkneXBznjRFvNXe1tb63uJVPlM+LONlychiZcMucYBHPpn11Vtv4zqeqWunRHc3I5LmaUAEquCiJjwLYz7R4Vvl7NrfvY5XmvJXi3jGZruWXu2ZSu8gcnDDgQfECiHs4hSd51nuxNIoV5fKDvsoxhSSOQwOA8K8IBFiq2PdG4OabEJN6zo0lnM0Uy4ZeR6MOjKeoNYNP3azY6PUYFRiVkj4xydQcYw/wBJT1HvpGappklrM0U67rr06EdGU9QajZYiw9Fv2GYk2rbZ2jxuOfULW67czPYm3Q70XerLueDKGBKe3e4j1UwLjsxi1PZ20e3jRLtLZGVlUKZTu+dHIRgEkjgTyPtNUerTsNtgbGdRM8nk/FSgc7iFj6e51x4Vchmy91ywcWwkzEzw78Rz8uv3Vi7Fe0U3kRs7tj5VADul/SlQHHHPEunI9cAHxrQ9u2gTW9zFqMAJQGLvMb3ycsRPducHAVgQufFfrVf77szsLu5F6odJmw4lglZN5uYk4fO48xzq1i0UxCN/lF3Qp7zDb4xg7+RhietZ60xajY/bKDVbZZrdhnA34yRvxN1VgPsPWs7W9ehsoTLcuETIA4EszE4CoqglmJ6AVWpeyDT++72GOS3fOc200kODkHgFPm4x0xX1j7LLPymO4ka4nkiYMhuLiSYAry4OTnBwfdREvPyjjmbTz6p+f6UFOyGBSo81eQ6Dwqo612S2l84e7e5mZQQpedjugnOBw4cTVg0bZ8WvozXEg3QoWaUuqgYxujHA8MURUvt6iA0VsAD5eHkB4mt52Uf7Esv6H99q+m0PZ5BqGRdS3LoX3xH35EatxA3VA4YBPxrL2b2Oi05VS3kn7tQwWJ5S8a7zbxIUjnnPxNEW+qCM86KmiLnHaCw8nvJ4uiSuB+iTvL9hFa5hkYq39qlruao5H5yKN/fxU/dVRqIeLOIXTqOTtYGPPEBdA7DX/f6bbOeJ7tVPtTzD91b2qN2P3O9pxX+TmkHuOGH3mrzUpGbsBXPK2Ps6h7epRWi25fd0y6I/kX+7Fb2tBt6P/pd1/Qt+Fev8JVum/eZ5j7pAKOFZOmR71xCvjNEP7YrGzWXo5xdQH/fxf9YqIG66bL4HeRXSVFFTUyuVoqKmiiIoqKmiIooooiiq7tnsbHqUODhZkyY5PA/RbxU1Y6K8c0OFirkUr4nh7DYhc039hJbytFMpSRDgg/YR4g9DWPT3232KTUYsrhZ0B3H8fqP4qfspHXdo8MjRyqUdDhlPQ/iPXUZLEYz0XQMOxFlYzk4bj3HRW/s+29NkwguCTbseDfyJP7h6+FOdHDAFSCCMgg5BB5EGuY6vnZ5t+bUi3uWzAThHP5onofqfdV2Ca3dcozF8Kz3nhGvEc+o6/dOKioVsjI4iprPWnIqKmiiIooooiKKKKIlB2yx4vIG8YGHwc/41QKYXbO38Ktx/uXP9v/xS9qLm8ZXRcJ/s4/L3Ka3Yq/yFyPCZT8U/8Ux6W/Yr/E3R/wB6g+CUyKzoP2wtNxb+8k8/YIrV7U2/eWNwvjDJ/wBJNbWvnNHvKynkwI+IxV0i4so9jsrg7kVzHGfNHsFfWKTcZW+iyt8GB/CieAxu6Hmjsv7LEV82GRioZdT0c3zXTkb7ygjqAfiM17rTbHX/AJRp9vJ1MSg+1Run7RWzu5WSNmRDIwGQgKqWPgGbgPfUyDcXXLJGFjy08DZfWil3tF2vf6Ok7u6sJ0bc7zhJAwKbwXeBVj84gV4ue2TuYY559OvUt5ArCbdjZN1/ROQ2BnhwJHOvVQmPU1ptltrbfU4O+tH3lzhlIw6N9F16H7D0JrcURTUUVNERRUUURFVTbvYddQj348LcIPNbo4+g/q8D0q2VFUuaHCxV6GZ8DxIw2IXM1xbtG7JIpV0OGU8CCK+dOzb7YQX6d7CAtwg4HkJQPmN6/A0lpYmRirgqykgqRggjmDUZJGWGy6Dh9eysjuNHDcf7wV/7Ou0DuCttdN8keEchP8WeiMfo+B6U2wa5i50yezntA3Ctrdt5vARSseXhG58PA+6r8E3+LlC4vhV7zwjzHuPdNWioqazlqSipqKKIpqKmiiJL9r1xvaiq/QgUftMzVSa3m3F93+pXLDiA+4PYgC/fmtHUTIbvJXS6CPs6aNvQJvdjNviylb6U7f2VUUwKqvZlZ91pcPi+9J+2xI+zFWmpKIWYFoOIPz1Ujup+EVNRU1cWEkJ2h6d3GpzjHCQiVf1hx/tA1XKafbNpGY4blR6B7t/0W4qf2h9tK2oqZuV5C6Nhc/bUrDxAsfRNnsc1XetpYCeMT7yj6r8f+oH40w6QewWueR38bMcJJ8k/sYjdJ9jYp+Vm07szLclqWNU/Y1JcNna/KTH5QY4w/wDDT/31tTE2RtEm0W1jlUPG9nCrKwyCpiAINLv8oPnD/wANcf31tWJtBFq8Oz0EkFyjW3k0XeJFF3cyRFAOL5O8AD5xG6evLNZChlqew2Qxa7PFAxaApOCccGWNx3Tnw5j9rHWnzq9jNKF7i4aAjOSsccm9nlnvAcY9VLL8n66szbyxwx93eLjvyz7xlUEhXTwUE4IA4EjnkU3DREktgNrtW1e7ng8sjiWAElvJYmLefuABeA9fOrn5de6fexi9ufKLZ7e5kLLapFuPCqvhnXIGU3iMkcj6qWvYreyxajfGGBpyVOQskce6O+PHMhGfdTN0bWp77Ub+0u4u6hW2hAhYxscShw7F0zvZHDngY8c0RV/Y3U9R1/vbpbzyK2WVo0hhijd+Cqcs7g/SHHrx4AVvtn4NQa4vree8Y90bUxTi3iAKujs4Cld0nOATx5dM0sLux1LZG4Z4MzWLuOJGY2HAASAfxUmOG919fKnFsHt7BrFuZIco6ECSJvSQnkc9VODg+o+FES82N2x1S+1eaxluljEHf7zLbwFj3TiMDljmQfdTVutNnaKNUumR1HnyCGFjJwxkqw3V8eFJ7sz/AP23UP8AnP8AuEp60RJjYLa/U9S1K4tZLoKkCykyJbwZJSURrwYdeJ91YXbPpslgYLh5u/aV2RwYYo8hVDA5jAyenGvXYl/tzUvZN/3NZ/5Sf/4tp/TSf3YrxzQ4WKuwzSQuzxmxVDik3lB4jIBweYyM8a9EUzNd7P8Ayqwtrm2X5dbaDeUcO+AiT+2OnjS0x4ggjgQeBBHAgioqSMsNiuiUFayrjzDfiOS2F72n6laQgRT5VSFAaGN8Lg+k5GeBwOPjzpsbM2d/dWUE8moEPNEkuEtbfdXvFDBeIJOM8+tJWSMMCGGQRgjxpo9l23K93HY3B3WjVUhc8A6qMKh+sAB7ayoZr91y13FsJLCZ4RpxHLr5fZavUO0C/ht9Psgd3ULt2WSaZAO7U3LxI3d4xxABHDkOAJNbfaXSdVsbB549TlnkQLvJ5ND5wMig91uqWUgE+OfVXrtd7N5NSEVzZtu3VvwUZ3e8UNvAK/zXVskH1n1VW9iO2uWCYWetIyOrBO+Zd1kPICdPh5w8ckdazFrCdgrC1vUhbW0szco0ZveBwHxxWaDS57Ytc3YY7VTxkO+/qRTwB9rfdVEjsrSVl0VOaidsY4nXy4pUlyxJbmxJPtJyftNSkJdlRebsEHtY4H31FWjs00jynUkJGUgBlb2jgg+Jz7qimtzEBdFqJRBC6Q8AnZp1oIYY4xyRFT9lQPwrIooqYXMCSTcooooovFga9pK3drLC3KRCAfA/NPuOK51nt2jdkcYZGKsPWpwa6apR9rezXdTLdxjzJMLJjo49Fj7Rw9orEqWXGYcFseA1fZyGF2ztvP8AKXpGaeHZ9tWt1Y/KuBJAAspYgDAHmuSehH2g0j62uzeuGyuA5UPGw3JYyARJGeYIPAkcxWNDJkd0Ww4pRfqobN8Q1Hx6radvGsRTSxpG6Pu2spyrqwy88IC8Dz8wn30ytgtUgl0uzjEsTMbaJSm+hYkRgMpXOehyK2dlpNnNGskUFuyOAykQx4IP6tZUGiW8bBkgiVhyZYkDDpwIGRUoueEEGxXP22WjzbM6tHdWqnuSxMZ47rIfTtpD6hwHD0d08SvB36Lt1Z3dsk6TxqGXJV5FV0I9JWUnOQfjzHOt5PAsilXUMp5qwBB9oPA1hHZy1/m0H9TH/lovEiOxDaK2ttRvGuJo4llXzGkYIG+VLc25cPGmNtR2oRRSblg0Fw5tbyZ3VhII+4haSMNuHkXBGCeVXH/V62/m8H9TH/lr6RaJAmd2CJd5SpxGgyp5qcDiD4URaOHbrT57ATTXFuY3jXvFZ0PFlBaNoySc5ON2qJ2A6K6SXtysbR20rKsG/wACyh3YYzzAVlGeWepwaaf+rtt/N4P6mP8Ay1nogUAAAAAAAcAAOQA6URIMXR2f2nlnvUYQXRnxKAWXclcOGUDjlWADDnzOOWWjqfappsEBl8rhfzSVSNw7seihVyQScDjgDrVmurNJRiVFcZzh1VhnxwRWL/q9bfzeD+pj/wAtESo7BdFna4u7+WPu47gEJnI3y0veMUB47o5Z654cjXx/KL1WKSC0SORHYSykhGDYARQc45cSOdO0CsA7PW2c+TwZPP5GPj/Zoirmyu3+nmytx5ZbqVhiVleVUYMI1BBD4PMVQ9S07/TFxf3NiUdIJIkVYwPlh3e9JKGHpMW6dQKbx2etv5vB/Ux/5ayrWyjiGIkVATnCKqgnxwBzqh7A8WKyaapkppBJGdfv0K5oBoI5eIOQRwIPiDTR7Rezze3rqzTzuJliUY3updAPneI60rgajJGFhsV0KirGVcWdvqOSZGwXaoXufJb+WJAIUMcj+aZH3yCHcnGd3dwMccGtJ22m31Ke1t7ALcXu+QxhKtuxkAbsrKcDzsHj6IzyzVPeBW5gE+JAJ+2m72ZbVQzDuXjiiuQuA6Iid8o4/NA84Y4j31mQzg2aVq2KYS+Iumj1bfYcPwrusi21sDKQFijG83TzFAJ+yuf9oNaa9upJ2yN8+aPooOCj4faau3attd3jeRwnzVIMxHU9I/dzPupc1ZqJMxyjgpPA6ExM7d41dt5flQadHZToPk9l3rjD3BD8eYQcEHwyffSx2P2dN/eJFj5MefKfBAeXtJ4V0EiBQABgAAADoByFVUzNcxVn+oKuzRTt46n2U0UUVnLUEUUUURTWJqumpdQvFKMo6kH8CPWDxrKqabr1ri03G65x13RJLK4eGXmp81ujqfRYf+8619PfbrY9dRg83AnjyY2PXxRj9E/fSMngaN2R1KuhKsp5gjoai5Y8h6LoeGV4q4tfENx7+quPZ3tx5E/cTn+DueBP5lj1/QPXw5051YEAg5B4gjka5jq87Cdops8QXRLQclfm0PqPin3Vdgmy91yjMXwkyXnhGvEc+o6/dOSpr5wXCyKGRgysMhgcgg9Qa91nrTiLIooooiKKKKIiiiiiIooooimooooiKV3aP2f43rq0XhxMsSj4yIPvHvpo0VQ9geLFZdJVyUsgkZ6jmuYga9RuVIZSVZSCCDggjkQelWrtJ0y2gvP4Kw3myZYl9GNvEEcBn6NVOopzcpsujU8wqIhIBoeBUk5JJOSSSSeJJPMk+NSqkkBQSSQABzJJwAPfXkmmj2YbDlcXlyvH8yhHog/nGHielVMYXmwVmsq2UkRe70HMqz7BbKDT7UBwO+kw0h8Djgg9Q/xqy0UVKNaGiwXOZpXTPMj9yiiiiqlaRRRRRFNFFRREVS9v9gRfL30AC3Kj2CUD5revwNXSiqXNDhYq/BO+neJIzYhcyywsjMjqVdThlYYKkdCK8U9Ns9gotRXeXEc4HmyAcG+rIOo+0UmNW0eWzlMdwhRun0WHijdRUbJEWHot9oMSjq22GjuI+Fs9ldtZ9ObCHfiJy0THh6yh+afspxbObY29+vyL4fHGJsB193UesVz7XqNyrBlJVhyZSQR7COVexzOZpwVuuwiGq7w7rufPzC6bqaTGg9q9zb4W4AuEHU+bKP1uTe+r/o/aRZXOB3vdOfmS+YfcTwPxrNZMx3FalU4XU0+7bjmNVZ6K8xyBhlSCPEEEfZXqryjEVNRU0RFRRRRFNRWq1Xaq1tB8vMin6Od5j7FGTVF1ztj5rZRf/JLwHtCDifeatula3crNp6CoqP22m3PYfVMe/wBRjt4y8zrGg5sxAH/k+qlZtb2qvNmKxzGnIzEYdv0B80evnVK1XWJrt9+4kaQ9M+iv6KjgKwqw5Kgu0botqocDjhIfN3jy4flT/wC5PEn1k1BNeo4y7BUBZmOAqjJJ8AKaexHZf3ZWe+ALjikPNU8C/wBJvVyFWWRl5sFKVlbFSMzPOvAcStb2e9nZmK3N4uIxxjiYcX8HcfR8B1ptAUYoqSjjDBYLQKyskq5M7/QckUUUVcWGiiiiiIooooimiiooiKKmooiKwdY0SG8jMdwgdemeanxU8wazqK8IvoVU1xaczTYpNbTdlc9vl7XM8fPd/Or7uTj2capDDBIIII5gjBHtB5V07Wl13ZC1vh8vEC3R181x+sOfvrEfTA6tWyUePvZ3Zxccxv8Alc90EZ50w9Z7HJUybSUSD6Evmt7Aw4H34qm6ls5c2x+XgkQfS3d5f2lyKxXRubuFssFfTz+B48tj9FjWeoSwHMMskf6DlR8OVby27Rr+PlPvf0iK324BqtBweteqpDiNirslNDL42A+YCucfa5fDmIG/UYfc1e27X708kgH6r/5qpFFV9q/msf8A4yk/8wrXP2o6g/5yNP0Ih+9mtNfbS3U/8bcSsPDfKj4LitdXksBzqkvcdyr0dHTx6tYB6BAUVNZFlp8s5xBFJIfqISPjyq26R2T3c2DMVt19Z33/AGV4D3mjWOdsEmq4IB/2OA+/0VKJxzqxbObCXV+QVXuov5WQEAj6i82+6mhoPZraWhDFTNIPny+dg/VT0RVrAxWUym4uWu1f9Qf4049T7D5+ir+y+xNvp65jG/KR50r8WPqH0R6hVgoqazA0NFgtXllfK4veblRRRRXqtoooooiKKKKIiiiiiIqaKKIoooooiKKKKIiipooiigiiiiLWX2y9rP8AxtvEx8SgB+I41Q9p9irOIExwhT6nkH2b1TRVmVrbXspOhnlEgaHG3mUs9ThEbHdyPeT95rHg85sH78fdRRUWd1vbHHs73V82X2WtpyO9j3va8n4NTI03YqyiAKW0WfErvH+1miipGFrbbLTMTqJe0tmNvMreRxBRhQAPAAAfZXqiislQiKKKKIiiiiiIooooiKKKKIiiiiiL/9k="/>
          <p:cNvSpPr>
            <a:spLocks noChangeAspect="1" noChangeArrowheads="1"/>
          </p:cNvSpPr>
          <p:nvPr/>
        </p:nvSpPr>
        <p:spPr bwMode="auto">
          <a:xfrm>
            <a:off x="168540" y="-144463"/>
            <a:ext cx="3302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8" name="Content Placeholder 2"/>
          <p:cNvSpPr>
            <a:spLocks noGrp="1"/>
          </p:cNvSpPr>
          <p:nvPr>
            <p:ph idx="4294967295"/>
          </p:nvPr>
        </p:nvSpPr>
        <p:spPr>
          <a:xfrm>
            <a:off x="564915" y="1718772"/>
            <a:ext cx="8659151" cy="4093428"/>
          </a:xfrm>
          <a:prstGeom prst="rect">
            <a:avLst/>
          </a:prstGeom>
        </p:spPr>
        <p:txBody>
          <a:bodyPr/>
          <a:lstStyle/>
          <a:p>
            <a:r>
              <a:rPr lang="en-US" b="1" dirty="0" smtClean="0"/>
              <a:t>MyCopy</a:t>
            </a:r>
          </a:p>
          <a:p>
            <a:pPr marL="285750" lvl="1" indent="-285750">
              <a:buFont typeface="Arial" panose="020B0604020202020204" pitchFamily="34" charset="0"/>
              <a:buChar char="•"/>
            </a:pPr>
            <a:r>
              <a:rPr lang="en-US" dirty="0" smtClean="0"/>
              <a:t>Print on demand softcover editions for only 24.99.</a:t>
            </a:r>
          </a:p>
          <a:p>
            <a:pPr marL="285750" indent="-285750">
              <a:buFont typeface="Arial" panose="020B0604020202020204" pitchFamily="34" charset="0"/>
              <a:buChar char="•"/>
            </a:pPr>
            <a:endParaRPr lang="en-US" dirty="0" smtClean="0"/>
          </a:p>
          <a:p>
            <a:r>
              <a:rPr lang="en-US" b="1" dirty="0" err="1" smtClean="0"/>
              <a:t>BookMetrix</a:t>
            </a:r>
            <a:r>
              <a:rPr lang="en-US" b="1" dirty="0" smtClean="0"/>
              <a:t> ™</a:t>
            </a:r>
          </a:p>
          <a:p>
            <a:pPr marL="285750" lvl="1" indent="-285750">
              <a:buFont typeface="Arial" panose="020B0604020202020204" pitchFamily="34" charset="0"/>
              <a:buChar char="•"/>
            </a:pPr>
            <a:r>
              <a:rPr lang="en-US" dirty="0" smtClean="0"/>
              <a:t>Assess the performance of a book by citations, mentions, readers, reviews and usage.</a:t>
            </a:r>
          </a:p>
          <a:p>
            <a:pPr marL="285750" lvl="1" indent="-285750">
              <a:buFont typeface="Arial" panose="020B0604020202020204" pitchFamily="34" charset="0"/>
              <a:buChar char="•"/>
            </a:pPr>
            <a:endParaRPr lang="en-US" dirty="0"/>
          </a:p>
          <a:p>
            <a:pPr lvl="1"/>
            <a:r>
              <a:rPr lang="en-US" b="1" dirty="0">
                <a:latin typeface="+mj-lt"/>
              </a:rPr>
              <a:t>MARC records (OCLC) </a:t>
            </a:r>
            <a:endParaRPr lang="en-US" b="1" dirty="0">
              <a:latin typeface="+mj-lt"/>
            </a:endParaRPr>
          </a:p>
          <a:p>
            <a:pPr marL="285750" lvl="1" indent="-285750">
              <a:buFont typeface="Arial" panose="020B0604020202020204" pitchFamily="34" charset="0"/>
              <a:buChar char="•"/>
            </a:pPr>
            <a:r>
              <a:rPr lang="en-US" dirty="0" smtClean="0"/>
              <a:t>All new titles on SpringerLink will have Springer and OCLC MARC records at no extra charge. See springer.com/marc for more information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smtClean="0"/>
          </a:p>
          <a:p>
            <a:endParaRPr lang="en-US" dirty="0"/>
          </a:p>
        </p:txBody>
      </p:sp>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6275" y="5140792"/>
            <a:ext cx="4338461"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142" y="5508302"/>
            <a:ext cx="3786981"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434522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4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4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3" cstate="print"/>
          <a:srcRect/>
          <a:stretch>
            <a:fillRect/>
          </a:stretch>
        </p:blipFill>
        <p:spPr bwMode="auto">
          <a:xfrm>
            <a:off x="1120458" y="3596260"/>
            <a:ext cx="8769218" cy="3590925"/>
          </a:xfrm>
          <a:prstGeom prst="rect">
            <a:avLst/>
          </a:prstGeom>
          <a:noFill/>
          <a:ln w="9525">
            <a:noFill/>
            <a:miter lim="800000"/>
            <a:headEnd/>
            <a:tailEnd/>
          </a:ln>
        </p:spPr>
      </p:pic>
      <p:sp>
        <p:nvSpPr>
          <p:cNvPr id="33794" name="Rectangle 2"/>
          <p:cNvSpPr>
            <a:spLocks noChangeArrowheads="1"/>
          </p:cNvSpPr>
          <p:nvPr/>
        </p:nvSpPr>
        <p:spPr bwMode="auto">
          <a:xfrm>
            <a:off x="4241006" y="4439722"/>
            <a:ext cx="1334558" cy="369332"/>
          </a:xfrm>
          <a:prstGeom prst="rect">
            <a:avLst/>
          </a:prstGeom>
          <a:solidFill>
            <a:schemeClr val="bg1"/>
          </a:solidFill>
          <a:ln w="9525">
            <a:noFill/>
            <a:miter lim="800000"/>
            <a:headEnd/>
            <a:tailEnd/>
          </a:ln>
        </p:spPr>
        <p:txBody>
          <a:bodyPr anchor="ctr">
            <a:spAutoFit/>
          </a:bodyPr>
          <a:lstStyle/>
          <a:p>
            <a:pPr algn="ctr" eaLnBrk="0" hangingPunct="0">
              <a:spcBef>
                <a:spcPct val="50000"/>
              </a:spcBef>
            </a:pPr>
            <a:endParaRPr lang="fr-FR"/>
          </a:p>
        </p:txBody>
      </p:sp>
      <p:sp>
        <p:nvSpPr>
          <p:cNvPr id="33796" name="Rectangle 4"/>
          <p:cNvSpPr>
            <a:spLocks noGrp="1" noChangeArrowheads="1"/>
          </p:cNvSpPr>
          <p:nvPr>
            <p:ph type="title" idx="4294967295"/>
          </p:nvPr>
        </p:nvSpPr>
        <p:spPr>
          <a:xfrm>
            <a:off x="584515" y="753819"/>
            <a:ext cx="8997950" cy="332399"/>
          </a:xfrm>
        </p:spPr>
        <p:txBody>
          <a:bodyPr/>
          <a:lstStyle/>
          <a:p>
            <a:r>
              <a:rPr lang="en-US" sz="2400" dirty="0" err="1" smtClean="0">
                <a:solidFill>
                  <a:schemeClr val="accent2"/>
                </a:solidFill>
              </a:rPr>
              <a:t>MyCopy</a:t>
            </a:r>
            <a:endParaRPr lang="en-US" sz="2400" dirty="0" smtClean="0">
              <a:solidFill>
                <a:schemeClr val="accent2"/>
              </a:solidFill>
            </a:endParaRPr>
          </a:p>
        </p:txBody>
      </p:sp>
      <p:sp>
        <p:nvSpPr>
          <p:cNvPr id="33797" name="Text Box 5"/>
          <p:cNvSpPr txBox="1">
            <a:spLocks noChangeArrowheads="1"/>
          </p:cNvSpPr>
          <p:nvPr/>
        </p:nvSpPr>
        <p:spPr bwMode="auto">
          <a:xfrm>
            <a:off x="2094707" y="5584826"/>
            <a:ext cx="1104106" cy="214313"/>
          </a:xfrm>
          <a:prstGeom prst="rect">
            <a:avLst/>
          </a:prstGeom>
          <a:noFill/>
          <a:ln w="9525">
            <a:noFill/>
            <a:miter lim="800000"/>
            <a:headEnd/>
            <a:tailEnd/>
          </a:ln>
        </p:spPr>
        <p:txBody>
          <a:bodyPr>
            <a:spAutoFit/>
          </a:bodyPr>
          <a:lstStyle/>
          <a:p>
            <a:pPr algn="ctr" eaLnBrk="0" hangingPunct="0">
              <a:spcBef>
                <a:spcPct val="50000"/>
              </a:spcBef>
            </a:pPr>
            <a:r>
              <a:rPr lang="de-DE" sz="800" b="1"/>
              <a:t> </a:t>
            </a:r>
          </a:p>
        </p:txBody>
      </p:sp>
      <p:sp>
        <p:nvSpPr>
          <p:cNvPr id="33798" name="Rectangle 6"/>
          <p:cNvSpPr>
            <a:spLocks noChangeArrowheads="1"/>
          </p:cNvSpPr>
          <p:nvPr/>
        </p:nvSpPr>
        <p:spPr bwMode="auto">
          <a:xfrm>
            <a:off x="4897967" y="2164834"/>
            <a:ext cx="1045633" cy="369332"/>
          </a:xfrm>
          <a:prstGeom prst="rect">
            <a:avLst/>
          </a:prstGeom>
          <a:solidFill>
            <a:schemeClr val="bg1"/>
          </a:solidFill>
          <a:ln w="9525">
            <a:solidFill>
              <a:schemeClr val="bg1"/>
            </a:solidFill>
            <a:miter lim="800000"/>
            <a:headEnd/>
            <a:tailEnd/>
          </a:ln>
        </p:spPr>
        <p:txBody>
          <a:bodyPr anchor="ctr">
            <a:spAutoFit/>
          </a:bodyPr>
          <a:lstStyle/>
          <a:p>
            <a:pPr algn="ctr" eaLnBrk="0" hangingPunct="0">
              <a:spcBef>
                <a:spcPct val="50000"/>
              </a:spcBef>
            </a:pPr>
            <a:endParaRPr lang="fr-FR"/>
          </a:p>
        </p:txBody>
      </p:sp>
      <p:sp>
        <p:nvSpPr>
          <p:cNvPr id="33799" name="Rectangle 7"/>
          <p:cNvSpPr>
            <a:spLocks noChangeArrowheads="1"/>
          </p:cNvSpPr>
          <p:nvPr/>
        </p:nvSpPr>
        <p:spPr bwMode="auto">
          <a:xfrm>
            <a:off x="541735" y="1268760"/>
            <a:ext cx="8887883" cy="2548390"/>
          </a:xfrm>
          <a:prstGeom prst="rect">
            <a:avLst/>
          </a:prstGeom>
          <a:noFill/>
          <a:ln w="9525">
            <a:noFill/>
            <a:miter lim="800000"/>
            <a:headEnd/>
            <a:tailEnd/>
          </a:ln>
        </p:spPr>
        <p:txBody>
          <a:bodyPr lIns="0" tIns="0" rIns="0" bIns="0">
            <a:spAutoFit/>
          </a:bodyPr>
          <a:lstStyle/>
          <a:p>
            <a:pPr algn="l" eaLnBrk="0" hangingPunct="0">
              <a:lnSpc>
                <a:spcPct val="120000"/>
              </a:lnSpc>
              <a:spcBef>
                <a:spcPct val="40000"/>
              </a:spcBef>
              <a:buClr>
                <a:schemeClr val="accent2"/>
              </a:buClr>
              <a:buFont typeface="Webdings" pitchFamily="18" charset="2"/>
              <a:buNone/>
            </a:pPr>
            <a:r>
              <a:rPr lang="en-US" dirty="0" smtClean="0">
                <a:latin typeface="+mn-lt"/>
              </a:rPr>
              <a:t>Print on Demand books from </a:t>
            </a:r>
            <a:r>
              <a:rPr lang="en-US" i="1" dirty="0" smtClean="0">
                <a:latin typeface="+mn-lt"/>
              </a:rPr>
              <a:t>your</a:t>
            </a:r>
            <a:r>
              <a:rPr lang="en-US" dirty="0" smtClean="0">
                <a:latin typeface="+mn-lt"/>
              </a:rPr>
              <a:t> Springer eBook Collections</a:t>
            </a:r>
            <a:endParaRPr lang="en-US" dirty="0">
              <a:latin typeface="+mn-lt"/>
            </a:endParaRPr>
          </a:p>
          <a:p>
            <a:pPr algn="l" eaLnBrk="0" hangingPunct="0">
              <a:lnSpc>
                <a:spcPct val="120000"/>
              </a:lnSpc>
              <a:spcBef>
                <a:spcPct val="40000"/>
              </a:spcBef>
              <a:buClr>
                <a:schemeClr val="accent2"/>
              </a:buClr>
              <a:buFont typeface="Webdings" pitchFamily="18" charset="2"/>
              <a:buChar char="4"/>
            </a:pPr>
            <a:r>
              <a:rPr lang="en-US" dirty="0" smtClean="0">
                <a:latin typeface="+mn-lt"/>
              </a:rPr>
              <a:t>Users order directly &amp; ONLY from </a:t>
            </a:r>
            <a:r>
              <a:rPr lang="en-US" dirty="0">
                <a:latin typeface="+mn-lt"/>
              </a:rPr>
              <a:t>SpringerLink </a:t>
            </a:r>
            <a:r>
              <a:rPr lang="en-US" dirty="0" smtClean="0">
                <a:latin typeface="+mn-lt"/>
              </a:rPr>
              <a:t>(not through the library)</a:t>
            </a:r>
            <a:endParaRPr lang="en-US" dirty="0">
              <a:latin typeface="+mn-lt"/>
            </a:endParaRPr>
          </a:p>
          <a:p>
            <a:pPr algn="l" eaLnBrk="0" hangingPunct="0">
              <a:lnSpc>
                <a:spcPct val="120000"/>
              </a:lnSpc>
              <a:spcBef>
                <a:spcPct val="40000"/>
              </a:spcBef>
              <a:buClr>
                <a:schemeClr val="accent2"/>
              </a:buClr>
              <a:buFont typeface="Webdings" pitchFamily="18" charset="2"/>
              <a:buChar char="4"/>
            </a:pPr>
            <a:r>
              <a:rPr lang="en-US" b="1" dirty="0" smtClean="0">
                <a:latin typeface="+mn-lt"/>
              </a:rPr>
              <a:t>For only $24.99 (including shipping!)</a:t>
            </a:r>
            <a:endParaRPr lang="en-US" b="1" dirty="0">
              <a:latin typeface="+mn-lt"/>
            </a:endParaRPr>
          </a:p>
          <a:p>
            <a:pPr algn="l" eaLnBrk="0" hangingPunct="0">
              <a:lnSpc>
                <a:spcPct val="120000"/>
              </a:lnSpc>
              <a:spcBef>
                <a:spcPct val="40000"/>
              </a:spcBef>
              <a:buClr>
                <a:schemeClr val="accent2"/>
              </a:buClr>
              <a:buFont typeface="Webdings" pitchFamily="18" charset="2"/>
              <a:buChar char="4"/>
            </a:pPr>
            <a:r>
              <a:rPr lang="en-US" dirty="0" smtClean="0">
                <a:latin typeface="+mn-lt"/>
              </a:rPr>
              <a:t>No </a:t>
            </a:r>
            <a:r>
              <a:rPr lang="en-US" dirty="0">
                <a:latin typeface="+mn-lt"/>
              </a:rPr>
              <a:t>extra charge and </a:t>
            </a:r>
            <a:r>
              <a:rPr lang="en-US" u="sng" dirty="0">
                <a:latin typeface="+mn-lt"/>
              </a:rPr>
              <a:t>no extra work for the </a:t>
            </a:r>
            <a:r>
              <a:rPr lang="en-US" u="sng" dirty="0" smtClean="0">
                <a:latin typeface="+mn-lt"/>
              </a:rPr>
              <a:t>library</a:t>
            </a:r>
          </a:p>
          <a:p>
            <a:pPr algn="l">
              <a:lnSpc>
                <a:spcPct val="120000"/>
              </a:lnSpc>
              <a:spcBef>
                <a:spcPct val="40000"/>
              </a:spcBef>
              <a:buClr>
                <a:schemeClr val="accent2"/>
              </a:buClr>
              <a:buFont typeface="Webdings" pitchFamily="18" charset="2"/>
              <a:buChar char="4"/>
            </a:pPr>
            <a:r>
              <a:rPr lang="en-US" dirty="0">
                <a:latin typeface="+mn-lt"/>
              </a:rPr>
              <a:t>Soft cover is 4-color and inner work is black &amp; white</a:t>
            </a:r>
          </a:p>
          <a:p>
            <a:pPr algn="l" eaLnBrk="0" hangingPunct="0">
              <a:lnSpc>
                <a:spcPct val="120000"/>
              </a:lnSpc>
              <a:spcBef>
                <a:spcPct val="40000"/>
              </a:spcBef>
              <a:buClr>
                <a:schemeClr val="accent2"/>
              </a:buClr>
              <a:buFont typeface="Webdings" pitchFamily="18" charset="2"/>
              <a:buChar char="4"/>
            </a:pPr>
            <a:endParaRPr lang="en-US" dirty="0">
              <a:solidFill>
                <a:schemeClr val="accent2"/>
              </a:solidFill>
            </a:endParaRPr>
          </a:p>
        </p:txBody>
      </p:sp>
      <p:sp>
        <p:nvSpPr>
          <p:cNvPr id="10" name="Oval 9"/>
          <p:cNvSpPr/>
          <p:nvPr/>
        </p:nvSpPr>
        <p:spPr bwMode="auto">
          <a:xfrm>
            <a:off x="7195001" y="5504504"/>
            <a:ext cx="2574286" cy="476071"/>
          </a:xfrm>
          <a:prstGeom prst="ellipse">
            <a:avLst/>
          </a:prstGeom>
          <a:noFill/>
          <a:ln w="66675" cap="flat" cmpd="sng" algn="ctr">
            <a:solidFill>
              <a:schemeClr val="accent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a:ln>
                <a:noFill/>
              </a:ln>
              <a:solidFill>
                <a:schemeClr val="tx2"/>
              </a:solidFill>
              <a:effectLst/>
              <a:latin typeface="Arial" charset="0"/>
            </a:endParaRPr>
          </a:p>
        </p:txBody>
      </p:sp>
    </p:spTree>
    <p:extLst>
      <p:ext uri="{BB962C8B-B14F-4D97-AF65-F5344CB8AC3E}">
        <p14:creationId xmlns:p14="http://schemas.microsoft.com/office/powerpoint/2010/main" val="3043150256"/>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60879" y="2481938"/>
            <a:ext cx="8644164" cy="2111829"/>
          </a:xfrm>
          <a:prstGeom prst="rect">
            <a:avLst/>
          </a:prstGeom>
          <a:noFill/>
        </p:spPr>
        <p:txBody>
          <a:bodyPr wrap="square" lIns="0" tIns="0" rIns="0" bIns="0" rtlCol="0">
            <a:noAutofit/>
          </a:bodyPr>
          <a:lstStyle/>
          <a:p>
            <a:pPr algn="l">
              <a:spcBef>
                <a:spcPts val="800"/>
              </a:spcBef>
              <a:buClr>
                <a:schemeClr val="accent2"/>
              </a:buClr>
              <a:buSzPct val="100000"/>
            </a:pPr>
            <a:r>
              <a:rPr lang="en-US" sz="3200" b="1" dirty="0" smtClean="0">
                <a:solidFill>
                  <a:schemeClr val="accent2"/>
                </a:solidFill>
                <a:latin typeface="+mn-lt"/>
              </a:rPr>
              <a:t>Springer eBooks can be downloaded by chapter or as whole books</a:t>
            </a:r>
            <a:endParaRPr lang="en-US" sz="3200" b="1" dirty="0">
              <a:solidFill>
                <a:schemeClr val="accent2"/>
              </a:solidFill>
              <a:latin typeface="+mn-lt"/>
            </a:endParaRPr>
          </a:p>
          <a:p>
            <a:pPr algn="l">
              <a:spcBef>
                <a:spcPts val="800"/>
              </a:spcBef>
              <a:buClr>
                <a:schemeClr val="accent2"/>
              </a:buClr>
              <a:buSzPct val="100000"/>
            </a:pPr>
            <a:endParaRPr lang="en-US" sz="3200" b="1" dirty="0" smtClean="0">
              <a:solidFill>
                <a:schemeClr val="accent2"/>
              </a:solidFill>
              <a:latin typeface="+mn-lt"/>
            </a:endParaRPr>
          </a:p>
        </p:txBody>
      </p:sp>
    </p:spTree>
    <p:extLst>
      <p:ext uri="{BB962C8B-B14F-4D97-AF65-F5344CB8AC3E}">
        <p14:creationId xmlns:p14="http://schemas.microsoft.com/office/powerpoint/2010/main" val="2742641168"/>
      </p:ext>
    </p:extLst>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6506" y="969578"/>
            <a:ext cx="9047475" cy="443198"/>
          </a:xfrm>
        </p:spPr>
        <p:txBody>
          <a:bodyPr/>
          <a:lstStyle/>
          <a:p>
            <a:r>
              <a:rPr lang="en-US" sz="3200" dirty="0" smtClean="0">
                <a:solidFill>
                  <a:schemeClr val="accent2"/>
                </a:solidFill>
              </a:rPr>
              <a:t>Download or search the whole book</a:t>
            </a:r>
            <a:endParaRPr lang="en-US" sz="3200" dirty="0">
              <a:solidFill>
                <a:schemeClr val="accent2"/>
              </a:solidFill>
            </a:endParaRP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218" y="1988841"/>
            <a:ext cx="9279126" cy="27593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740532" y="5301208"/>
            <a:ext cx="7410823" cy="914400"/>
          </a:xfrm>
          <a:prstGeom prst="rect">
            <a:avLst/>
          </a:prstGeom>
          <a:noFill/>
        </p:spPr>
        <p:txBody>
          <a:bodyPr wrap="none" lIns="0" tIns="0" rIns="0" bIns="0" rtlCol="0">
            <a:noAutofit/>
          </a:bodyPr>
          <a:lstStyle/>
          <a:p>
            <a:pPr algn="l">
              <a:spcBef>
                <a:spcPts val="800"/>
              </a:spcBef>
              <a:buClr>
                <a:schemeClr val="accent2"/>
              </a:buClr>
              <a:buSzPct val="100000"/>
            </a:pPr>
            <a:r>
              <a:rPr lang="en-US" sz="2000" b="1" dirty="0" smtClean="0">
                <a:latin typeface="+mn-lt"/>
              </a:rPr>
              <a:t>Note, if the book has &gt;100 chapters, the option doesn’t appear</a:t>
            </a:r>
          </a:p>
        </p:txBody>
      </p:sp>
      <p:sp>
        <p:nvSpPr>
          <p:cNvPr id="4" name="Oval 3"/>
          <p:cNvSpPr/>
          <p:nvPr/>
        </p:nvSpPr>
        <p:spPr bwMode="auto">
          <a:xfrm>
            <a:off x="506506" y="1988840"/>
            <a:ext cx="2808312" cy="476071"/>
          </a:xfrm>
          <a:prstGeom prst="ellipse">
            <a:avLst/>
          </a:prstGeom>
          <a:noFill/>
          <a:ln w="50800" cap="flat" cmpd="sng" algn="ctr">
            <a:solidFill>
              <a:schemeClr val="accent6">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a:ln>
                <a:noFill/>
              </a:ln>
              <a:solidFill>
                <a:schemeClr val="tx2"/>
              </a:solidFill>
              <a:effectLst/>
              <a:latin typeface="Arial" charset="0"/>
            </a:endParaRPr>
          </a:p>
        </p:txBody>
      </p:sp>
      <p:pic>
        <p:nvPicPr>
          <p:cNvPr id="7170" name="Picture 2"/>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721348" y="1926408"/>
            <a:ext cx="2860014" cy="987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6705625"/>
      </p:ext>
    </p:extLst>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518" y="739358"/>
            <a:ext cx="8813933" cy="443198"/>
          </a:xfrm>
        </p:spPr>
        <p:txBody>
          <a:bodyPr/>
          <a:lstStyle/>
          <a:p>
            <a:pPr marL="177800" indent="-177800" algn="ctr">
              <a:spcBef>
                <a:spcPts val="800"/>
              </a:spcBef>
            </a:pPr>
            <a:r>
              <a:rPr lang="en-US" sz="3200" dirty="0">
                <a:solidFill>
                  <a:schemeClr val="accent2"/>
                </a:solidFill>
              </a:rPr>
              <a:t>Springer licenses offer flexible </a:t>
            </a:r>
            <a:r>
              <a:rPr lang="en-US" sz="3200" dirty="0" smtClean="0">
                <a:solidFill>
                  <a:schemeClr val="accent2"/>
                </a:solidFill>
              </a:rPr>
              <a:t>terms</a:t>
            </a:r>
            <a:endParaRPr lang="en-US" sz="3200" dirty="0">
              <a:solidFill>
                <a:schemeClr val="accent2"/>
              </a:solidFill>
            </a:endParaRPr>
          </a:p>
        </p:txBody>
      </p:sp>
      <p:sp>
        <p:nvSpPr>
          <p:cNvPr id="5" name="TextBox 4"/>
          <p:cNvSpPr txBox="1"/>
          <p:nvPr/>
        </p:nvSpPr>
        <p:spPr>
          <a:xfrm>
            <a:off x="116463" y="1340768"/>
            <a:ext cx="9439049" cy="5112568"/>
          </a:xfrm>
          <a:prstGeom prst="rect">
            <a:avLst/>
          </a:prstGeom>
          <a:noFill/>
        </p:spPr>
        <p:txBody>
          <a:bodyPr wrap="none" lIns="0" tIns="0" rIns="0" bIns="0" rtlCol="0">
            <a:noAutofit/>
          </a:bodyPr>
          <a:lstStyle/>
          <a:p>
            <a:pPr marL="177800" indent="-177800" algn="l">
              <a:spcBef>
                <a:spcPts val="800"/>
              </a:spcBef>
              <a:buClr>
                <a:schemeClr val="accent2"/>
              </a:buClr>
              <a:buSzPct val="100000"/>
            </a:pPr>
            <a:r>
              <a:rPr lang="en-US" sz="1800" b="1" dirty="0" smtClean="0">
                <a:latin typeface="+mn-lt"/>
              </a:rPr>
              <a:t>	</a:t>
            </a:r>
            <a:endParaRPr lang="en-US" sz="2000" b="1" dirty="0" smtClean="0">
              <a:latin typeface="+mn-lt"/>
            </a:endParaRPr>
          </a:p>
          <a:p>
            <a:pPr marL="177800" indent="-177800" algn="l">
              <a:spcBef>
                <a:spcPts val="800"/>
              </a:spcBef>
              <a:buClr>
                <a:schemeClr val="accent2"/>
              </a:buClr>
              <a:buSzPct val="100000"/>
            </a:pPr>
            <a:endParaRPr lang="en-US" sz="1800" dirty="0" smtClean="0">
              <a:latin typeface="+mn-lt"/>
            </a:endParaRPr>
          </a:p>
        </p:txBody>
      </p:sp>
      <p:sp>
        <p:nvSpPr>
          <p:cNvPr id="24578" name="AutoShape 2" descr="data:image/jpeg;base64,/9j/4AAQSkZJRgABAQAAAQABAAD/2wCEAAkGBxQQEhQUEhQWFBUXGBUYFxUUFxcWGxkYFRgWFxgYGRgYHCggHhwlHRQXITEiJSksLi4uGB8zODMsNyguLisBCgoKDg0OGxAQGywkICYwLDQsLS8sLCwsNDQsLCwsLCwvLCwsLCwsLC8sLCwsLSwsLCwsLywsLCwsLCwsLCwsLP/AABEIAOEA4QMBEQACEQEDEQH/xAAcAAEAAgIDAQAAAAAAAAAAAAAABgcFCAIDBAH/xABQEAABAwIBBwUKCAsIAgMAAAABAAIDBBEGBQcSITFBURMiYXGBFEJicnORobGy0QgjMjVSksHCGDNDVYKipNLh4/AXJFNUdIOTsxU0JWOj/8QAGwEBAAEFAQAAAAAAAAAAAAAAAAUBAgMEBgf/xAA7EQACAgEBBQUHBAAFAwUAAAAAAQIDBBEFEiExQQYTUWFxIoGRobHR4RQyQsEjM1Jy8ENi8SREkqLC/9oADAMBAAIRAxEAPwC71QoEAQBAEAQBAEAQBAEB0z1bI/lva3xnAetUckuZkhVZP9sW/RGJqMYUUfyqmP8AROl7N1jeRUv5I3obHzp8qn7+H1PC7OJk8flieqOT91Wfq6vH5Gyuzu0H/D/7L7nwZxcn/wCM4f7cn7qp+rq8fkVfZ3aH+hf/ACX3PZBjWhfsqWDxtJntAK9ZFT/ka89i58OdT92j+hlqbKMUv4uVj/FcD6isilF8maNmPbX++LXqmelXGEIAgCAIAgCAIAgCAIAgCAIAgCAIAgCAIDxZUyvDSt0p5GxjdpHWeobSrZ2RgtZM2cfEvyJbtUWyCZZzqMaSKaIv8OQ6I7GjX57LSnnL+COmxOys3xvnp5Lj8yGZUxtW1F7zOY36MXMHnGv0rVnk2S6/A6DG2JhUcoJvxfH8GBmmc83e5zjxcSfWsLbfMlIwjBaRSXocFQuCAIAgPrHlpuCQeINkKNJrRmZybiyspzzKiQj6LyXt8zr27FmjfZHkyPyNk4d/7616paP5EwyRnVcCBUwgje+I2P1Tt862YZz/AJIgMrspF6uifuf3/BPMi4jpqwfEytJ+gdTh+ida3a7oT/azmMvZuTiv/Fg0vHmviZZZDRCAIAgCAIAgCAIAgCAIAgCAIDoraxkDC+V4YwbXONgqSkorVmWmmy6ahWtW+iKyxNnOc67KMaI1jlXgEnpa3YOs+ZR9ua3wh8Tsdn9mIx0nlPX/ALVy97+xXlXVPmcXyOL3Ha5xuVottvVnV1VQqjuQSS8EdSoZAgO+kopJjaON7z4LSfUroxcuSMVt1dS1skl6vQzdNgeuk2QOb4xa37VlWNa+hHWbcwYf9RP01Z7mZta497GOt/8ABX/o7TWfaXBXV/A+uzaVw3Rnqf8AwT9Hb5FF2lwX1l8DxVOBK5n5Au8VzT9qteLauhs17ewJ/wDU09UzCVuTpYTaWN7PGaR6VhlGUeaJGrJquWtck/RnmVpmCA+xvLSC0kEbCDYjqIQpKKktGtUTfDecieCzai88fHUHjt77t863KsyUeEuKOb2h2bou9qj2JfL8e74Fq5GyzDWM04Hhw3je08HDcVIwsjNaxZxOXh3Ys9y2Oj+T9D3q81QgCAIAgCAIAgCAIAgCAwOKsVQ5PZd50pD8iMbT0ngOlYbr41rjzJPZuyrs6ekeEVzf/ObKWxBiGeufpzO1D5LG3DW9Q+1RNlsrHrI9Ewdn0YcN2per6sxSxm8c4IHSODWNLnHYGgknsCqk3wRZOcYR3pPReZOMg5sp5bOqHCBv0dTn+jUFt14cnxlwObze09FXs0LffjyX3ZO8kYEo6axEfKOHfS8436rW9C3YY1cemvqczlbdzb+Dlurwjw/JJIow0WaA0cALD0LOuHIiZScnrJ6nJC0IAgCA+PaCLEAjgdaFU2nqjAZWwXR1N9KIMce+j5h9GrzhYZ49c+aJTG21mY/7Z6rwfFEFy7mulju6lfyo+g+zXdh2H0LTswpLjB6nS4faiqfs5Ed1+K4r7/UglZRyQuLJWOY4bQ4WWlKLi9GdPVdXdHfraa8joVDIerJeUpaaQSQvLHDeN44EbwroTcHrEwZGNVkVuu1aouLBeOY60COW0c/DvX9LL+o+lSlGSrOD4M4Da2w7MNuyv2ofNev3JgtogAgCAIAgCAIAgCAICLY3xgygZoss+dw5rfoj6bujgN9lr5GQq1ouZN7H2PPNnvS4QXN+Pkv+cCk66sfO90kri97jck/1s6FEyk5PVnotNMKYKutaJHQrTKSrCeB5q6z3Xih1c8jW7xBv69nWtmnGlZx5IhNp7cpw/Yj7U/Dw9ftzLcyFh2nom2hjAO951vd1u+xSddUK17KODzdo5GXLW2XDw6fAyyyGiEAQBAEAQBAEAQBAY/LGRYKtmhPG143G3Ob0tdtCsnXGa0kjaxc2/FlvVSa+j9UVPi3N/LSXkgvNFvsOewdIG0dIUbdiyhxjxR3OzO0FWTpXb7M/k/t6ELWodEfWOIIIJBBuCNRBGwgoUaTWjLczf457otT1JAlHyJCbcp0HwvWpPGyd72ZczhNubD7jW+hez1Xh+PoT9bpywQBAEAQBAEAQGBxjiRmT4C886R2qNnE8T0BYb7lXHXr0JTZWzZ5126uEVzf/ADqyiK6sfPI6SRxc9xuSf62KHlJyerPTKaYUwVda0SOhWmUsvAub/S0Z6xurUWQnfwL/AHedSGPi6+1P4HHbZ7Qaa0Yz9Zf0vv8AAtBrQAABYDUAFIHGNtvVn1CgQBAEAQBAEAQBAEAQBAcJpWsaXOIDQCSTqAA23RvTiy6EZSkoxWrZQOMK2nnqXvpmcmzZwD3Am7wN19Wro6VC3yhKbcFwPUdlUZFONGF8tX9F4a9dDCLCSR9a4ggg2I1gjcQhRpNaMufN3i7uxnIzH49g2/4jR33jDf51LY1++t2XM8927sj9JPval7D+T8PTwJoto50IAgCAIAgOiurGQRvkkOixgJJ6AqSkorVmWmmd1irgtW+Rr/ibLb66d0z9Q2Mb9FgvYem/WVCW2OyW8z1LZ+DDDoVUfe/FmKWM3izc2uDL6NVUN6Yoz6HuHqHapDFx/wCcvccbt/bWmuNQ/wDc/wCl/fwLPUgcYEAQBAEAQBAEAQBAEAQBAcJpWsaXOIa1oJJOoADaSjenFl0ISnJRitWymMe40Na4xQkinB26wZCN56OAUTkZHeeyuR6FsXYscSPe28bH8vTz8yGrVOhPXk7JktQXCGNzyxpc7R3Af1s2lXRhKX7Ua9+VVRo7ZJavRHkVpsHfQVj4JGSxnRew3B/rduV0ZOL1RiuphdW65rVPmX/hjLba6nZK3UTqe36LxtHuU1VYrI7yPLdo4M8O91S5dH4roZZZDRCAIAgCAqrO3iDScKRh1Ns6Wx2utdrT1A383BR2bbq9xe87fsxs/di8qa4vhH06v+iuFoHXEuzdYY7tm05B8TEQXXGp7tzPRc9HWtnGp7yWr5Igdu7T/SU7kH7cuXkvH7fgu0C2oagpc85b14s+oUCAIAgCAIAgCAIAgCAIDhNM1jS55DWtBJcTYADaSUbSWrLoQlOSjFatlM49xo6scYoSWwNJ65CN58HgFFZGR3j3Y8j0LYuxY4ke9t4zfy8vXxZDFqHQmTw9kOWulEUQ6XPPyWN4n3b1krrlZLRGnnZ1WHU7LH6Lq/QvXDuQoqGIRxDxnna93E+7cpiqqNcdEeZ5+fbmWuyx+i6JFaZ0MLdzv7piFo5DZ7QPkPO/qd6+taGXTuvfXJnYdndqd/D9PY/ajyfivuvp6ECWkdQSzNxiHuOpDHH4qYhruAdezXec2PQVs4tu5PR8mQe3tn/qsdyivajxX9ovBS55sEAQBAeHLeUW0sEkztjGk24ncO02Vtk1CLkzZw8aWTfGqPV/+TXarqXSvdI83c8lxPSVBNtvVnrFVUaoKEeS4I+0VK6aRkbBdz3BoHSUinJ6IW2xqg7J8ktWbC4eyS2jp44Wd6OcfpOPyndpU5XWoRUUeU52XLLvlbLry8l0RkVeagQBAEAQBAEAQBAEAQBAcJZQxpc4hrQLknUABvKN6F0YuTUYrVspjHmNHVrjFCS2nHYZCN56OAUVkZHecI8j0LYuxY4i723jZ9Pz5kNWodCZLD+Q5a6URRDpc47Gt4n3LJXXKyWiNPOzqsOrvLPcurL2w7kKKhiEcQ6XOO1zuJ9ymKqo1x0R5nn59uZb3lj9F0SMoshpHnyjRMqInxSC7Xggjr39apKKktGZqL50WKyD4o14y1kx9JPJC/aw2vuI2gjrCg5wcJOLPVsTJhk0xthyf/NDxKw2S+M3+Wu66NhcbyM+Lf0luw9osfOpnGs3614o8y25hfpcuSj+18V7/sySLOQ4QBAVtnjyqQyKnaflXkf1N1NHnuewLQzp8FE6/sripynkPpwXv5lWKOO2LDzQ5F05X1Lhqj5jPHcOcexp/WW9hV6tzfQ5TtRm7lcceP8ALi/Rcvn9C2VJHChAEAQBAEAQBAEAQBAEBwnmaxpc8hrWgkuJsABtJKNpLVl0ISnJRitW+RTGPcZmtcYoTanaeoyEbz0cAorIyO89lcj0LYuxViR723jY/l+fFkNWodCZPD2Q5a6URRDxnHYxvE+7esldcrJaI087Oqw6nZY/RdW/AvXDuQoqGERRDpc47XO4lTFVUa46I8zz863MtdlnuXRIyiyGkEAQFbZ4Mi6TI6po1ttHJ4pPNPYSR2rQza+Cmjr+y2bpKWNLrxXr1+RVijjtib5psqclVmInmzNIt4bdbfRpBbeHPdnu+JzfabF73FVqXGL+T5/0XKpU8+CAICg8e5R7orpzuY4xt6o+b6wSobInvWM9Q2Lj9xhQXVrV+/j9CPrASpb9RlP/AMDkdk3Jcq4FhczS5O7piLku0TsuN25TdENytI8s2tlfqcuc+mui9EQz8II/m/8Aaf5KzaEdoPwgj+b/ANp/kpoNB+EEfzf+0/yU0Ghm8j59KKUhs8UtPfvtUjR2tsfQg0LLyZlKKqjbLBIyWN2x7CHDpGreOCoUPUgI5j7FH/iqR1TyXLWcxuhp6Hyza+lou9SArL8II/m/9p/kquhXQfhBH83/ALT/ACU0Gg/CCP5v/af5KaDQ9FJn/jJ+NoXsHFkzXnzOY31poNCc4Zzk5Pr9UcwjeASY5rMdYAk2ubOsATqO5UfDiysYSlJRitW+RBce40dWOMUJLYGncbGQjefB4BRWRkd492PI9C2LsWOJHvbeM38vz5kGq5+Tbe19YHBa9cN56Exl5H6evf01MfLloNFy30/wWxHEcnomQ13aCNUd6UPn+CdYEzsQwOgpW0PJtkkjY+Yz6TrvcG6bhyQva97X1BSVVUa46I4rPzrcy12WP0XReRfCvNEICrsdZ4Bk2sfStpeXLA3Sfy3J2c4aWjo8m7cRv3qpUwH4QR/N/wC0/wAlNBoS3COLBiOlq43U/I6Ia0DlOUuXAuafkNtYtBVlkN+LibOHkPHvhauj/wDPyKoljLSWnaCQesaioLTQ9ajJSSkup20FW6GVkrflMc1w7DeyrGTi00Y76o3VyrlyaaNkoZQ9rXN1hwBHURcKeT14nkM4uEnF80c0LTorp+Tje8961zvMCVST0TZlpr7yyMPFpGtk0he5zjtcST1k3UDrrxPXoxUYqK6Huw9Q90VMMW572g9QN3egFXVx3pqJrZ1/cY07PBP8Fk5+PmiTykPthTx5MayKpUndBmjylPEyWOOMska17fjWg2cLjV1FUKHKfM/lVgvyDXdDZGE+tAQ7KuSpqSQxVET4njvXi3aNxHSFUqZzAGNZsk1Aewl0LiBNDfU5vEX1B43Hs2KhQ2voaxk8bJY3BzHtDmuG8OFwVQoQHP180v8AKw+0qlTWZVKk+pMz+U5WMkayLRe1rm3laNTgCPQVQodhzM5V/wAKP/lYmoMDiTAtdk9odUQEMJA5RpD23OwEt2dqalVxeiMfSU+hr77jw6lrWT3uHQncPF7nSb/d9CT0U2mwHfsPWFF2R3ZaHd4WR39Kk+fU6cs3ELnWOi0tuQNlzYedZMaLlPgaO3L4U4usvFaLxIdPMXm57BwUxGKitEedXXStlvSODHlpBBsQQQekawrjEbk4XyoKujp5x+UiY49ZHOB6QbhWlpknvDQSdgBJ6ggNNsTZSNVV1E5N+UlkcPFLjojqAsOxXFxjEBe3wa/xVb48XsuVGUZi8e0HIV87QLBzuUH+5zj6SVC5Ed2xnp+xb++wq2+aWnw4fQj6wEqX5gGs5aggdtIaWHrYS37FNY0t6pM8v23T3WdZHz1+PEkCzEUYHHk/J5PqTxZo/XIZ95Ych6VSJTY1e/nVLz1+HH+igVCnqJLs1lPp5QYfoMe70AfeW1hrW0ge0lm5gteLS/v+iWZ+PmiTykPthS55yaxlVKm4uC/m+j/08PsNVpaZlARfOLhVmU6OSMtBla1zoHbC2QC4F9zXEAH+CqVNSnNINiLEaiDuKqVNifg95ZM1DJA83MEnN8nINIDsdp9hCoUPfn6+aX+Vh9pAazFVKm5uG/8A1KbyEP8A1tVpae6aVrGlziGtaCSTqAA2ko3pxZdCEpyUYrVspXOJjM1ulDEbU436wZCAdZ8HgO3qi7slzlpHkd7svYkMWl2XLWbT9F6efmVUs5GEpwNkOWufyUQ74aTjsY3Vdx929YLK3ZNJEriZ1eHizssfXgvF6ckT3O5kKKhyJyUQ/LQlzjtc7naypGqqNcdEcZnZ9uZa7LPcuiRr7dZTTMvi/JfcdbUwbAyR2j4jucz9VzUBfXwfsqcrk0w74JHtt4Mh5QelzlQoSTOflfuPJdVKDZxZybLbdKUhgPZpE9iA1OpYDI9jG7XOa0dbiAPWqlTJYsoG01ZPC0WEbyy3i2B9KoULg+DZ+KrfHi9lyMM9WeOn0amJ/wBOO31XfxUXnL20/I7zsrZrjTh4P6ogK0jqC4sz05dRyNPeTOt1Oaw+u6lMJ/4bXmcB2prUcuMl1ivk2TpbhzJE86LrZOl6XRD9dp+xa2X/AJT9xOdnFrtCHpL6Mo9RB6ST3M5HerldwhI872e5buCvbb8jmO1UtMWEfGX9Mzufj5ok8pD7YUocEaxlVKm4uC/m+j/08PsNVpaZlAEBpvi2EMrqpo2CeX2yri4sz4Ns1qirbxjjP1XEfaqMoyb5+vml/lYfaQGsyqVLlyZn2dFFFEKAO0GMZfugi+g0NvbktV7KgUW3ojw4qznz17AzkhDHtcxshdpHdpO0RcDhZaV+tnBPgdPsmMcP/ElBOfry+XMh9RlBzxbUB0LDCmMXqSmRtK26O7yR56eB0j2xxtL3vNmsaLlxO4BZ4xcnoiJuujVHekbNZvsNf+Oo44nBvKkaUzm73nXa+8N2DqW1GKjyOfvvnbLWT9F4Ecz/AHzSfLQ/eVyMKNaCqlS0c/8Akvkq2CYbJ4W31d9FZp7bOaqFDu+Dvlbkq6WAnmzRXHjxG4/Vc/0ICTfCOytowU1MDrkeZHDwYxYX7XegoCss0uSe6sq0rSLtjdyzuqLnN/WDR2oDxZxfnOt8vJ60BanwbPxVb48XsuRhmYz1M10p6Jh/1qOz/wCPvOz7JPhcv9v9lZqPOxLWzMO+KqB4bD52/wAFJYP7WcR2sX+LW/J/UsZbxyJEs6Q/+Ol6HRe2B9q1sv8Ayn7id7OP/wBfH0l9CkFEHpBYGZp395mHGK/me33rdwf3v0OW7Vr/ANNB/wDd/TM1n4+aJPKQ+2FKHCGsZVSpuLgv5vo/9PD7DVaWmZQBAacYvlD66rcNhnl9shXFxZXwbo71NW7cImDzuPuVGUZOM/XzS/ysPtIDWYC+xVKpa8ESGkyG5ovdpJAN9e8bNYUfZlxb04nXYPZ+6MFZJx1fm+HyPk8LmGzhZUjNSXAuvx7KZbs0cY3sBHKEtYSASBcgE7bb+Nleoylwia8rqqVvW66eXM2UwFhugp4WTUQbLptH94J0nO46z8nxRZbUY7q0OcyL5XT3n7kSxXGArfP980ny0P3lVFUa0FVKmxOf/JPK5OhnA50D269+hKA1wHaGHsVChSWCsr9xV1NOTYMkbpeI7mv9BJ7EBJs+mVO6MqvaDcQsZEOsXe70yFASf4N2TLy1dQR8lscTT0vLnOt1BrfrICuc4vznW+Xk9aAtT4Nn4qt8eL2XIwzNZ6nf+oPLH/rUdn/x952XZJf5z/2//orFR52RauZhvxdQfDZ6ipHB5SOI7WP/ABK15P6ljrfORI7nCg5TJ1QODWu+o5rvsWDJWtUiW2HZuZ9b82vimihVDHp5M80sujX2+lE9vpa77q28N6W+457tPDewtfCSf1X9knz8fNEnlIfbCljzw1jKqVNxcF/N9H/p4fYarS0zKAwmNMvsyfRzVDyAWscIwe+kIOg3tNuy6A0+kkLiXONySSTxJ1kq4uNg/g75HMVHNUOFjNJZnSyMWv8AWLh+iqFDK5+RfJL/ACsPtKgS1eiNeKWm0Bc7fUteyze4IncTEVS3pc/oSuD5LeoepRMv3M9Co/yo+i+hkck4dlyi/kYhr2l52MHEn7N6y48ZOfsmhte6irGbufp46+X9lf5do5aeeSGdujJG4tLeFuHQRY36VMxiorRHmt10rZb0iZ5nccHJtSIZXf3WdwD7/k3kWbIPMAejXuVTCbOAqhQrfP8AfNJ8tD95VRVGtBVSpuDjDJfdeTaiEC7nwO0B4YbpM/WAVChp+qlTsqah0r3PeS5zjck7SUBs5mPyV3PkqJxFnTOdKenSOi39VoVChQOcX5zrfLyetAWp8Gz8VW+PF7LkYZkM8015qdv0WPP1nD91Rmc/aSO47Jw0psl4tfJfkrtaJ1hb2ZyK1LK7jMR9VjfepPBXsN+ZwXaueuTCPhH6tk+W6cuePLFNysEsZ7+N7fO0hWzW9Fo2MW3ur4T8Gn8zW9zbGx2jV5lAnrieq1Rm8FVnI11O8mw0w09T+b9qzUS3bEyP2vT32FZFeGvw4k/z8fNEnlIfbU2eWI1jVSpY+TM81fTwxwsZBoxsaxt2uvZoAF+d0KhQ7H578pHYKcf7ZP3kBC8RYmqsoP06qZ0lr6LTqa2/0WDUOvaqlT1YIwjNlWobDECGbZJbEtjbvJ6eA3qhQ2wo6aKjgbG20cMTABcgBrWjaT9qo2lxZWEJTkoxWrfJFK51MZGtaYotUDXDrkIOp3QOAWg8jvJ7q5HYVbFWJi97Zxm9Pd5eviVorjCTXC+Q5a57IohuBc47GNttPu3rSjXKybSOovzqsPFjZY+i0XV8C+cO5CioYhHEOlzzte7ifduUtVVGuOiPOM/PtzLXZZ7l0SK4z7YINTF3dTsvLELStaNb4hfnatpb6r8AsppmviqVNkMx2M+7abuWZ3x9OAASdb4tjT1t2HsO9UKHdn++aT5aH7yII1oKqVN3IRzW9Q9StLTULHmS+5MoVUOwNlcRu5r+e3ss4K4uMNS05leyNvynua1vW4gD1oDc7I1C2mghhb8mKOOMdTGhv2K0tNTs4vznW+Xk9aqVLU+DZ+KrfHi9lyMM8uc6s5WvkA2RhrO0C59J9Ch8uWtr8j0js9T3eDFv+WrIqtYnC9c21JyWT4b7XaT/AKzjb0WUxix0qR5nt+3vM+enTRfBEnWwQwQGvWLqA09ZUR7uUc5vivOk30FQl0d2xo9W2Xer8SufktfVcGYgOtrGojYViN5pPgy6sS5IOXclsjZIIzLyT9NzS4AsN3CwI3gqernvRUjyXMoePfOp9Gyuf7AZv87H/wATv3lfqa2o/sBm/wA7H/xO/eTUaj+wCX/Ox/8AE795NRqZrI2YemYQamokmttawCJp6zcu8xQFm5LyXT0EPJwMZDEwXNtWza5zjrJ6SbqjenMrGLk1GK1bKnx5jV1a4xQktpxt3GQg7T0cAorIyO89mPI9C2LsWOIu9t4z+n58SC1kHKNte2xa9c916kvmY7vr3E9Dsw/g6aulEURF9rnEGzW8Stuux2S0SOezsOOHU7LJryWnFvw5mxGF8gR0EDYowLgDTfve6wBPVq1Dct+FcYLRHIZeZblTUrHyWiXRIy6vNQ+OaCLHWDtBQFK5bzEcpPI+nqWRROddkbo3O0Adrbh2sXvboVSp3YZzOVVBUxVENdGHRuBI5J1nN75h52xwuPTtQE+ziYWdlWj7mbIIjpsfpOaXDm31WBHFAVb/AGAS/wCdj/4nfvIC9422AHAAeZUKFX5w80pynWGpjnZDpMY17XRlxLmDR0rgjvQ0foqpUxuF8yT6SrgnkqmSNieHlgjcC7R1gXLuNkBcioUKZxLmUlq6qeoFWxglkc8NMbjbSOy+kqlSU5ucFnIUVSZZmyh+i+7WlthGHX2k8VRvRal9cHZNQjzb0Knr6kzSySHa97nH9Ik/aoGT3m2euUVKquNa6JL4HVFEXuDWi5cQAOJJsAqaa8C+UlGLk+SNk6CmEMbIxsY1rR2CynordSR5Dda7bJTfVtneqmIICqs8eTLSQ1AGpwLHHpbrb5wT5lHZ0OKkdv2VytYTofTivfzK4WgdcWtmeytpRSUzjrYdNg8F1tIDqdr/AElJYVmqcDh+1WJu2RyEuD4P1XL5fQsZbxyQQBAcJ5msaXPIa1oJLibAAbSSjaS1ZdCEpyUYrVvkUzj3GhrXGGE2gB27DIRvPRwCisjI7z2Y8j0LYuxViR72397+X5IYtQ6EyeH8hy10oiiHS5x2MbxPu3rJXXKyWiNPOzqsOp2WP0XVvwL1w7kKKhhEUQ6XOO1zuJUxVVGuOiPM8/PtzLXZZ7l0SMoshpBAEAQBAEAQBAEAQBAEBCc62V+RpORB58xt06DSC77B2rUzLN2G74nR9msPvcrvXyh9Xy+5TKij0IlebPJnL1zCRzYgZD1jU0ec+hbOJDesXkQfaHK7jCaXOXD7/IvFS55sEAQGGxfkjuykliHyraTPHbrb59nasV1e/BxJDZeX+lyoWdOT9HzNfXNIJBFiNRB3EblCHqiaa1RkcN5WNHUxzC9mnnAb2nU4eb0gLJVZuTUjUz8SOXjyqfXl69DYWlqGysa9hu1wDmkbwRcKbTTWqPKbK5VzcJLRrgztVSw4TStY0ucQ1oFySbAAbyUb04suhCU5KMVq2Uzj3GjqxxihJbA0nWDblDxPg8AorIyO89mPL6noWxdixxI97bxm/l+fMhi1DoTJYfyHLXSiKIeM47GN4n3b1krrlZLRGnnZ1WHU7LH6Lq/JF7YdyDFQxCOIcNJ52vdxPu3KYqqjXHRHmefn25lrssfouiRlFkNIIAgCAIAgCAIAgCAIAgPjnAC51AbSUKpNvRFBY2y73dVPkH4tvMj8UX19puVC3295PXoeobIwf0eMoP8Ac+L9fwYFYSULozV5G5Ck5Vws+Y6WvaGDUwdu3tUth17sNX1PPO0mb3+V3cXwhw9/X7e4mi2jnQgCAICmM6OQO56jlmD4uY38V4HOHbt86isurdnvLkz0Ps5tDv8AH7mX7ofTp8ORClqHRFm5qMTW/ucp6YSfO5n2jtUhh3fwfuON7S7M/wDdVr/d/T+5ZksoY0ucQ1oFyTqAA3lSDehx0YuTUYrVspnHuNHVjjFCS2nG3cZCDtPRwCisjI7z2Y8j0LYuxY4i723jN/L8+JDFqHQmSw/kOWulEUQ6XOOxreJ9yyV1yslojTzs6rDqdlnuXVvwL2w7kGKhiEcQ6XOO17uJ9ymKqo1x0R5nn59uZb3lj9F0SMoshpBAEAQBAEAQBAEAQBAEAQEAzp4m5GPuWJ3xkg55Hexnd1u9V1pZd26txc2dT2b2Z3tn6mxezHl5v8fUqJRh3hm8H5DNdUsj7wEOkPBgIuOs7O1ZqKu8ml8SO2rnLDxpWdeUfX8cy/42BoAAsAAAOACmjyyUnJ6s5IUCAIAgMbiHI7K2B8L+++SfouGxwVllasjus3MHMniXxth05+a6o1+ylQvp5XxSjRew2I+0dBUJKLi9Gep498L61ZW9UzoikLSHNNiCCCNoI1ghU5GWUVJOL5MkmI8aT1sMcTrNaANPRvz3C+s9FrauPYs9uRKyKTIfA2LRh2ysjxb5a9F9/PwIytcmTJ4fyHLXSiKIcNJx2MbxPu3rJXXKyWiNPOzqsOp2WP0XVvwL1w7kKKhiEUQ6XOO1zuJUxVVGuOiPM8/PtzLXZZ7l0SMoshpBAEAQBAEAQBAEAQBAEAQGAxjiZmT4dI2MrgRGzieJ8EXF1hvuVUdevQlNlbMnnW7q/av3P/nVlEVtW+aR0kh0nvJLieJUNKTk9Wem01Qqgq4LRLkdTWkkAC5OoAaySdwVC9tJasvXAOGxQ040h8dJZ0nRwZ2X891MY9Pdx482eabb2k8y/wBn9keC+/vJMtghggCAIAgCAhecXCXdkfLRD49g2fTaO96xrt5lq5VG+t5czotg7W/ST7qx+w/k/H08fiUw5pBIIsRqIO4qJPQk01qj4hUyOQMjvrZmwx2Bde5OxrRtPT1K+ut2S3UambmQxKXbPkvn5F74cyDFQxCOIeO87Xu4n3blM1VRrjojzLPz7cy12WP0XRIyiyGkEAQBAEAQBAEAQBAEAQBAYLFeKIsnx3dZ0hHMiB1u6Twb0rDddGpcefgSezNl251mkeEesui/JRuWcqy1crpZnFzidQ3NG5rRuAUROcpy3pHpOJiVYtSrrWiXz82eJWGyWbmxwhrbVzt8iwj/APQ/Z5+CkMTH/nL3HG9otr8Hi0v/AHP+vv8AAs9SBxgQBAEAQBAEAQFd5w8EcrpVNM34zWZIx3/hNH0ujf69HJxt7248+p1mwtud1pj3v2f4vw8n5fQqciyjTuTsp53RuD2OLXNNw5psQVVNp6osnCNkXGa1T6FpYPzjtfoxVnNfqAm713j/AET07OpSNGWn7M/icVtTs3KGtuLxX+nqvTx+vqWKx4cAQQQdYI1greOTaaejPqFAgCAIAgCAIAgCAIASgILi7OHHT6UdNaWXYXbWN7e+PQtO7LUeEeLOm2X2dsv0sv8AZj4dX9ipK6tkneZJXl7ztc7+tQ6FGyk5PVndU010wUK1ol0OhWmUnub7BBqS2oqW/E7WMNwZCN58D19S3cbG3/alyOY25txY6dFD9vq/D8/Qt4C2oagpM4JvXiz6hQIAgCAIAgCAIAgINjfATaq81PZk29uoNk9zulamRiqftR5nS7H29LG0qu4w6PqvuvIqKrpXwvLJGljxta4WIUW04vRneVWwtipweqfU6VQyGdw7iypodUTtJm+N+tuvbbeD1LNVfOvlyIzP2TjZnGxaS8Vz/JZeQ85FLPYTXgedzrlt+h4GrtspCvLhLnwOPzOzeVTq6/bXlz+H21JjDM140mODgd7SCPQtpNPkc/OEoPSS0ZzQtCAIAgCAIDjI8NF3EAcSbBCsYuT0RFMuZwaSmuGO5Z472PZ2v2ea61rMquPLiycw+z2Xfo5Ldj4v7cytMSY2qa27SRHEb/Fx3Fx4R2n1dC0LcmdnDkjsMDYmNh+0lvS8X/S6EbWuTB9a0kgAXJ1ADWSehCjaS1ZZeCM3h5s9Y22wshPrf+75+CkMfE/lP4HHbY7QrjTiv1l9vv8AAs8C2oagpA41vXiz6hQIAgCAIAgCAIAgCAIDDYjw1BXMtK2zgObI3U5vbvHQVitpjYuJIYG078KWtb4dV0ZUeJcD1NES4AzRa/jGAmw8Ju71KMtxp1+aO82ftzGy1o3uy8H/AE+pGFrkyEB66DKc0BvDK+PxXEDtGwq6M5R/a9DBdi03rS2CfqiUZPzl1kdg/QlHhNsfO33LZjmWLnxIW/s1h2cY6x9Hw+ZnKXOyPylN2skv6C37VlWd4xI2zsk/4W/FfZnuZnWpt8Mw+ofvK/8AXQ8Gaz7KZPScfn9g7OtTboZj2MH3k/XQ8GF2Uyes4/P7Hjqc7LfydMT0vkA9AaVa85dImxX2Sl/O34L8mFr851W/VGI4h0DSPnPuWGWbY+XAkaezGJD97cvl9CLZRyzUVH46aR/Q5xt9XYteVkpfuZNUYWPR/lQS93H48zwqw2QgM1h/C9RWuHJMIZvkcCGDt3noCy10zs5Ijs7amPhr/Elx8FzLawrgmChs4gSzf4jhs8Qbt+vapOnGjXx5s4XaW278zWK9mHgv78SULYIUIAgCAIAgCAIAgCAIAgCAIAQgItl7AdLV3do8lIe/j1X627CtezFrnx5MmsLb2XjezrvR8H9+ZX2V821XDcx6M7fANnfVP2ErSnh2R5cTqsXtJiXcJ6wfny+JEqqmfE4tkY5jhucCD6VqtNcGT1dsLI70GmvI6lQvCAIAgCAID7GwuIDQSTsAFyeoBOZSUlFat6Ik+ScAVlRYmMRN+lKdHV4ouVsQxbJdNPUhsrb+FRw3t5+C4/PkT7IWbamgs6a87x9LUy/ijb23W7XhwjxlxOXzO0uTdrGr2F5c/j9iaRxhoAaAANgAsB2Lb5HPSk5PWT1ZyQtCAIAgCAIAgCAIAgCAIAgCAIAgCAIDqqKZkgs9rXjg4A+tUaT5l9dk63rBtPyMBXYEoZdsIaeMZLPQDZYZYtUuhK07dzquU9fXiYWfNVTE8yWZvQSx33VheDDo2SEO1WSv3Qi/iv7PI/NMzdUu7WD3q39Cv9RsLtZPrWvicW5pm76l3Ywe9P0K/wBQfayXSpfE9UOainHyppT1aDfsKuWDDq2YZdq8h/thFfF/2jL0eb2hj18kXn/7HF3o2ehZY4lS6Ghb2hzrP56ei0JDRZPihFoo2MHgtAWaMYx5Iirci2562Sb9WelXGEIAgCAIAgCAIAgCAIAgCAIAgCAIAgCAIAgCAIAgCAIAgCAIAgCAIAgCAIAgCAIAgCA//9k="/>
          <p:cNvSpPr>
            <a:spLocks noChangeAspect="1" noChangeArrowheads="1"/>
          </p:cNvSpPr>
          <p:nvPr/>
        </p:nvSpPr>
        <p:spPr bwMode="auto">
          <a:xfrm>
            <a:off x="168540" y="-144463"/>
            <a:ext cx="3302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4580" name="AutoShape 4" descr="data:image/jpeg;base64,/9j/4AAQSkZJRgABAQAAAQABAAD/2wCEAAkGBxQQEhQUEhQWFBUXGBUYFxUUFxcWGxkYFRgWFxgYGRgYHCggHhwlHRQXITEiJSksLi4uGB8zODMsNyguLisBCgoKDg0OGxAQGywkICYwLDQsLS8sLCwsNDQsLCwsLCwvLCwsLCwsLC8sLCwsLSwsLCwsLywsLCwsLCwsLCwsLP/AABEIAOEA4QMBEQACEQEDEQH/xAAcAAEAAgIDAQAAAAAAAAAAAAAABgcFCAIDBAH/xABQEAABAwIBBwUKCAsIAgMAAAABAAIDBBEGBQcSITFBURMiYXGBFEJicnORobGy0QgjMjVSksHCGDNDVYKipNLh4/AXJFNUdIOTsxU0JWOj/8QAGwEBAAEFAQAAAAAAAAAAAAAAAAUBAgMEBgf/xAA7EQACAgEBBQUHBAAFAwUAAAAAAQIDBBEFEiExQQYTUWFxIoGRobHR4RQyQsEjM1Jy8ENi8SREkqLC/9oADAMBAAIRAxEAPwC71QoEAQBAEAQBAEAQBAEB0z1bI/lva3xnAetUckuZkhVZP9sW/RGJqMYUUfyqmP8AROl7N1jeRUv5I3obHzp8qn7+H1PC7OJk8flieqOT91Wfq6vH5Gyuzu0H/D/7L7nwZxcn/wCM4f7cn7qp+rq8fkVfZ3aH+hf/ACX3PZBjWhfsqWDxtJntAK9ZFT/ka89i58OdT92j+hlqbKMUv4uVj/FcD6isilF8maNmPbX++LXqmelXGEIAgCAIAgCAIAgCAIAgCAIAgCAIAgCAIDxZUyvDSt0p5GxjdpHWeobSrZ2RgtZM2cfEvyJbtUWyCZZzqMaSKaIv8OQ6I7GjX57LSnnL+COmxOys3xvnp5Lj8yGZUxtW1F7zOY36MXMHnGv0rVnk2S6/A6DG2JhUcoJvxfH8GBmmc83e5zjxcSfWsLbfMlIwjBaRSXocFQuCAIAgPrHlpuCQeINkKNJrRmZybiyspzzKiQj6LyXt8zr27FmjfZHkyPyNk4d/7616paP5EwyRnVcCBUwgje+I2P1Tt862YZz/AJIgMrspF6uifuf3/BPMi4jpqwfEytJ+gdTh+ida3a7oT/azmMvZuTiv/Fg0vHmviZZZDRCAIAgCAIAgCAIAgCAIAgCAIDoraxkDC+V4YwbXONgqSkorVmWmmy6ahWtW+iKyxNnOc67KMaI1jlXgEnpa3YOs+ZR9ua3wh8Tsdn9mIx0nlPX/ALVy97+xXlXVPmcXyOL3Ha5xuVottvVnV1VQqjuQSS8EdSoZAgO+kopJjaON7z4LSfUroxcuSMVt1dS1skl6vQzdNgeuk2QOb4xa37VlWNa+hHWbcwYf9RP01Z7mZta497GOt/8ABX/o7TWfaXBXV/A+uzaVw3Rnqf8AwT9Hb5FF2lwX1l8DxVOBK5n5Au8VzT9qteLauhs17ewJ/wDU09UzCVuTpYTaWN7PGaR6VhlGUeaJGrJquWtck/RnmVpmCA+xvLSC0kEbCDYjqIQpKKktGtUTfDecieCzai88fHUHjt77t863KsyUeEuKOb2h2bou9qj2JfL8e74Fq5GyzDWM04Hhw3je08HDcVIwsjNaxZxOXh3Ys9y2Oj+T9D3q81QgCAIAgCAIAgCAIAgCAwOKsVQ5PZd50pD8iMbT0ngOlYbr41rjzJPZuyrs6ekeEVzf/ObKWxBiGeufpzO1D5LG3DW9Q+1RNlsrHrI9Ewdn0YcN2per6sxSxm8c4IHSODWNLnHYGgknsCqk3wRZOcYR3pPReZOMg5sp5bOqHCBv0dTn+jUFt14cnxlwObze09FXs0LffjyX3ZO8kYEo6axEfKOHfS8436rW9C3YY1cemvqczlbdzb+Dlurwjw/JJIow0WaA0cALD0LOuHIiZScnrJ6nJC0IAgCA+PaCLEAjgdaFU2nqjAZWwXR1N9KIMce+j5h9GrzhYZ49c+aJTG21mY/7Z6rwfFEFy7mulju6lfyo+g+zXdh2H0LTswpLjB6nS4faiqfs5Ed1+K4r7/UglZRyQuLJWOY4bQ4WWlKLi9GdPVdXdHfraa8joVDIerJeUpaaQSQvLHDeN44EbwroTcHrEwZGNVkVuu1aouLBeOY60COW0c/DvX9LL+o+lSlGSrOD4M4Da2w7MNuyv2ofNev3JgtogAgCAIAgCAIAgCAICLY3xgygZoss+dw5rfoj6bujgN9lr5GQq1ouZN7H2PPNnvS4QXN+Pkv+cCk66sfO90kri97jck/1s6FEyk5PVnotNMKYKutaJHQrTKSrCeB5q6z3Xih1c8jW7xBv69nWtmnGlZx5IhNp7cpw/Yj7U/Dw9ftzLcyFh2nom2hjAO951vd1u+xSddUK17KODzdo5GXLW2XDw6fAyyyGiEAQBAEAQBAEAQBAY/LGRYKtmhPG143G3Ob0tdtCsnXGa0kjaxc2/FlvVSa+j9UVPi3N/LSXkgvNFvsOewdIG0dIUbdiyhxjxR3OzO0FWTpXb7M/k/t6ELWodEfWOIIIJBBuCNRBGwgoUaTWjLczf457otT1JAlHyJCbcp0HwvWpPGyd72ZczhNubD7jW+hez1Xh+PoT9bpywQBAEAQBAEAQGBxjiRmT4C886R2qNnE8T0BYb7lXHXr0JTZWzZ5126uEVzf/ADqyiK6sfPI6SRxc9xuSf62KHlJyerPTKaYUwVda0SOhWmUsvAub/S0Z6xurUWQnfwL/AHedSGPi6+1P4HHbZ7Qaa0Yz9Zf0vv8AAtBrQAABYDUAFIHGNtvVn1CgQBAEAQBAEAQBAEAQBAcJpWsaXOIDQCSTqAA23RvTiy6EZSkoxWrZQOMK2nnqXvpmcmzZwD3Am7wN19Wro6VC3yhKbcFwPUdlUZFONGF8tX9F4a9dDCLCSR9a4ggg2I1gjcQhRpNaMufN3i7uxnIzH49g2/4jR33jDf51LY1++t2XM8927sj9JPval7D+T8PTwJoto50IAgCAIAgOiurGQRvkkOixgJJ6AqSkorVmWmmd1irgtW+Rr/ibLb66d0z9Q2Mb9FgvYem/WVCW2OyW8z1LZ+DDDoVUfe/FmKWM3izc2uDL6NVUN6Yoz6HuHqHapDFx/wCcvccbt/bWmuNQ/wDc/wCl/fwLPUgcYEAQBAEAQBAEAQBAEAQBAcJpWsaXOIa1oJJOoADaSjenFl0ISnJRitWymMe40Na4xQkinB26wZCN56OAUTkZHeeyuR6FsXYscSPe28bH8vTz8yGrVOhPXk7JktQXCGNzyxpc7R3Af1s2lXRhKX7Ua9+VVRo7ZJavRHkVpsHfQVj4JGSxnRew3B/rduV0ZOL1RiuphdW65rVPmX/hjLba6nZK3UTqe36LxtHuU1VYrI7yPLdo4M8O91S5dH4roZZZDRCAIAgCAqrO3iDScKRh1Ns6Wx2utdrT1A383BR2bbq9xe87fsxs/di8qa4vhH06v+iuFoHXEuzdYY7tm05B8TEQXXGp7tzPRc9HWtnGp7yWr5Igdu7T/SU7kH7cuXkvH7fgu0C2oagpc85b14s+oUCAIAgCAIAgCAIAgCAIDhNM1jS55DWtBJcTYADaSUbSWrLoQlOSjFatlM49xo6scYoSWwNJ65CN58HgFFZGR3j3Y8j0LYuxY4ke9t4zfy8vXxZDFqHQmTw9kOWulEUQ6XPPyWN4n3b1krrlZLRGnnZ1WHU7LH6Lq/QvXDuQoqGIRxDxnna93E+7cpiqqNcdEeZ5+fbmWuyx+i6JFaZ0MLdzv7piFo5DZ7QPkPO/qd6+taGXTuvfXJnYdndqd/D9PY/ajyfivuvp6ECWkdQSzNxiHuOpDHH4qYhruAdezXec2PQVs4tu5PR8mQe3tn/qsdyivajxX9ovBS55sEAQBAeHLeUW0sEkztjGk24ncO02Vtk1CLkzZw8aWTfGqPV/+TXarqXSvdI83c8lxPSVBNtvVnrFVUaoKEeS4I+0VK6aRkbBdz3BoHSUinJ6IW2xqg7J8ktWbC4eyS2jp44Wd6OcfpOPyndpU5XWoRUUeU52XLLvlbLry8l0RkVeagQBAEAQBAEAQBAEAQBAcJZQxpc4hrQLknUABvKN6F0YuTUYrVspjHmNHVrjFCS2nHYZCN56OAUVkZHecI8j0LYuxY4i723jZ9Pz5kNWodCZLD+Q5a6URRDpc47Gt4n3LJXXKyWiNPOzqsOrvLPcurL2w7kKKhiEcQ6XOO1zuJ9ymKqo1x0R5nn59uZb3lj9F0SMoshpHnyjRMqInxSC7Xggjr39apKKktGZqL50WKyD4o14y1kx9JPJC/aw2vuI2gjrCg5wcJOLPVsTJhk0xthyf/NDxKw2S+M3+Wu66NhcbyM+Lf0luw9osfOpnGs3614o8y25hfpcuSj+18V7/sySLOQ4QBAVtnjyqQyKnaflXkf1N1NHnuewLQzp8FE6/sripynkPpwXv5lWKOO2LDzQ5F05X1Lhqj5jPHcOcexp/WW9hV6tzfQ5TtRm7lcceP8ALi/Rcvn9C2VJHChAEAQBAEAQBAEAQBAEBwnmaxpc8hrWgkuJsABtJKNpLVl0ISnJRitW+RTGPcZmtcYoTanaeoyEbz0cAorIyO89lcj0LYuxViR723jY/l+fFkNWodCZPD2Q5a6URRDxnHYxvE+7esldcrJaI087Oqw6nZY/RdW/AvXDuQoqGERRDpc47XO4lTFVUa46I8zz863MtdlnuXRIyiyGkEAQFbZ4Mi6TI6po1ttHJ4pPNPYSR2rQza+Cmjr+y2bpKWNLrxXr1+RVijjtib5psqclVmInmzNIt4bdbfRpBbeHPdnu+JzfabF73FVqXGL+T5/0XKpU8+CAICg8e5R7orpzuY4xt6o+b6wSobInvWM9Q2Lj9xhQXVrV+/j9CPrASpb9RlP/AMDkdk3Jcq4FhczS5O7piLku0TsuN25TdENytI8s2tlfqcuc+mui9EQz8II/m/8Aaf5KzaEdoPwgj+b/ANp/kpoNB+EEfzf+0/yU0Ghm8j59KKUhs8UtPfvtUjR2tsfQg0LLyZlKKqjbLBIyWN2x7CHDpGreOCoUPUgI5j7FH/iqR1TyXLWcxuhp6Hyza+lou9SArL8II/m/9p/kquhXQfhBH83/ALT/ACU0Gg/CCP5v/af5KaDQ9FJn/jJ+NoXsHFkzXnzOY31poNCc4Zzk5Pr9UcwjeASY5rMdYAk2ubOsATqO5UfDiysYSlJRitW+RBce40dWOMUJLYGncbGQjefB4BRWRkd492PI9C2LsWOJHvbeM38vz5kGq5+Tbe19YHBa9cN56Exl5H6evf01MfLloNFy30/wWxHEcnomQ13aCNUd6UPn+CdYEzsQwOgpW0PJtkkjY+Yz6TrvcG6bhyQva97X1BSVVUa46I4rPzrcy12WP0XReRfCvNEICrsdZ4Bk2sfStpeXLA3Sfy3J2c4aWjo8m7cRv3qpUwH4QR/N/wC0/wAlNBoS3COLBiOlq43U/I6Ia0DlOUuXAuafkNtYtBVlkN+LibOHkPHvhauj/wDPyKoljLSWnaCQesaioLTQ9ajJSSkup20FW6GVkrflMc1w7DeyrGTi00Y76o3VyrlyaaNkoZQ9rXN1hwBHURcKeT14nkM4uEnF80c0LTorp+Tje8961zvMCVST0TZlpr7yyMPFpGtk0he5zjtcST1k3UDrrxPXoxUYqK6Huw9Q90VMMW572g9QN3egFXVx3pqJrZ1/cY07PBP8Fk5+PmiTykPthTx5MayKpUndBmjylPEyWOOMska17fjWg2cLjV1FUKHKfM/lVgvyDXdDZGE+tAQ7KuSpqSQxVET4njvXi3aNxHSFUqZzAGNZsk1Aewl0LiBNDfU5vEX1B43Hs2KhQ2voaxk8bJY3BzHtDmuG8OFwVQoQHP180v8AKw+0qlTWZVKk+pMz+U5WMkayLRe1rm3laNTgCPQVQodhzM5V/wAKP/lYmoMDiTAtdk9odUQEMJA5RpD23OwEt2dqalVxeiMfSU+hr77jw6lrWT3uHQncPF7nSb/d9CT0U2mwHfsPWFF2R3ZaHd4WR39Kk+fU6cs3ELnWOi0tuQNlzYedZMaLlPgaO3L4U4usvFaLxIdPMXm57BwUxGKitEedXXStlvSODHlpBBsQQQekawrjEbk4XyoKujp5x+UiY49ZHOB6QbhWlpknvDQSdgBJ6ggNNsTZSNVV1E5N+UlkcPFLjojqAsOxXFxjEBe3wa/xVb48XsuVGUZi8e0HIV87QLBzuUH+5zj6SVC5Ed2xnp+xb++wq2+aWnw4fQj6wEqX5gGs5aggdtIaWHrYS37FNY0t6pM8v23T3WdZHz1+PEkCzEUYHHk/J5PqTxZo/XIZ95Ych6VSJTY1e/nVLz1+HH+igVCnqJLs1lPp5QYfoMe70AfeW1hrW0ge0lm5gteLS/v+iWZ+PmiTykPthS55yaxlVKm4uC/m+j/08PsNVpaZlARfOLhVmU6OSMtBla1zoHbC2QC4F9zXEAH+CqVNSnNINiLEaiDuKqVNifg95ZM1DJA83MEnN8nINIDsdp9hCoUPfn6+aX+Vh9pAazFVKm5uG/8A1KbyEP8A1tVpae6aVrGlziGtaCSTqAA2ko3pxZdCEpyUYrVspXOJjM1ulDEbU436wZCAdZ8HgO3qi7slzlpHkd7svYkMWl2XLWbT9F6efmVUs5GEpwNkOWufyUQ74aTjsY3Vdx929YLK3ZNJEriZ1eHizssfXgvF6ckT3O5kKKhyJyUQ/LQlzjtc7naypGqqNcdEcZnZ9uZa7LPcuiRr7dZTTMvi/JfcdbUwbAyR2j4jucz9VzUBfXwfsqcrk0w74JHtt4Mh5QelzlQoSTOflfuPJdVKDZxZybLbdKUhgPZpE9iA1OpYDI9jG7XOa0dbiAPWqlTJYsoG01ZPC0WEbyy3i2B9KoULg+DZ+KrfHi9lyMM9WeOn0amJ/wBOO31XfxUXnL20/I7zsrZrjTh4P6ogK0jqC4sz05dRyNPeTOt1Oaw+u6lMJ/4bXmcB2prUcuMl1ivk2TpbhzJE86LrZOl6XRD9dp+xa2X/AJT9xOdnFrtCHpL6Mo9RB6ST3M5HerldwhI872e5buCvbb8jmO1UtMWEfGX9Mzufj5ok8pD7YUocEaxlVKm4uC/m+j/08PsNVpaZlAEBpvi2EMrqpo2CeX2yri4sz4Ns1qirbxjjP1XEfaqMoyb5+vml/lYfaQGsyqVLlyZn2dFFFEKAO0GMZfugi+g0NvbktV7KgUW3ojw4qznz17AzkhDHtcxshdpHdpO0RcDhZaV+tnBPgdPsmMcP/ElBOfry+XMh9RlBzxbUB0LDCmMXqSmRtK26O7yR56eB0j2xxtL3vNmsaLlxO4BZ4xcnoiJuujVHekbNZvsNf+Oo44nBvKkaUzm73nXa+8N2DqW1GKjyOfvvnbLWT9F4Ecz/AHzSfLQ/eVyMKNaCqlS0c/8Akvkq2CYbJ4W31d9FZp7bOaqFDu+Dvlbkq6WAnmzRXHjxG4/Vc/0ICTfCOytowU1MDrkeZHDwYxYX7XegoCss0uSe6sq0rSLtjdyzuqLnN/WDR2oDxZxfnOt8vJ60BanwbPxVb48XsuRhmYz1M10p6Jh/1qOz/wCPvOz7JPhcv9v9lZqPOxLWzMO+KqB4bD52/wAFJYP7WcR2sX+LW/J/UsZbxyJEs6Q/+Ol6HRe2B9q1sv8Ayn7id7OP/wBfH0l9CkFEHpBYGZp395mHGK/me33rdwf3v0OW7Vr/ANNB/wDd/TM1n4+aJPKQ+2FKHCGsZVSpuLgv5vo/9PD7DVaWmZQBAacYvlD66rcNhnl9shXFxZXwbo71NW7cImDzuPuVGUZOM/XzS/ysPtIDWYC+xVKpa8ESGkyG5ovdpJAN9e8bNYUfZlxb04nXYPZ+6MFZJx1fm+HyPk8LmGzhZUjNSXAuvx7KZbs0cY3sBHKEtYSASBcgE7bb+Nleoylwia8rqqVvW66eXM2UwFhugp4WTUQbLptH94J0nO46z8nxRZbUY7q0OcyL5XT3n7kSxXGArfP980ny0P3lVFUa0FVKmxOf/JPK5OhnA50D269+hKA1wHaGHsVChSWCsr9xV1NOTYMkbpeI7mv9BJ7EBJs+mVO6MqvaDcQsZEOsXe70yFASf4N2TLy1dQR8lscTT0vLnOt1BrfrICuc4vznW+Xk9aAtT4Nn4qt8eL2XIwzNZ6nf+oPLH/rUdn/x952XZJf5z/2//orFR52RauZhvxdQfDZ6ipHB5SOI7WP/ABK15P6ljrfORI7nCg5TJ1QODWu+o5rvsWDJWtUiW2HZuZ9b82vimihVDHp5M80sujX2+lE9vpa77q28N6W+457tPDewtfCSf1X9knz8fNEnlIfbCljzw1jKqVNxcF/N9H/p4fYarS0zKAwmNMvsyfRzVDyAWscIwe+kIOg3tNuy6A0+kkLiXONySSTxJ1kq4uNg/g75HMVHNUOFjNJZnSyMWv8AWLh+iqFDK5+RfJL/ACsPtKgS1eiNeKWm0Bc7fUteyze4IncTEVS3pc/oSuD5LeoepRMv3M9Co/yo+i+hkck4dlyi/kYhr2l52MHEn7N6y48ZOfsmhte6irGbufp46+X9lf5do5aeeSGdujJG4tLeFuHQRY36VMxiorRHmt10rZb0iZ5nccHJtSIZXf3WdwD7/k3kWbIPMAejXuVTCbOAqhQrfP8AfNJ8tD95VRVGtBVSpuDjDJfdeTaiEC7nwO0B4YbpM/WAVChp+qlTsqah0r3PeS5zjck7SUBs5mPyV3PkqJxFnTOdKenSOi39VoVChQOcX5zrfLyetAWp8Gz8VW+PF7LkYZkM8015qdv0WPP1nD91Rmc/aSO47Jw0psl4tfJfkrtaJ1hb2ZyK1LK7jMR9VjfepPBXsN+ZwXaueuTCPhH6tk+W6cuePLFNysEsZ7+N7fO0hWzW9Fo2MW3ur4T8Gn8zW9zbGx2jV5lAnrieq1Rm8FVnI11O8mw0w09T+b9qzUS3bEyP2vT32FZFeGvw4k/z8fNEnlIfbU2eWI1jVSpY+TM81fTwxwsZBoxsaxt2uvZoAF+d0KhQ7H578pHYKcf7ZP3kBC8RYmqsoP06qZ0lr6LTqa2/0WDUOvaqlT1YIwjNlWobDECGbZJbEtjbvJ6eA3qhQ2wo6aKjgbG20cMTABcgBrWjaT9qo2lxZWEJTkoxWrfJFK51MZGtaYotUDXDrkIOp3QOAWg8jvJ7q5HYVbFWJi97Zxm9Pd5eviVorjCTXC+Q5a57IohuBc47GNttPu3rSjXKybSOovzqsPFjZY+i0XV8C+cO5CioYhHEOlzzte7ifduUtVVGuOiPOM/PtzLXZZ7l0SK4z7YINTF3dTsvLELStaNb4hfnatpb6r8AsppmviqVNkMx2M+7abuWZ3x9OAASdb4tjT1t2HsO9UKHdn++aT5aH7yII1oKqVN3IRzW9Q9StLTULHmS+5MoVUOwNlcRu5r+e3ss4K4uMNS05leyNvynua1vW4gD1oDc7I1C2mghhb8mKOOMdTGhv2K0tNTs4vznW+Xk9aqVLU+DZ+KrfHi9lyMM8uc6s5WvkA2RhrO0C59J9Ch8uWtr8j0js9T3eDFv+WrIqtYnC9c21JyWT4b7XaT/AKzjb0WUxix0qR5nt+3vM+enTRfBEnWwQwQGvWLqA09ZUR7uUc5vivOk30FQl0d2xo9W2Xer8SufktfVcGYgOtrGojYViN5pPgy6sS5IOXclsjZIIzLyT9NzS4AsN3CwI3gqernvRUjyXMoePfOp9Gyuf7AZv87H/wATv3lfqa2o/sBm/wA7H/xO/eTUaj+wCX/Ox/8AE795NRqZrI2YemYQamokmttawCJp6zcu8xQFm5LyXT0EPJwMZDEwXNtWza5zjrJ6SbqjenMrGLk1GK1bKnx5jV1a4xQktpxt3GQg7T0cAorIyO89mPI9C2LsWOIu9t4z+n58SC1kHKNte2xa9c916kvmY7vr3E9Dsw/g6aulEURF9rnEGzW8Stuux2S0SOezsOOHU7LJryWnFvw5mxGF8gR0EDYowLgDTfve6wBPVq1Dct+FcYLRHIZeZblTUrHyWiXRIy6vNQ+OaCLHWDtBQFK5bzEcpPI+nqWRROddkbo3O0Adrbh2sXvboVSp3YZzOVVBUxVENdGHRuBI5J1nN75h52xwuPTtQE+ziYWdlWj7mbIIjpsfpOaXDm31WBHFAVb/AGAS/wCdj/4nfvIC9422AHAAeZUKFX5w80pynWGpjnZDpMY17XRlxLmDR0rgjvQ0foqpUxuF8yT6SrgnkqmSNieHlgjcC7R1gXLuNkBcioUKZxLmUlq6qeoFWxglkc8NMbjbSOy+kqlSU5ucFnIUVSZZmyh+i+7WlthGHX2k8VRvRal9cHZNQjzb0Knr6kzSySHa97nH9Ik/aoGT3m2euUVKquNa6JL4HVFEXuDWi5cQAOJJsAqaa8C+UlGLk+SNk6CmEMbIxsY1rR2CynordSR5Dda7bJTfVtneqmIICqs8eTLSQ1AGpwLHHpbrb5wT5lHZ0OKkdv2VytYTofTivfzK4WgdcWtmeytpRSUzjrYdNg8F1tIDqdr/AElJYVmqcDh+1WJu2RyEuD4P1XL5fQsZbxyQQBAcJ5msaXPIa1oJLibAAbSSjaS1ZdCEpyUYrVvkUzj3GhrXGGE2gB27DIRvPRwCisjI7z2Y8j0LYuxViR72397+X5IYtQ6EyeH8hy10oiiHS5x2MbxPu3rJXXKyWiNPOzqsOp2WP0XVvwL1w7kKKhhEUQ6XOO1zuJUxVVGuOiPM8/PtzLXZZ7l0SMoshpBAEAQBAEAQBAEAQBAEBCc62V+RpORB58xt06DSC77B2rUzLN2G74nR9msPvcrvXyh9Xy+5TKij0IlebPJnL1zCRzYgZD1jU0ec+hbOJDesXkQfaHK7jCaXOXD7/IvFS55sEAQGGxfkjuykliHyraTPHbrb59nasV1e/BxJDZeX+lyoWdOT9HzNfXNIJBFiNRB3EblCHqiaa1RkcN5WNHUxzC9mnnAb2nU4eb0gLJVZuTUjUz8SOXjyqfXl69DYWlqGysa9hu1wDmkbwRcKbTTWqPKbK5VzcJLRrgztVSw4TStY0ucQ1oFySbAAbyUb04suhCU5KMVq2Uzj3GjqxxihJbA0nWDblDxPg8AorIyO89mPL6noWxdixxI97bxm/l+fMhi1DoTJYfyHLXSiKIeM47GN4n3b1krrlZLRGnnZ1WHU7LH6Lq/JF7YdyDFQxCOIcNJ52vdxPu3KYqqjXHRHmefn25lrssfouiRlFkNIIAgCAIAgCAIAgCAIAgPjnAC51AbSUKpNvRFBY2y73dVPkH4tvMj8UX19puVC3295PXoeobIwf0eMoP8Ac+L9fwYFYSULozV5G5Ck5Vws+Y6WvaGDUwdu3tUth17sNX1PPO0mb3+V3cXwhw9/X7e4mi2jnQgCAICmM6OQO56jlmD4uY38V4HOHbt86isurdnvLkz0Ps5tDv8AH7mX7ofTp8ORClqHRFm5qMTW/ucp6YSfO5n2jtUhh3fwfuON7S7M/wDdVr/d/T+5ZksoY0ucQ1oFyTqAA3lSDehx0YuTUYrVspnHuNHVjjFCS2nG3cZCDtPRwCisjI7z2Y8j0LYuxY4i723jN/L8+JDFqHQmSw/kOWulEUQ6XOOxreJ9yyV1yslojTzs6rDqdlnuXVvwL2w7kGKhiEcQ6XOO17uJ9ymKqo1x0R5nn59uZb3lj9F0SMoshpBAEAQBAEAQBAEAQBAEAQEAzp4m5GPuWJ3xkg55Hexnd1u9V1pZd26txc2dT2b2Z3tn6mxezHl5v8fUqJRh3hm8H5DNdUsj7wEOkPBgIuOs7O1ZqKu8ml8SO2rnLDxpWdeUfX8cy/42BoAAsAAAOACmjyyUnJ6s5IUCAIAgMbiHI7K2B8L+++SfouGxwVllasjus3MHMniXxth05+a6o1+ylQvp5XxSjRew2I+0dBUJKLi9Gep498L61ZW9UzoikLSHNNiCCCNoI1ghU5GWUVJOL5MkmI8aT1sMcTrNaANPRvz3C+s9FrauPYs9uRKyKTIfA2LRh2ysjxb5a9F9/PwIytcmTJ4fyHLXSiKIcNJx2MbxPu3rJXXKyWiNPOzqsOp2WP0XVvwL1w7kKKhiEUQ6XOO1zuJUxVVGuOiPM8/PtzLXZZ7l0SMoshpBAEAQBAEAQBAEAQBAEAQGAxjiZmT4dI2MrgRGzieJ8EXF1hvuVUdevQlNlbMnnW7q/av3P/nVlEVtW+aR0kh0nvJLieJUNKTk9Wem01Qqgq4LRLkdTWkkAC5OoAaySdwVC9tJasvXAOGxQ040h8dJZ0nRwZ2X891MY9Pdx482eabb2k8y/wBn9keC+/vJMtghggCAIAgCAhecXCXdkfLRD49g2fTaO96xrt5lq5VG+t5czotg7W/ST7qx+w/k/H08fiUw5pBIIsRqIO4qJPQk01qj4hUyOQMjvrZmwx2Bde5OxrRtPT1K+ut2S3UambmQxKXbPkvn5F74cyDFQxCOIeO87Xu4n3blM1VRrjojzLPz7cy12WP0XRIyiyGkEAQBAEAQBAEAQBAEAQBAYLFeKIsnx3dZ0hHMiB1u6Twb0rDddGpcefgSezNl251mkeEesui/JRuWcqy1crpZnFzidQ3NG5rRuAUROcpy3pHpOJiVYtSrrWiXz82eJWGyWbmxwhrbVzt8iwj/APQ/Z5+CkMTH/nL3HG9otr8Hi0v/AHP+vv8AAs9SBxgQBAEAQBAEAQFd5w8EcrpVNM34zWZIx3/hNH0ujf69HJxt7248+p1mwtud1pj3v2f4vw8n5fQqciyjTuTsp53RuD2OLXNNw5psQVVNp6osnCNkXGa1T6FpYPzjtfoxVnNfqAm713j/AET07OpSNGWn7M/icVtTs3KGtuLxX+nqvTx+vqWKx4cAQQQdYI1greOTaaejPqFAgCAIAgCAIAgCAIASgILi7OHHT6UdNaWXYXbWN7e+PQtO7LUeEeLOm2X2dsv0sv8AZj4dX9ipK6tkneZJXl7ztc7+tQ6FGyk5PVndU010wUK1ol0OhWmUnub7BBqS2oqW/E7WMNwZCN58D19S3cbG3/alyOY25txY6dFD9vq/D8/Qt4C2oagpM4JvXiz6hQIAgCAIAgCAIAgINjfATaq81PZk29uoNk9zulamRiqftR5nS7H29LG0qu4w6PqvuvIqKrpXwvLJGljxta4WIUW04vRneVWwtipweqfU6VQyGdw7iypodUTtJm+N+tuvbbeD1LNVfOvlyIzP2TjZnGxaS8Vz/JZeQ85FLPYTXgedzrlt+h4GrtspCvLhLnwOPzOzeVTq6/bXlz+H21JjDM140mODgd7SCPQtpNPkc/OEoPSS0ZzQtCAIAgCAIDjI8NF3EAcSbBCsYuT0RFMuZwaSmuGO5Z472PZ2v2ea61rMquPLiycw+z2Xfo5Ldj4v7cytMSY2qa27SRHEb/Fx3Fx4R2n1dC0LcmdnDkjsMDYmNh+0lvS8X/S6EbWuTB9a0kgAXJ1ADWSehCjaS1ZZeCM3h5s9Y22wshPrf+75+CkMfE/lP4HHbY7QrjTiv1l9vv8AAs8C2oagpA41vXiz6hQIAgCAIAgCAIAgCAIDDYjw1BXMtK2zgObI3U5vbvHQVitpjYuJIYG078KWtb4dV0ZUeJcD1NES4AzRa/jGAmw8Ju71KMtxp1+aO82ftzGy1o3uy8H/AE+pGFrkyEB66DKc0BvDK+PxXEDtGwq6M5R/a9DBdi03rS2CfqiUZPzl1kdg/QlHhNsfO33LZjmWLnxIW/s1h2cY6x9Hw+ZnKXOyPylN2skv6C37VlWd4xI2zsk/4W/FfZnuZnWpt8Mw+ofvK/8AXQ8Gaz7KZPScfn9g7OtTboZj2MH3k/XQ8GF2Uyes4/P7Hjqc7LfydMT0vkA9AaVa85dImxX2Sl/O34L8mFr851W/VGI4h0DSPnPuWGWbY+XAkaezGJD97cvl9CLZRyzUVH46aR/Q5xt9XYteVkpfuZNUYWPR/lQS93H48zwqw2QgM1h/C9RWuHJMIZvkcCGDt3noCy10zs5Ijs7amPhr/Elx8FzLawrgmChs4gSzf4jhs8Qbt+vapOnGjXx5s4XaW278zWK9mHgv78SULYIUIAgCAIAgCAIAgCAIAgCAIAQgItl7AdLV3do8lIe/j1X627CtezFrnx5MmsLb2XjezrvR8H9+ZX2V821XDcx6M7fANnfVP2ErSnh2R5cTqsXtJiXcJ6wfny+JEqqmfE4tkY5jhucCD6VqtNcGT1dsLI70GmvI6lQvCAIAgCAID7GwuIDQSTsAFyeoBOZSUlFat6Ik+ScAVlRYmMRN+lKdHV4ouVsQxbJdNPUhsrb+FRw3t5+C4/PkT7IWbamgs6a87x9LUy/ijb23W7XhwjxlxOXzO0uTdrGr2F5c/j9iaRxhoAaAANgAsB2Lb5HPSk5PWT1ZyQtCAIAgCAIAgCAIAgCAIAgCAIAgCAIDqqKZkgs9rXjg4A+tUaT5l9dk63rBtPyMBXYEoZdsIaeMZLPQDZYZYtUuhK07dzquU9fXiYWfNVTE8yWZvQSx33VheDDo2SEO1WSv3Qi/iv7PI/NMzdUu7WD3q39Cv9RsLtZPrWvicW5pm76l3Ywe9P0K/wBQfayXSpfE9UOainHyppT1aDfsKuWDDq2YZdq8h/thFfF/2jL0eb2hj18kXn/7HF3o2ehZY4lS6Ghb2hzrP56ei0JDRZPihFoo2MHgtAWaMYx5Iirci2562Sb9WelXGEIAgCAIAgCAIAgCAIAgCAIAgCAIAgCAIAgCAIAgCAIAgCAIAgCAIAgCAIAgCAIAgCA//9k="/>
          <p:cNvSpPr>
            <a:spLocks noChangeAspect="1" noChangeArrowheads="1"/>
          </p:cNvSpPr>
          <p:nvPr/>
        </p:nvSpPr>
        <p:spPr bwMode="auto">
          <a:xfrm>
            <a:off x="168540" y="-144463"/>
            <a:ext cx="3302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4586" name="AutoShape 10" descr="data:image/jpeg;base64,/9j/4AAQSkZJRgABAQAAAQABAAD/2wCEAAkGBhQPDxQUEBQVFBQUFBQWFxUUFBQVFhQYFhQVFBYVFBUXHCYeFxojGRUVHy8gJScpLSwsFSAxNTAqNSYsLCkBCQoKDgwOGg8PGjAkHyQsLDAwLCwsLCwtLDAvLCwsKSwsLCwsLCwtLCksLCk1LCwsLCwsKSwpLyksLCwqLC0sLP/AABEIANMA7wMBIgACEQEDEQH/xAAcAAACAgMBAQAAAAAAAAAAAAAABwEGBAUIAgP/xABQEAACAQMBBQMHBwYKCgEFAAABAgMABBEFBhIhMUEHE1EUIjJhcYGRI0JSYqGxwQhDcoKSwiQzU1Rzk6Kz0dIVFjVjdISytOHwgyUmNDZE/8QAGwEBAAEFAQAAAAAAAAAAAAAAAAUCAwQGBwH/xAA0EQABAwIEAwcDAwQDAAAAAAABAAIDBBEFEiExQVFhEyIycYHB0ZGx4RQzoQY0QvAVI1P/2gAMAwEAAhEDEQA/AHhRRRREUUUURFFFFERRRRREUVVdp+0W2scoD30w/NoRw/Tbkv30rtf2+u73IZ+6jP5uIlR+s3NqsPnazTdS1JhNRU962VvM+wTd1rbmzs+Esyl/oJ57/AcvfVL1PtnJyLa3/Wmb91f8aWgXFFYjqh520WywYFTR+O7j10H0Cs172kX8v54RjwiRV+05NaW51q4l/jLiZvbI2PgDWHUFwOZFWS9x3KlY6WGPwMA9AhlzzJPtJP30bg9nsyPuoVweXH2AmpJx0PwP+FUq9psvvBqEsf8AFzSp+jI4/GtvZ7d30Xo3Lt6pArj7Rmq+JR4ivVVBxGxVp9PFJ4mg+gTA07tknTAuIY5B4xko3wORVv0ftQsrggM5hc/NmG6Pcw4UkKCKutqHjqoyfBKWXwjKenwum45QwBUgg8iCCD7CK9Vzpo20VxZNm3lZB1Q+ch9qHh8KZWzfa3FLhLxe5flvjJjY+vqnv4VlMqGu0Oi12rwSeDvM7w6b/T4TBorzHIGAKkEHiCDkEeo16rJUGiiiiiIooooiKKKKIiiiiiIooooiKKKwNb1yKyhaWdt1RyHVj0VR1Jrwm2pVTWl5DWi5KyL6/jgjaSZgiKMlmOAKUW13afLdZjtMxQ8i/KSQfuL9taLara6bUZd6TzY1PmRA8F9bfSb11o6wJZy7Ruy3TDsFZCBJPq7lwHyUAUV7hhZ2CopZmOAqjJJ8AKYuzHZGz4kv23Rz7lDx/Xfp7B8asMY5+ylqqshpW3kPpxKX1lYyTvuQo0jfRRSfj4e+rppHZDcy4Nw6QL4D5R/8o+NNjTtKitkCQRrGo6KMfE8zWVWYymA8S1apx+Z+kIyj6n4VK0/skso8d4JJj9d8D9lcVYLTZS0h/i7eFf1FJ+Jra0VkCNo2ChZKueXxvJ9V8ktEHJFHsUCpNup5qvwFfSiq1j3KwrjQ4JB58MTe2NT+FaO+7M7Cb8z3Z8YmZD8OX2VaaKpLGncK9HUSx+BxHqUrtU7GSMm1nz9SYfvr/hVI1nZa6sj/AAiFlX6a+ch/WHL310RUOgIwQCDzB4g1YdTNO2ilqfHaiPR/eHXf6rmPNFOfaXsst7nL2/8AB5Tx80ZjY/WTp7RSp1zZ+exk3LhCufRYcUf9Fvw51hviczdbTR4nBV6NNncjv+VnbL7a3GnMBGd+LPGFjw9ZQ/NP2U59m9qYdQi34W4j00PB0Pgw/GueaytN1KS2lWWByjryI5EfRYdQfCqopizQ7LHxDCY6oFzNH8+fn8rpOiqzsVtvHqMeDhJ0Hnx55/WTxX7qs1SLXBwuFo00L4XljxYhFFFFVK0iiiiiIooooiKKKCaIsXVNTjtYXlmbdRBkn8B4k+FIXaraiTUZ+8fIRciOPPBB4nxY9TW27RdsPLp+7iP8HiJAxykccC59Q5D41Uajp5cxyjZbxg+GiBvbSDvH+B8qKK2Wz+gyX1wIYRx5sx9GNerN+A61m7X7HyabKA2Xib0JcYz4q3g331Yym2bgpg1MQlEJd3jwWv0PWpLK4WaHG8vAg8mU81Ph7afWzm0cV/AJYT6mQ+kjdVb/AB61ztW02d2ilsJxLCc9HQ+jIvgfX4HpV2GXIbHZR2KYYKtudnjH89CuiaK12ga9FfQLLCcg8wfSRuqsOhFbKpIG+oWhPY5ji1wsQoooor1UooqaKIoooooiKKmiiIrF1LTI7mMxzoro3MMM+8eB9dZNFN16CWm4SR217PpLAmSLMlv482i9T+K/W+NVCunJIwwIYAgjBB4gg9CKTPaFsH5Exntxm3Y+cvE9yT+4T8KwJoMvebstywrF+1IhnPe4Hn59fuqfZXrwSrLCxSRDlWH3HxB8Ke2xe1yajBvcFlTAkTwP0h4qelIOthoOuSWNws0XNeDL0dD6Sn8PXVqKXIeiz8Tw9tXHceMbH2XRtFYmkaql3Ak0RyjrkeI8QfAg8KzKlAbrnzmlpIO4UVNRU0XiiiiiiIqjdqe1JtrcQRHEs4IJHNI/nH1E8h76u00wRSzHCqCST0AGSa532j1tr27knbkxwg+ii8FHw4++seokytsOKm8Go/1E+Z3hbr68FrQK+ttbNK6xxgs7sFVR1Jr5U0eyPZfzTeSDicrDnovJn954D1CsGNmd1luFdVtpYTId+HUq37HbKpp1uEGDI2Gkf6TeA+qOQFbLVdKju4WimUMjDBHUeBB6EeNZE06xqWdgqqMlmIAA8STwAqpydrWlqzL5UG3fSKRyuoHjvqpGPXnFSgaALLnL5nvk7QnvXvdKzazZSTTp9x/OjbJjk6MPA+DDqK0lP3ymy1q2kSORJ4wcMUOSjYyCD0brSa2n2Zl06fu5eKnjHJ0dfwYdRUfNDk1Gy3fCsUFU3s5PGP5/3ijZfaeXTp+8j4qeEkeeDj8GHQ099F1mK8gWWBt5W+KnqrDoRXOFbzZLauTTp99MtGxHeR9GH0l8GHSkM2Q2Oy8xXCxUt7SPxj+fzyXQNFYmlarHdQrLCwZGGQfDxBHQjwrLqSButFc0tNjuiiiii8RRU1FERRRRREUUUURFfO4t1kRkcBlYEEHiCDzBr61FEBskHttsodOud0ZML5aJj4dUJ8V+6q9XQm1uzq39q8R4N6UbfRccj7Oh9Rrn6WFkZlcbrKSrA9CDgioyaPI7TZb/AIRX/qorO8Td+vIq79le1Hk9x5NIfk5j5meSyeHsYfaKcdcxgkYIOCCCCOhHEH410Dsbr4vrKOX5+N2QeDrwb48/fV+mkuMpUNj9HkeJ27HQ+f5W7ooqazFrKiipooipXavrXk9j3anD3Dd3+rzc/Dh76Swq59rGqd9qHdg+bBGF/Wbzm+zdqmVGTuzPK6Dg1P2NK08Xa/H8LN0bSmu7mKBOcjAE+C82b3DNdF2dosMaxoMKihVHgAMCld2N6PvSzXLDggESe04ZyPdge+mtWTTMs3NzWvY9U9pP2Q2b9ylF+UdqUiWVvEpwksrFwPnd2oKg+rLZx4geFXrs/FqdNg8hCd13ajzQM7+Bv951397Oc1k7X7Jw6ratb3Gd0kMrLjejYcmXIIzgkesEikXdaRqWzVyZIWCozDkC1rc8eClfzT4IG6xB57rchWUtfTe0fZ+fTpb17aCJ1uLlJEj77ugq90A5PmHB3wfNA5H3VUNS7RDqs8um/wCjHkmRpAd25iHdtGcF1kZQoAPXPHIHWrx2f7dR6vbF1UxyxncmiPzH9R6qcHHXgQeVKnYrVYrXavUHncRrm7XLZxkzoQOHsPwrwi+hVTHuY4OabELQarY3NlOkV3btEZMlW7xHBABPNMgnh41FN/VdUstbu/IABJu25uVuFPGJw/dgKCOeDk9MH4LHXdBlsZjFMOI4qw9F16MvqqPniyG42W8YRiJqWlkju96begHFbDY7bCTTpcjLRMflI/H6y+DD7aemnailxEssTBkcZBH3HwPqrmqrLsVtq+myYbLQOfPTnu/XT1+I60hmy6HZU4thYqB2sQ74/n8pibc7fzaQney2gkhMgjV0uFDEkEgtGY+HonqeVaW77ZZbe3hubjTZktpgpWZZopBhgSuQBwJxyYivh29XiTaJFJEwZHuYirDkQY5a+V7tDaw7JRxzyIXksUjSIOu+zlRu4UHPmthj4YqRWkEEGxTK0HXob+3Se2cPG44HkQeqsOjA8CK87QbRQafA091II41wOpLE8lVRxYnwFUfsD0Wa20tjOpTvp2kRWyDubiLvFTyyVOPVxqo9tUj32q29rkrGj28QGeBkuCSz+rCBAOB60XitGmdrN5qLE6ZpbyxDh3ksyxDI4kZI3fDhk1lar2jahZRb93pRjUMgaUXUbxIHkCAsVBI5/aPGr9p+nx28KRQqEjjUKqjkABgV51TTI7qF4Z1345FKsvEZB9Y4iiKibY9rEukvGtzZZEwYxmO6VgQpAOR3YIPnKff7auGi6hczcZ7dYVKBlxP3jZOPNZe7Xd4HxPKlD+UcAsunDkAs/uAaCmtb7b2BRSL214qP/wCiIdPAtwoi1W2m3c+lRNNLZh4BIEDpcqGO9ndYoY+GccgTzrO2N2pm1KGOc2ohglVmRjOHc4bdGYwgwDgnOfDxqk9t+1NpPpRjhuYJZDNEQkcqO2FJycKTVu7KP9iWX9F++1EVspP9regdzcrcIPNn4P6pFHP3r91OCtBt3o3lenzIB5yr3ifpJ5w+IyPfVqZmZhCkcMqf09Q13A6HyKQNX/sf1ru7qS3Y+bMu+v6ac/iv3Uv1ORWZpGoG2uYZh+bkVj7M4YfAmo2N2VwK3utgFRA6PmNPPgukqmvMbhgCORAI9h41NS65mpqCamsLW7nurWZ/oxOfgprw6KpozEBc9a1eme6nlPz5XPuzgfYBWHXmP0R7K9FN7gOuB8Tioe99V1NjQxoaNgE9uzbTu40yHhgyAyt7XOR9mKs9fCwtxHDGg5Iir8FArIqXaLABcwnkMsrnniSVXNQ2naDVba0ZV7u5glZX473exkHd543dzPTmRxrYbRm38km8s3O47tu838bu7j19fDrnGK1+1ewVtqjRNciTeh3twxyMmN4gnl+iK1tx2SWcwRZ3up0j9GOa7mdBwxwUtw92KqVlUX8nKxYyXk4BEREcak9SCze8gEZ/Sr59m5/+7dQ/5z+/jputs3EtukEBe2jQ5UWzCLoeBIHEHOT4njVYh7F7BJTKjXKyli3eLcyK+8TkneXBznjRFvNXe1tb63uJVPlM+LONlychiZcMucYBHPpn11Vtv4zqeqWunRHc3I5LmaUAEquCiJjwLYz7R4Vvl7NrfvY5XmvJXi3jGZruWXu2ZSu8gcnDDgQfECiHs4hSd51nuxNIoV5fKDvsoxhSSOQwOA8K8IBFiq2PdG4OabEJN6zo0lnM0Uy4ZeR6MOjKeoNYNP3azY6PUYFRiVkj4xydQcYw/wBJT1HvpGappklrM0U67rr06EdGU9QajZYiw9Fv2GYk2rbZ2jxuOfULW67czPYm3Q70XerLueDKGBKe3e4j1UwLjsxi1PZ20e3jRLtLZGVlUKZTu+dHIRgEkjgTyPtNUerTsNtgbGdRM8nk/FSgc7iFj6e51x4Vchmy91ywcWwkzEzw78Rz8uv3Vi7Fe0U3kRs7tj5VADul/SlQHHHPEunI9cAHxrQ9u2gTW9zFqMAJQGLvMb3ycsRPducHAVgQufFfrVf77szsLu5F6odJmw4lglZN5uYk4fO48xzq1i0UxCN/lF3Qp7zDb4xg7+RhietZ60xajY/bKDVbZZrdhnA34yRvxN1VgPsPWs7W9ehsoTLcuETIA4EszE4CoqglmJ6AVWpeyDT++72GOS3fOc200kODkHgFPm4x0xX1j7LLPymO4ka4nkiYMhuLiSYAry4OTnBwfdREvPyjjmbTz6p+f6UFOyGBSo81eQ6Dwqo612S2l84e7e5mZQQpedjugnOBw4cTVg0bZ8WvozXEg3QoWaUuqgYxujHA8MURUvt6iA0VsAD5eHkB4mt52Uf7Esv6H99q+m0PZ5BqGRdS3LoX3xH35EatxA3VA4YBPxrL2b2Oi05VS3kn7tQwWJ5S8a7zbxIUjnnPxNEW+qCM86KmiLnHaCw8nvJ4uiSuB+iTvL9hFa5hkYq39qlruao5H5yKN/fxU/dVRqIeLOIXTqOTtYGPPEBdA7DX/f6bbOeJ7tVPtTzD91b2qN2P3O9pxX+TmkHuOGH3mrzUpGbsBXPK2Ps6h7epRWi25fd0y6I/kX+7Fb2tBt6P/pd1/Qt+Fev8JVum/eZ5j7pAKOFZOmR71xCvjNEP7YrGzWXo5xdQH/fxf9YqIG66bL4HeRXSVFFTUyuVoqKmiiIoqKmiIooooiiq7tnsbHqUODhZkyY5PA/RbxU1Y6K8c0OFirkUr4nh7DYhc039hJbytFMpSRDgg/YR4g9DWPT3232KTUYsrhZ0B3H8fqP4qfspHXdo8MjRyqUdDhlPQ/iPXUZLEYz0XQMOxFlYzk4bj3HRW/s+29NkwguCTbseDfyJP7h6+FOdHDAFSCCMgg5BB5EGuY6vnZ5t+bUi3uWzAThHP5onofqfdV2Ca3dcozF8Kz3nhGvEc+o6/dOKioVsjI4iprPWnIqKmiiIooooiKKKKIlB2yx4vIG8YGHwc/41QKYXbO38Ktx/uXP9v/xS9qLm8ZXRcJ/s4/L3Ka3Yq/yFyPCZT8U/8Ux6W/Yr/E3R/wB6g+CUyKzoP2wtNxb+8k8/YIrV7U2/eWNwvjDJ/wBJNbWvnNHvKynkwI+IxV0i4so9jsrg7kVzHGfNHsFfWKTcZW+iyt8GB/CieAxu6Hmjsv7LEV82GRioZdT0c3zXTkb7ygjqAfiM17rTbHX/AJRp9vJ1MSg+1Run7RWzu5WSNmRDIwGQgKqWPgGbgPfUyDcXXLJGFjy08DZfWil3tF2vf6Ok7u6sJ0bc7zhJAwKbwXeBVj84gV4ue2TuYY559OvUt5ArCbdjZN1/ROQ2BnhwJHOvVQmPU1ptltrbfU4O+tH3lzhlIw6N9F16H7D0JrcURTUUVNERRUUURFVTbvYddQj348LcIPNbo4+g/q8D0q2VFUuaHCxV6GZ8DxIw2IXM1xbtG7JIpV0OGU8CCK+dOzb7YQX6d7CAtwg4HkJQPmN6/A0lpYmRirgqykgqRggjmDUZJGWGy6Dh9eysjuNHDcf7wV/7Ou0DuCttdN8keEchP8WeiMfo+B6U2wa5i50yezntA3Ctrdt5vARSseXhG58PA+6r8E3+LlC4vhV7zwjzHuPdNWioqazlqSipqKKIpqKmiiJL9r1xvaiq/QgUftMzVSa3m3F93+pXLDiA+4PYgC/fmtHUTIbvJXS6CPs6aNvQJvdjNviylb6U7f2VUUwKqvZlZ91pcPi+9J+2xI+zFWmpKIWYFoOIPz1Ujup+EVNRU1cWEkJ2h6d3GpzjHCQiVf1hx/tA1XKafbNpGY4blR6B7t/0W4qf2h9tK2oqZuV5C6Nhc/bUrDxAsfRNnsc1XetpYCeMT7yj6r8f+oH40w6QewWueR38bMcJJ8k/sYjdJ9jYp+Vm07szLclqWNU/Y1JcNna/KTH5QY4w/wDDT/31tTE2RtEm0W1jlUPG9nCrKwyCpiAINLv8oPnD/wANcf31tWJtBFq8Oz0EkFyjW3k0XeJFF3cyRFAOL5O8AD5xG6evLNZChlqew2Qxa7PFAxaApOCccGWNx3Tnw5j9rHWnzq9jNKF7i4aAjOSsccm9nlnvAcY9VLL8n66szbyxwx93eLjvyz7xlUEhXTwUE4IA4EjnkU3DREktgNrtW1e7ng8sjiWAElvJYmLefuABeA9fOrn5de6fexi9ufKLZ7e5kLLapFuPCqvhnXIGU3iMkcj6qWvYreyxajfGGBpyVOQskce6O+PHMhGfdTN0bWp77Ub+0u4u6hW2hAhYxscShw7F0zvZHDngY8c0RV/Y3U9R1/vbpbzyK2WVo0hhijd+Cqcs7g/SHHrx4AVvtn4NQa4vree8Y90bUxTi3iAKujs4Cld0nOATx5dM0sLux1LZG4Z4MzWLuOJGY2HAASAfxUmOG919fKnFsHt7BrFuZIco6ECSJvSQnkc9VODg+o+FES82N2x1S+1eaxluljEHf7zLbwFj3TiMDljmQfdTVutNnaKNUumR1HnyCGFjJwxkqw3V8eFJ7sz/AP23UP8AnP8AuEp60RJjYLa/U9S1K4tZLoKkCykyJbwZJSURrwYdeJ91YXbPpslgYLh5u/aV2RwYYo8hVDA5jAyenGvXYl/tzUvZN/3NZ/5Sf/4tp/TSf3YrxzQ4WKuwzSQuzxmxVDik3lB4jIBweYyM8a9EUzNd7P8Ayqwtrm2X5dbaDeUcO+AiT+2OnjS0x4ggjgQeBBHAgioqSMsNiuiUFayrjzDfiOS2F72n6laQgRT5VSFAaGN8Lg+k5GeBwOPjzpsbM2d/dWUE8moEPNEkuEtbfdXvFDBeIJOM8+tJWSMMCGGQRgjxpo9l23K93HY3B3WjVUhc8A6qMKh+sAB7ayoZr91y13FsJLCZ4RpxHLr5fZavUO0C/ht9Psgd3ULt2WSaZAO7U3LxI3d4xxABHDkOAJNbfaXSdVsbB549TlnkQLvJ5ND5wMig91uqWUgE+OfVXrtd7N5NSEVzZtu3VvwUZ3e8UNvAK/zXVskH1n1VW9iO2uWCYWetIyOrBO+Zd1kPICdPh5w8ckdazFrCdgrC1vUhbW0szco0ZveBwHxxWaDS57Ytc3YY7VTxkO+/qRTwB9rfdVEjsrSVl0VOaidsY4nXy4pUlyxJbmxJPtJyftNSkJdlRebsEHtY4H31FWjs00jynUkJGUgBlb2jgg+Jz7qimtzEBdFqJRBC6Q8AnZp1oIYY4xyRFT9lQPwrIooqYXMCSTcooooovFga9pK3drLC3KRCAfA/NPuOK51nt2jdkcYZGKsPWpwa6apR9rezXdTLdxjzJMLJjo49Fj7Rw9orEqWXGYcFseA1fZyGF2ztvP8AKXpGaeHZ9tWt1Y/KuBJAAspYgDAHmuSehH2g0j62uzeuGyuA5UPGw3JYyARJGeYIPAkcxWNDJkd0Ww4pRfqobN8Q1Hx6radvGsRTSxpG6Pu2spyrqwy88IC8Dz8wn30ytgtUgl0uzjEsTMbaJSm+hYkRgMpXOehyK2dlpNnNGskUFuyOAykQx4IP6tZUGiW8bBkgiVhyZYkDDpwIGRUoueEEGxXP22WjzbM6tHdWqnuSxMZ47rIfTtpD6hwHD0d08SvB36Lt1Z3dsk6TxqGXJV5FV0I9JWUnOQfjzHOt5PAsilXUMp5qwBB9oPA1hHZy1/m0H9TH/lovEiOxDaK2ttRvGuJo4llXzGkYIG+VLc25cPGmNtR2oRRSblg0Fw5tbyZ3VhII+4haSMNuHkXBGCeVXH/V62/m8H9TH/lr6RaJAmd2CJd5SpxGgyp5qcDiD4URaOHbrT57ATTXFuY3jXvFZ0PFlBaNoySc5ON2qJ2A6K6SXtysbR20rKsG/wACyh3YYzzAVlGeWepwaaf+rtt/N4P6mP8Ay1nogUAAAAAAAcAAOQA6URIMXR2f2nlnvUYQXRnxKAWXclcOGUDjlWADDnzOOWWjqfappsEBl8rhfzSVSNw7seihVyQScDjgDrVmurNJRiVFcZzh1VhnxwRWL/q9bfzeD+pj/wAtESo7BdFna4u7+WPu47gEJnI3y0veMUB47o5Z654cjXx/KL1WKSC0SORHYSykhGDYARQc45cSOdO0CsA7PW2c+TwZPP5GPj/Zoirmyu3+nmytx5ZbqVhiVleVUYMI1BBD4PMVQ9S07/TFxf3NiUdIJIkVYwPlh3e9JKGHpMW6dQKbx2etv5vB/Ux/5ayrWyjiGIkVATnCKqgnxwBzqh7A8WKyaapkppBJGdfv0K5oBoI5eIOQRwIPiDTR7Rezze3rqzTzuJliUY3updAPneI60rgajJGFhsV0KirGVcWdvqOSZGwXaoXufJb+WJAIUMcj+aZH3yCHcnGd3dwMccGtJ22m31Ke1t7ALcXu+QxhKtuxkAbsrKcDzsHj6IzyzVPeBW5gE+JAJ+2m72ZbVQzDuXjiiuQuA6Iid8o4/NA84Y4j31mQzg2aVq2KYS+Iumj1bfYcPwrusi21sDKQFijG83TzFAJ+yuf9oNaa9upJ2yN8+aPooOCj4faau3attd3jeRwnzVIMxHU9I/dzPupc1ZqJMxyjgpPA6ExM7d41dt5flQadHZToPk9l3rjD3BD8eYQcEHwyffSx2P2dN/eJFj5MefKfBAeXtJ4V0EiBQABgAAADoByFVUzNcxVn+oKuzRTt46n2U0UUVnLUEUUUURTWJqumpdQvFKMo6kH8CPWDxrKqabr1ri03G65x13RJLK4eGXmp81ujqfRYf+8619PfbrY9dRg83AnjyY2PXxRj9E/fSMngaN2R1KuhKsp5gjoai5Y8h6LoeGV4q4tfENx7+quPZ3tx5E/cTn+DueBP5lj1/QPXw5051YEAg5B4gjka5jq87Cdops8QXRLQclfm0PqPin3Vdgmy91yjMXwkyXnhGvEc+o6/dOSpr5wXCyKGRgysMhgcgg9Qa91nrTiLIooooiKKKKIiiiiiIooooimooooiKV3aP2f43rq0XhxMsSj4yIPvHvpo0VQ9geLFZdJVyUsgkZ6jmuYga9RuVIZSVZSCCDggjkQelWrtJ0y2gvP4Kw3myZYl9GNvEEcBn6NVOopzcpsujU8wqIhIBoeBUk5JJOSSSSeJJPMk+NSqkkBQSSQABzJJwAPfXkmmj2YbDlcXlyvH8yhHog/nGHielVMYXmwVmsq2UkRe70HMqz7BbKDT7UBwO+kw0h8Djgg9Q/xqy0UVKNaGiwXOZpXTPMj9yiiiiqlaRRRRRFNFFRREVS9v9gRfL30AC3Kj2CUD5revwNXSiqXNDhYq/BO+neJIzYhcyywsjMjqVdThlYYKkdCK8U9Ns9gotRXeXEc4HmyAcG+rIOo+0UmNW0eWzlMdwhRun0WHijdRUbJEWHot9oMSjq22GjuI+Fs9ldtZ9ObCHfiJy0THh6yh+afspxbObY29+vyL4fHGJsB193UesVz7XqNyrBlJVhyZSQR7COVexzOZpwVuuwiGq7w7rufPzC6bqaTGg9q9zb4W4AuEHU+bKP1uTe+r/o/aRZXOB3vdOfmS+YfcTwPxrNZMx3FalU4XU0+7bjmNVZ6K8xyBhlSCPEEEfZXqryjEVNRU0RFRRRRFNRWq1Xaq1tB8vMin6Od5j7FGTVF1ztj5rZRf/JLwHtCDifeatula3crNp6CoqP22m3PYfVMe/wBRjt4y8zrGg5sxAH/k+qlZtb2qvNmKxzGnIzEYdv0B80evnVK1XWJrt9+4kaQ9M+iv6KjgKwqw5Kgu0botqocDjhIfN3jy4flT/wC5PEn1k1BNeo4y7BUBZmOAqjJJ8AKaexHZf3ZWe+ALjikPNU8C/wBJvVyFWWRl5sFKVlbFSMzPOvAcStb2e9nZmK3N4uIxxjiYcX8HcfR8B1ptAUYoqSjjDBYLQKyskq5M7/QckUUUVcWGiiiiiIooooimiiooiKKmooiKwdY0SG8jMdwgdemeanxU8wazqK8IvoVU1xaczTYpNbTdlc9vl7XM8fPd/Or7uTj2capDDBIIII5gjBHtB5V07Wl13ZC1vh8vEC3R181x+sOfvrEfTA6tWyUePvZ3Zxccxv8Alc90EZ50w9Z7HJUybSUSD6Evmt7Aw4H34qm6ls5c2x+XgkQfS3d5f2lyKxXRubuFssFfTz+B48tj9FjWeoSwHMMskf6DlR8OVby27Rr+PlPvf0iK324BqtBweteqpDiNirslNDL42A+YCucfa5fDmIG/UYfc1e27X708kgH6r/5qpFFV9q/msf8A4yk/8wrXP2o6g/5yNP0Ih+9mtNfbS3U/8bcSsPDfKj4LitdXksBzqkvcdyr0dHTx6tYB6BAUVNZFlp8s5xBFJIfqISPjyq26R2T3c2DMVt19Z33/AGV4D3mjWOdsEmq4IB/2OA+/0VKJxzqxbObCXV+QVXuov5WQEAj6i82+6mhoPZraWhDFTNIPny+dg/VT0RVrAxWUym4uWu1f9Qf4049T7D5+ir+y+xNvp65jG/KR50r8WPqH0R6hVgoqazA0NFgtXllfK4veblRRRRXqtoooooiKKKKIiiiiiIqaKKIoooooiKKKKIiipooiigiiiiLWX2y9rP8AxtvEx8SgB+I41Q9p9irOIExwhT6nkH2b1TRVmVrbXspOhnlEgaHG3mUs9ThEbHdyPeT95rHg85sH78fdRRUWd1vbHHs73V82X2WtpyO9j3va8n4NTI03YqyiAKW0WfErvH+1miipGFrbbLTMTqJe0tmNvMreRxBRhQAPAAAfZXqiislQiKKKKIiiiiiIooooiKKKKIiiiiiL/9k="/>
          <p:cNvSpPr>
            <a:spLocks noChangeAspect="1" noChangeArrowheads="1"/>
          </p:cNvSpPr>
          <p:nvPr/>
        </p:nvSpPr>
        <p:spPr bwMode="auto">
          <a:xfrm>
            <a:off x="168540" y="-144463"/>
            <a:ext cx="3302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 name="TextBox 17"/>
          <p:cNvSpPr txBox="1"/>
          <p:nvPr/>
        </p:nvSpPr>
        <p:spPr>
          <a:xfrm>
            <a:off x="584515" y="1340768"/>
            <a:ext cx="8814979" cy="5184576"/>
          </a:xfrm>
          <a:prstGeom prst="rect">
            <a:avLst/>
          </a:prstGeom>
          <a:noFill/>
        </p:spPr>
        <p:txBody>
          <a:bodyPr wrap="none" lIns="0" tIns="0" rIns="0" bIns="0" rtlCol="0">
            <a:noAutofit/>
          </a:bodyPr>
          <a:lstStyle/>
          <a:p>
            <a:pPr marL="177800" indent="-177800" algn="l">
              <a:spcBef>
                <a:spcPts val="800"/>
              </a:spcBef>
              <a:buClr>
                <a:schemeClr val="accent2"/>
              </a:buClr>
              <a:buSzPct val="100000"/>
              <a:buFont typeface="Arial"/>
              <a:buChar char="•"/>
            </a:pPr>
            <a:endParaRPr lang="en-US" sz="1800" b="1" dirty="0" smtClean="0">
              <a:solidFill>
                <a:schemeClr val="accent2"/>
              </a:solidFill>
              <a:latin typeface="+mn-lt"/>
            </a:endParaRPr>
          </a:p>
        </p:txBody>
      </p:sp>
      <p:sp>
        <p:nvSpPr>
          <p:cNvPr id="9" name="TextBox 1"/>
          <p:cNvSpPr txBox="1"/>
          <p:nvPr/>
        </p:nvSpPr>
        <p:spPr>
          <a:xfrm>
            <a:off x="707573" y="1659176"/>
            <a:ext cx="7979228" cy="2884717"/>
          </a:xfrm>
          <a:prstGeom prst="rect">
            <a:avLst/>
          </a:prstGeom>
          <a:noFill/>
        </p:spPr>
        <p:txBody>
          <a:bodyPr wrap="square" lIns="0" tIns="0" rIns="0" bIns="0" rtlCol="0">
            <a:noAutofit/>
          </a:bodyPr>
          <a:lstStyle/>
          <a:p>
            <a:pPr marL="342900" indent="-342900" algn="l">
              <a:spcBef>
                <a:spcPts val="800"/>
              </a:spcBef>
              <a:buClr>
                <a:schemeClr val="accent2"/>
              </a:buClr>
              <a:buSzPct val="100000"/>
              <a:buFont typeface="Arial" panose="020B0604020202020204" pitchFamily="34" charset="0"/>
              <a:buChar char="•"/>
            </a:pPr>
            <a:endParaRPr lang="en-US" sz="2400" b="1" dirty="0" smtClean="0">
              <a:solidFill>
                <a:schemeClr val="accent2"/>
              </a:solidFill>
              <a:latin typeface="+mn-lt"/>
            </a:endParaRPr>
          </a:p>
          <a:p>
            <a:pPr marL="342900" indent="-342900" algn="l">
              <a:spcBef>
                <a:spcPts val="800"/>
              </a:spcBef>
              <a:buClr>
                <a:schemeClr val="accent2"/>
              </a:buClr>
              <a:buSzPct val="100000"/>
              <a:buFont typeface="Arial" panose="020B0604020202020204" pitchFamily="34" charset="0"/>
              <a:buChar char="•"/>
            </a:pPr>
            <a:r>
              <a:rPr lang="en-US" sz="2400" b="1" dirty="0" smtClean="0">
                <a:solidFill>
                  <a:schemeClr val="accent2"/>
                </a:solidFill>
                <a:latin typeface="+mn-lt"/>
              </a:rPr>
              <a:t>Provisions </a:t>
            </a:r>
            <a:r>
              <a:rPr lang="en-US" sz="2400" b="1" dirty="0">
                <a:solidFill>
                  <a:schemeClr val="accent2"/>
                </a:solidFill>
                <a:latin typeface="+mn-lt"/>
              </a:rPr>
              <a:t>for Interlibrary Loans (ILLs) of book </a:t>
            </a:r>
            <a:r>
              <a:rPr lang="en-US" sz="2400" b="1" dirty="0" smtClean="0">
                <a:solidFill>
                  <a:schemeClr val="accent2"/>
                </a:solidFill>
                <a:latin typeface="+mn-lt"/>
              </a:rPr>
              <a:t>chapters</a:t>
            </a:r>
          </a:p>
          <a:p>
            <a:pPr marL="342900" indent="-342900" algn="l">
              <a:spcBef>
                <a:spcPts val="800"/>
              </a:spcBef>
              <a:buClr>
                <a:schemeClr val="accent2"/>
              </a:buClr>
              <a:buSzPct val="100000"/>
              <a:buFont typeface="Arial" panose="020B0604020202020204" pitchFamily="34" charset="0"/>
              <a:buChar char="•"/>
            </a:pPr>
            <a:endParaRPr lang="en-US" sz="2400" b="1" dirty="0" smtClean="0">
              <a:solidFill>
                <a:schemeClr val="accent2"/>
              </a:solidFill>
              <a:latin typeface="+mn-lt"/>
            </a:endParaRPr>
          </a:p>
          <a:p>
            <a:pPr marL="342900" indent="-342900" algn="l">
              <a:spcBef>
                <a:spcPts val="800"/>
              </a:spcBef>
              <a:buClr>
                <a:schemeClr val="accent2"/>
              </a:buClr>
              <a:buSzPct val="100000"/>
              <a:buFont typeface="Arial" panose="020B0604020202020204" pitchFamily="34" charset="0"/>
              <a:buChar char="•"/>
            </a:pPr>
            <a:r>
              <a:rPr lang="en-US" sz="2400" b="1" dirty="0" smtClean="0">
                <a:solidFill>
                  <a:schemeClr val="accent2"/>
                </a:solidFill>
                <a:latin typeface="+mn-lt"/>
                <a:hlinkClick r:id="rId3"/>
              </a:rPr>
              <a:t>Text &amp; data mining</a:t>
            </a:r>
            <a:r>
              <a:rPr lang="en-US" sz="2400" b="1" dirty="0" smtClean="0">
                <a:solidFill>
                  <a:schemeClr val="accent2"/>
                </a:solidFill>
                <a:latin typeface="+mn-lt"/>
              </a:rPr>
              <a:t> </a:t>
            </a:r>
          </a:p>
          <a:p>
            <a:pPr marL="342900" indent="-342900" algn="l">
              <a:spcBef>
                <a:spcPts val="800"/>
              </a:spcBef>
              <a:buClr>
                <a:schemeClr val="accent2"/>
              </a:buClr>
              <a:buSzPct val="100000"/>
              <a:buFont typeface="Arial" panose="020B0604020202020204" pitchFamily="34" charset="0"/>
              <a:buChar char="•"/>
            </a:pPr>
            <a:endParaRPr lang="en-US" sz="2400" b="1" dirty="0" smtClean="0">
              <a:solidFill>
                <a:schemeClr val="accent2"/>
              </a:solidFill>
              <a:latin typeface="+mn-lt"/>
            </a:endParaRPr>
          </a:p>
          <a:p>
            <a:pPr marL="342900" indent="-342900" algn="l">
              <a:spcBef>
                <a:spcPts val="800"/>
              </a:spcBef>
              <a:buClr>
                <a:schemeClr val="accent2"/>
              </a:buClr>
              <a:buSzPct val="100000"/>
              <a:buFont typeface="Arial" panose="020B0604020202020204" pitchFamily="34" charset="0"/>
              <a:buChar char="•"/>
            </a:pPr>
            <a:r>
              <a:rPr lang="en-US" sz="2400" b="1" dirty="0" smtClean="0">
                <a:solidFill>
                  <a:schemeClr val="accent2"/>
                </a:solidFill>
                <a:latin typeface="+mn-lt"/>
              </a:rPr>
              <a:t>Use in coursepacks</a:t>
            </a:r>
          </a:p>
          <a:p>
            <a:pPr algn="l">
              <a:spcBef>
                <a:spcPts val="800"/>
              </a:spcBef>
              <a:buClr>
                <a:schemeClr val="accent2"/>
              </a:buClr>
              <a:buSzPct val="100000"/>
            </a:pPr>
            <a:endParaRPr lang="en-US" sz="3200" b="1" dirty="0">
              <a:solidFill>
                <a:schemeClr val="accent2"/>
              </a:solidFill>
              <a:latin typeface="+mn-lt"/>
            </a:endParaRPr>
          </a:p>
          <a:p>
            <a:pPr algn="l">
              <a:spcBef>
                <a:spcPts val="800"/>
              </a:spcBef>
              <a:buClr>
                <a:schemeClr val="accent2"/>
              </a:buClr>
              <a:buSzPct val="100000"/>
            </a:pPr>
            <a:endParaRPr lang="en-US" sz="3200" b="1" dirty="0" smtClean="0">
              <a:solidFill>
                <a:schemeClr val="accent2"/>
              </a:solidFill>
              <a:latin typeface="+mn-lt"/>
            </a:endParaRPr>
          </a:p>
        </p:txBody>
      </p:sp>
    </p:spTree>
    <p:extLst>
      <p:ext uri="{BB962C8B-B14F-4D97-AF65-F5344CB8AC3E}">
        <p14:creationId xmlns:p14="http://schemas.microsoft.com/office/powerpoint/2010/main" val="311337478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518" y="1025961"/>
            <a:ext cx="8813933" cy="443198"/>
          </a:xfrm>
        </p:spPr>
        <p:txBody>
          <a:bodyPr/>
          <a:lstStyle/>
          <a:p>
            <a:pPr marL="177800" indent="-177800" algn="ctr">
              <a:spcBef>
                <a:spcPts val="800"/>
              </a:spcBef>
            </a:pPr>
            <a:r>
              <a:rPr lang="en-US" sz="3200" dirty="0">
                <a:solidFill>
                  <a:schemeClr val="accent2"/>
                </a:solidFill>
              </a:rPr>
              <a:t>Dedicated support resources:</a:t>
            </a:r>
          </a:p>
        </p:txBody>
      </p:sp>
      <p:sp>
        <p:nvSpPr>
          <p:cNvPr id="5" name="TextBox 4"/>
          <p:cNvSpPr txBox="1"/>
          <p:nvPr/>
        </p:nvSpPr>
        <p:spPr>
          <a:xfrm>
            <a:off x="116463" y="1340768"/>
            <a:ext cx="9439049" cy="5112568"/>
          </a:xfrm>
          <a:prstGeom prst="rect">
            <a:avLst/>
          </a:prstGeom>
          <a:noFill/>
        </p:spPr>
        <p:txBody>
          <a:bodyPr wrap="none" lIns="0" tIns="0" rIns="0" bIns="0" rtlCol="0">
            <a:noAutofit/>
          </a:bodyPr>
          <a:lstStyle/>
          <a:p>
            <a:pPr marL="177800" indent="-177800" algn="l">
              <a:spcBef>
                <a:spcPts val="800"/>
              </a:spcBef>
              <a:buClr>
                <a:schemeClr val="accent2"/>
              </a:buClr>
              <a:buSzPct val="100000"/>
            </a:pPr>
            <a:r>
              <a:rPr lang="en-US" sz="1800" b="1" dirty="0" smtClean="0">
                <a:latin typeface="+mn-lt"/>
              </a:rPr>
              <a:t>	</a:t>
            </a:r>
            <a:endParaRPr lang="en-US" sz="2000" b="1" dirty="0" smtClean="0">
              <a:latin typeface="+mn-lt"/>
            </a:endParaRPr>
          </a:p>
          <a:p>
            <a:pPr marL="177800" indent="-177800" algn="l">
              <a:spcBef>
                <a:spcPts val="800"/>
              </a:spcBef>
              <a:buClr>
                <a:schemeClr val="accent2"/>
              </a:buClr>
              <a:buSzPct val="100000"/>
            </a:pPr>
            <a:endParaRPr lang="en-US" sz="1800" dirty="0" smtClean="0">
              <a:latin typeface="+mn-lt"/>
            </a:endParaRPr>
          </a:p>
        </p:txBody>
      </p:sp>
      <p:sp>
        <p:nvSpPr>
          <p:cNvPr id="24578" name="AutoShape 2" descr="data:image/jpeg;base64,/9j/4AAQSkZJRgABAQAAAQABAAD/2wCEAAkGBxQQEhQUEhQWFBUXGBUYFxUUFxcWGxkYFRgWFxgYGRgYHCggHhwlHRQXITEiJSksLi4uGB8zODMsNyguLisBCgoKDg0OGxAQGywkICYwLDQsLS8sLCwsNDQsLCwsLCwvLCwsLCwsLC8sLCwsLSwsLCwsLywsLCwsLCwsLCwsLP/AABEIAOEA4QMBEQACEQEDEQH/xAAcAAEAAgIDAQAAAAAAAAAAAAAABgcFCAIDBAH/xABQEAABAwIBBwUKCAsIAgMAAAABAAIDBBEGBQcSITFBURMiYXGBFEJicnORobGy0QgjMjVSksHCGDNDVYKipNLh4/AXJFNUdIOTsxU0JWOj/8QAGwEBAAEFAQAAAAAAAAAAAAAAAAUBAgMEBgf/xAA7EQACAgEBBQUHBAAFAwUAAAAAAQIDBBEFEiExQQYTUWFxIoGRobHR4RQyQsEjM1Jy8ENi8SREkqLC/9oADAMBAAIRAxEAPwC71QoEAQBAEAQBAEAQBAEB0z1bI/lva3xnAetUckuZkhVZP9sW/RGJqMYUUfyqmP8AROl7N1jeRUv5I3obHzp8qn7+H1PC7OJk8flieqOT91Wfq6vH5Gyuzu0H/D/7L7nwZxcn/wCM4f7cn7qp+rq8fkVfZ3aH+hf/ACX3PZBjWhfsqWDxtJntAK9ZFT/ka89i58OdT92j+hlqbKMUv4uVj/FcD6isilF8maNmPbX++LXqmelXGEIAgCAIAgCAIAgCAIAgCAIAgCAIAgCAIDxZUyvDSt0p5GxjdpHWeobSrZ2RgtZM2cfEvyJbtUWyCZZzqMaSKaIv8OQ6I7GjX57LSnnL+COmxOys3xvnp5Lj8yGZUxtW1F7zOY36MXMHnGv0rVnk2S6/A6DG2JhUcoJvxfH8GBmmc83e5zjxcSfWsLbfMlIwjBaRSXocFQuCAIAgPrHlpuCQeINkKNJrRmZybiyspzzKiQj6LyXt8zr27FmjfZHkyPyNk4d/7616paP5EwyRnVcCBUwgje+I2P1Tt862YZz/AJIgMrspF6uifuf3/BPMi4jpqwfEytJ+gdTh+ida3a7oT/azmMvZuTiv/Fg0vHmviZZZDRCAIAgCAIAgCAIAgCAIAgCAIDoraxkDC+V4YwbXONgqSkorVmWmmy6ahWtW+iKyxNnOc67KMaI1jlXgEnpa3YOs+ZR9ua3wh8Tsdn9mIx0nlPX/ALVy97+xXlXVPmcXyOL3Ha5xuVottvVnV1VQqjuQSS8EdSoZAgO+kopJjaON7z4LSfUroxcuSMVt1dS1skl6vQzdNgeuk2QOb4xa37VlWNa+hHWbcwYf9RP01Z7mZta497GOt/8ABX/o7TWfaXBXV/A+uzaVw3Rnqf8AwT9Hb5FF2lwX1l8DxVOBK5n5Au8VzT9qteLauhs17ewJ/wDU09UzCVuTpYTaWN7PGaR6VhlGUeaJGrJquWtck/RnmVpmCA+xvLSC0kEbCDYjqIQpKKktGtUTfDecieCzai88fHUHjt77t863KsyUeEuKOb2h2bou9qj2JfL8e74Fq5GyzDWM04Hhw3je08HDcVIwsjNaxZxOXh3Ys9y2Oj+T9D3q81QgCAIAgCAIAgCAIAgCAwOKsVQ5PZd50pD8iMbT0ngOlYbr41rjzJPZuyrs6ekeEVzf/ObKWxBiGeufpzO1D5LG3DW9Q+1RNlsrHrI9Ewdn0YcN2per6sxSxm8c4IHSODWNLnHYGgknsCqk3wRZOcYR3pPReZOMg5sp5bOqHCBv0dTn+jUFt14cnxlwObze09FXs0LffjyX3ZO8kYEo6axEfKOHfS8436rW9C3YY1cemvqczlbdzb+Dlurwjw/JJIow0WaA0cALD0LOuHIiZScnrJ6nJC0IAgCA+PaCLEAjgdaFU2nqjAZWwXR1N9KIMce+j5h9GrzhYZ49c+aJTG21mY/7Z6rwfFEFy7mulju6lfyo+g+zXdh2H0LTswpLjB6nS4faiqfs5Ed1+K4r7/UglZRyQuLJWOY4bQ4WWlKLi9GdPVdXdHfraa8joVDIerJeUpaaQSQvLHDeN44EbwroTcHrEwZGNVkVuu1aouLBeOY60COW0c/DvX9LL+o+lSlGSrOD4M4Da2w7MNuyv2ofNev3JgtogAgCAIAgCAIAgCAICLY3xgygZoss+dw5rfoj6bujgN9lr5GQq1ouZN7H2PPNnvS4QXN+Pkv+cCk66sfO90kri97jck/1s6FEyk5PVnotNMKYKutaJHQrTKSrCeB5q6z3Xih1c8jW7xBv69nWtmnGlZx5IhNp7cpw/Yj7U/Dw9ftzLcyFh2nom2hjAO951vd1u+xSddUK17KODzdo5GXLW2XDw6fAyyyGiEAQBAEAQBAEAQBAY/LGRYKtmhPG143G3Ob0tdtCsnXGa0kjaxc2/FlvVSa+j9UVPi3N/LSXkgvNFvsOewdIG0dIUbdiyhxjxR3OzO0FWTpXb7M/k/t6ELWodEfWOIIIJBBuCNRBGwgoUaTWjLczf457otT1JAlHyJCbcp0HwvWpPGyd72ZczhNubD7jW+hez1Xh+PoT9bpywQBAEAQBAEAQGBxjiRmT4C886R2qNnE8T0BYb7lXHXr0JTZWzZ5126uEVzf/ADqyiK6sfPI6SRxc9xuSf62KHlJyerPTKaYUwVda0SOhWmUsvAub/S0Z6xurUWQnfwL/AHedSGPi6+1P4HHbZ7Qaa0Yz9Zf0vv8AAtBrQAABYDUAFIHGNtvVn1CgQBAEAQBAEAQBAEAQBAcJpWsaXOIDQCSTqAA23RvTiy6EZSkoxWrZQOMK2nnqXvpmcmzZwD3Am7wN19Wro6VC3yhKbcFwPUdlUZFONGF8tX9F4a9dDCLCSR9a4ggg2I1gjcQhRpNaMufN3i7uxnIzH49g2/4jR33jDf51LY1++t2XM8927sj9JPval7D+T8PTwJoto50IAgCAIAgOiurGQRvkkOixgJJ6AqSkorVmWmmd1irgtW+Rr/ibLb66d0z9Q2Mb9FgvYem/WVCW2OyW8z1LZ+DDDoVUfe/FmKWM3izc2uDL6NVUN6Yoz6HuHqHapDFx/wCcvccbt/bWmuNQ/wDc/wCl/fwLPUgcYEAQBAEAQBAEAQBAEAQBAcJpWsaXOIa1oJJOoADaSjenFl0ISnJRitWymMe40Na4xQkinB26wZCN56OAUTkZHeeyuR6FsXYscSPe28bH8vTz8yGrVOhPXk7JktQXCGNzyxpc7R3Af1s2lXRhKX7Ua9+VVRo7ZJavRHkVpsHfQVj4JGSxnRew3B/rduV0ZOL1RiuphdW65rVPmX/hjLba6nZK3UTqe36LxtHuU1VYrI7yPLdo4M8O91S5dH4roZZZDRCAIAgCAqrO3iDScKRh1Ns6Wx2utdrT1A383BR2bbq9xe87fsxs/di8qa4vhH06v+iuFoHXEuzdYY7tm05B8TEQXXGp7tzPRc9HWtnGp7yWr5Igdu7T/SU7kH7cuXkvH7fgu0C2oagpc85b14s+oUCAIAgCAIAgCAIAgCAIDhNM1jS55DWtBJcTYADaSUbSWrLoQlOSjFatlM49xo6scYoSWwNJ65CN58HgFFZGR3j3Y8j0LYuxY4ke9t4zfy8vXxZDFqHQmTw9kOWulEUQ6XPPyWN4n3b1krrlZLRGnnZ1WHU7LH6Lq/QvXDuQoqGIRxDxnna93E+7cpiqqNcdEeZ5+fbmWuyx+i6JFaZ0MLdzv7piFo5DZ7QPkPO/qd6+taGXTuvfXJnYdndqd/D9PY/ajyfivuvp6ECWkdQSzNxiHuOpDHH4qYhruAdezXec2PQVs4tu5PR8mQe3tn/qsdyivajxX9ovBS55sEAQBAeHLeUW0sEkztjGk24ncO02Vtk1CLkzZw8aWTfGqPV/+TXarqXSvdI83c8lxPSVBNtvVnrFVUaoKEeS4I+0VK6aRkbBdz3BoHSUinJ6IW2xqg7J8ktWbC4eyS2jp44Wd6OcfpOPyndpU5XWoRUUeU52XLLvlbLry8l0RkVeagQBAEAQBAEAQBAEAQBAcJZQxpc4hrQLknUABvKN6F0YuTUYrVspjHmNHVrjFCS2nHYZCN56OAUVkZHecI8j0LYuxY4i723jZ9Pz5kNWodCZLD+Q5a6URRDpc47Gt4n3LJXXKyWiNPOzqsOrvLPcurL2w7kKKhiEcQ6XOO1zuJ9ymKqo1x0R5nn59uZb3lj9F0SMoshpHnyjRMqInxSC7Xggjr39apKKktGZqL50WKyD4o14y1kx9JPJC/aw2vuI2gjrCg5wcJOLPVsTJhk0xthyf/NDxKw2S+M3+Wu66NhcbyM+Lf0luw9osfOpnGs3614o8y25hfpcuSj+18V7/sySLOQ4QBAVtnjyqQyKnaflXkf1N1NHnuewLQzp8FE6/sripynkPpwXv5lWKOO2LDzQ5F05X1Lhqj5jPHcOcexp/WW9hV6tzfQ5TtRm7lcceP8ALi/Rcvn9C2VJHChAEAQBAEAQBAEAQBAEBwnmaxpc8hrWgkuJsABtJKNpLVl0ISnJRitW+RTGPcZmtcYoTanaeoyEbz0cAorIyO89lcj0LYuxViR723jY/l+fFkNWodCZPD2Q5a6URRDxnHYxvE+7esldcrJaI087Oqw6nZY/RdW/AvXDuQoqGERRDpc47XO4lTFVUa46I8zz863MtdlnuXRIyiyGkEAQFbZ4Mi6TI6po1ttHJ4pPNPYSR2rQza+Cmjr+y2bpKWNLrxXr1+RVijjtib5psqclVmInmzNIt4bdbfRpBbeHPdnu+JzfabF73FVqXGL+T5/0XKpU8+CAICg8e5R7orpzuY4xt6o+b6wSobInvWM9Q2Lj9xhQXVrV+/j9CPrASpb9RlP/AMDkdk3Jcq4FhczS5O7piLku0TsuN25TdENytI8s2tlfqcuc+mui9EQz8II/m/8Aaf5KzaEdoPwgj+b/ANp/kpoNB+EEfzf+0/yU0Ghm8j59KKUhs8UtPfvtUjR2tsfQg0LLyZlKKqjbLBIyWN2x7CHDpGreOCoUPUgI5j7FH/iqR1TyXLWcxuhp6Hyza+lou9SArL8II/m/9p/kquhXQfhBH83/ALT/ACU0Gg/CCP5v/af5KaDQ9FJn/jJ+NoXsHFkzXnzOY31poNCc4Zzk5Pr9UcwjeASY5rMdYAk2ubOsATqO5UfDiysYSlJRitW+RBce40dWOMUJLYGncbGQjefB4BRWRkd492PI9C2LsWOJHvbeM38vz5kGq5+Tbe19YHBa9cN56Exl5H6evf01MfLloNFy30/wWxHEcnomQ13aCNUd6UPn+CdYEzsQwOgpW0PJtkkjY+Yz6TrvcG6bhyQva97X1BSVVUa46I4rPzrcy12WP0XReRfCvNEICrsdZ4Bk2sfStpeXLA3Sfy3J2c4aWjo8m7cRv3qpUwH4QR/N/wC0/wAlNBoS3COLBiOlq43U/I6Ia0DlOUuXAuafkNtYtBVlkN+LibOHkPHvhauj/wDPyKoljLSWnaCQesaioLTQ9ajJSSkup20FW6GVkrflMc1w7DeyrGTi00Y76o3VyrlyaaNkoZQ9rXN1hwBHURcKeT14nkM4uEnF80c0LTorp+Tje8961zvMCVST0TZlpr7yyMPFpGtk0he5zjtcST1k3UDrrxPXoxUYqK6Huw9Q90VMMW572g9QN3egFXVx3pqJrZ1/cY07PBP8Fk5+PmiTykPthTx5MayKpUndBmjylPEyWOOMska17fjWg2cLjV1FUKHKfM/lVgvyDXdDZGE+tAQ7KuSpqSQxVET4njvXi3aNxHSFUqZzAGNZsk1Aewl0LiBNDfU5vEX1B43Hs2KhQ2voaxk8bJY3BzHtDmuG8OFwVQoQHP180v8AKw+0qlTWZVKk+pMz+U5WMkayLRe1rm3laNTgCPQVQodhzM5V/wAKP/lYmoMDiTAtdk9odUQEMJA5RpD23OwEt2dqalVxeiMfSU+hr77jw6lrWT3uHQncPF7nSb/d9CT0U2mwHfsPWFF2R3ZaHd4WR39Kk+fU6cs3ELnWOi0tuQNlzYedZMaLlPgaO3L4U4usvFaLxIdPMXm57BwUxGKitEedXXStlvSODHlpBBsQQQekawrjEbk4XyoKujp5x+UiY49ZHOB6QbhWlpknvDQSdgBJ6ggNNsTZSNVV1E5N+UlkcPFLjojqAsOxXFxjEBe3wa/xVb48XsuVGUZi8e0HIV87QLBzuUH+5zj6SVC5Ed2xnp+xb++wq2+aWnw4fQj6wEqX5gGs5aggdtIaWHrYS37FNY0t6pM8v23T3WdZHz1+PEkCzEUYHHk/J5PqTxZo/XIZ95Ych6VSJTY1e/nVLz1+HH+igVCnqJLs1lPp5QYfoMe70AfeW1hrW0ge0lm5gteLS/v+iWZ+PmiTykPthS55yaxlVKm4uC/m+j/08PsNVpaZlARfOLhVmU6OSMtBla1zoHbC2QC4F9zXEAH+CqVNSnNINiLEaiDuKqVNifg95ZM1DJA83MEnN8nINIDsdp9hCoUPfn6+aX+Vh9pAazFVKm5uG/8A1KbyEP8A1tVpae6aVrGlziGtaCSTqAA2ko3pxZdCEpyUYrVspXOJjM1ulDEbU436wZCAdZ8HgO3qi7slzlpHkd7svYkMWl2XLWbT9F6efmVUs5GEpwNkOWufyUQ74aTjsY3Vdx929YLK3ZNJEriZ1eHizssfXgvF6ckT3O5kKKhyJyUQ/LQlzjtc7naypGqqNcdEcZnZ9uZa7LPcuiRr7dZTTMvi/JfcdbUwbAyR2j4jucz9VzUBfXwfsqcrk0w74JHtt4Mh5QelzlQoSTOflfuPJdVKDZxZybLbdKUhgPZpE9iA1OpYDI9jG7XOa0dbiAPWqlTJYsoG01ZPC0WEbyy3i2B9KoULg+DZ+KrfHi9lyMM9WeOn0amJ/wBOO31XfxUXnL20/I7zsrZrjTh4P6ogK0jqC4sz05dRyNPeTOt1Oaw+u6lMJ/4bXmcB2prUcuMl1ivk2TpbhzJE86LrZOl6XRD9dp+xa2X/AJT9xOdnFrtCHpL6Mo9RB6ST3M5HerldwhI872e5buCvbb8jmO1UtMWEfGX9Mzufj5ok8pD7YUocEaxlVKm4uC/m+j/08PsNVpaZlAEBpvi2EMrqpo2CeX2yri4sz4Ns1qirbxjjP1XEfaqMoyb5+vml/lYfaQGsyqVLlyZn2dFFFEKAO0GMZfugi+g0NvbktV7KgUW3ojw4qznz17AzkhDHtcxshdpHdpO0RcDhZaV+tnBPgdPsmMcP/ElBOfry+XMh9RlBzxbUB0LDCmMXqSmRtK26O7yR56eB0j2xxtL3vNmsaLlxO4BZ4xcnoiJuujVHekbNZvsNf+Oo44nBvKkaUzm73nXa+8N2DqW1GKjyOfvvnbLWT9F4Ecz/AHzSfLQ/eVyMKNaCqlS0c/8Akvkq2CYbJ4W31d9FZp7bOaqFDu+Dvlbkq6WAnmzRXHjxG4/Vc/0ICTfCOytowU1MDrkeZHDwYxYX7XegoCss0uSe6sq0rSLtjdyzuqLnN/WDR2oDxZxfnOt8vJ60BanwbPxVb48XsuRhmYz1M10p6Jh/1qOz/wCPvOz7JPhcv9v9lZqPOxLWzMO+KqB4bD52/wAFJYP7WcR2sX+LW/J/UsZbxyJEs6Q/+Ol6HRe2B9q1sv8Ayn7id7OP/wBfH0l9CkFEHpBYGZp395mHGK/me33rdwf3v0OW7Vr/ANNB/wDd/TM1n4+aJPKQ+2FKHCGsZVSpuLgv5vo/9PD7DVaWmZQBAacYvlD66rcNhnl9shXFxZXwbo71NW7cImDzuPuVGUZOM/XzS/ysPtIDWYC+xVKpa8ESGkyG5ovdpJAN9e8bNYUfZlxb04nXYPZ+6MFZJx1fm+HyPk8LmGzhZUjNSXAuvx7KZbs0cY3sBHKEtYSASBcgE7bb+Nleoylwia8rqqVvW66eXM2UwFhugp4WTUQbLptH94J0nO46z8nxRZbUY7q0OcyL5XT3n7kSxXGArfP980ny0P3lVFUa0FVKmxOf/JPK5OhnA50D269+hKA1wHaGHsVChSWCsr9xV1NOTYMkbpeI7mv9BJ7EBJs+mVO6MqvaDcQsZEOsXe70yFASf4N2TLy1dQR8lscTT0vLnOt1BrfrICuc4vznW+Xk9aAtT4Nn4qt8eL2XIwzNZ6nf+oPLH/rUdn/x952XZJf5z/2//orFR52RauZhvxdQfDZ6ipHB5SOI7WP/ABK15P6ljrfORI7nCg5TJ1QODWu+o5rvsWDJWtUiW2HZuZ9b82vimihVDHp5M80sujX2+lE9vpa77q28N6W+457tPDewtfCSf1X9knz8fNEnlIfbCljzw1jKqVNxcF/N9H/p4fYarS0zKAwmNMvsyfRzVDyAWscIwe+kIOg3tNuy6A0+kkLiXONySSTxJ1kq4uNg/g75HMVHNUOFjNJZnSyMWv8AWLh+iqFDK5+RfJL/ACsPtKgS1eiNeKWm0Bc7fUteyze4IncTEVS3pc/oSuD5LeoepRMv3M9Co/yo+i+hkck4dlyi/kYhr2l52MHEn7N6y48ZOfsmhte6irGbufp46+X9lf5do5aeeSGdujJG4tLeFuHQRY36VMxiorRHmt10rZb0iZ5nccHJtSIZXf3WdwD7/k3kWbIPMAejXuVTCbOAqhQrfP8AfNJ8tD95VRVGtBVSpuDjDJfdeTaiEC7nwO0B4YbpM/WAVChp+qlTsqah0r3PeS5zjck7SUBs5mPyV3PkqJxFnTOdKenSOi39VoVChQOcX5zrfLyetAWp8Gz8VW+PF7LkYZkM8015qdv0WPP1nD91Rmc/aSO47Jw0psl4tfJfkrtaJ1hb2ZyK1LK7jMR9VjfepPBXsN+ZwXaueuTCPhH6tk+W6cuePLFNysEsZ7+N7fO0hWzW9Fo2MW3ur4T8Gn8zW9zbGx2jV5lAnrieq1Rm8FVnI11O8mw0w09T+b9qzUS3bEyP2vT32FZFeGvw4k/z8fNEnlIfbU2eWI1jVSpY+TM81fTwxwsZBoxsaxt2uvZoAF+d0KhQ7H578pHYKcf7ZP3kBC8RYmqsoP06qZ0lr6LTqa2/0WDUOvaqlT1YIwjNlWobDECGbZJbEtjbvJ6eA3qhQ2wo6aKjgbG20cMTABcgBrWjaT9qo2lxZWEJTkoxWrfJFK51MZGtaYotUDXDrkIOp3QOAWg8jvJ7q5HYVbFWJi97Zxm9Pd5eviVorjCTXC+Q5a57IohuBc47GNttPu3rSjXKybSOovzqsPFjZY+i0XV8C+cO5CioYhHEOlzzte7ifduUtVVGuOiPOM/PtzLXZZ7l0SK4z7YINTF3dTsvLELStaNb4hfnatpb6r8AsppmviqVNkMx2M+7abuWZ3x9OAASdb4tjT1t2HsO9UKHdn++aT5aH7yII1oKqVN3IRzW9Q9StLTULHmS+5MoVUOwNlcRu5r+e3ss4K4uMNS05leyNvynua1vW4gD1oDc7I1C2mghhb8mKOOMdTGhv2K0tNTs4vznW+Xk9aqVLU+DZ+KrfHi9lyMM8uc6s5WvkA2RhrO0C59J9Ch8uWtr8j0js9T3eDFv+WrIqtYnC9c21JyWT4b7XaT/AKzjb0WUxix0qR5nt+3vM+enTRfBEnWwQwQGvWLqA09ZUR7uUc5vivOk30FQl0d2xo9W2Xer8SufktfVcGYgOtrGojYViN5pPgy6sS5IOXclsjZIIzLyT9NzS4AsN3CwI3gqernvRUjyXMoePfOp9Gyuf7AZv87H/wATv3lfqa2o/sBm/wA7H/xO/eTUaj+wCX/Ox/8AE795NRqZrI2YemYQamokmttawCJp6zcu8xQFm5LyXT0EPJwMZDEwXNtWza5zjrJ6SbqjenMrGLk1GK1bKnx5jV1a4xQktpxt3GQg7T0cAorIyO89mPI9C2LsWOIu9t4z+n58SC1kHKNte2xa9c916kvmY7vr3E9Dsw/g6aulEURF9rnEGzW8Stuux2S0SOezsOOHU7LJryWnFvw5mxGF8gR0EDYowLgDTfve6wBPVq1Dct+FcYLRHIZeZblTUrHyWiXRIy6vNQ+OaCLHWDtBQFK5bzEcpPI+nqWRROddkbo3O0Adrbh2sXvboVSp3YZzOVVBUxVENdGHRuBI5J1nN75h52xwuPTtQE+ziYWdlWj7mbIIjpsfpOaXDm31WBHFAVb/AGAS/wCdj/4nfvIC9422AHAAeZUKFX5w80pynWGpjnZDpMY17XRlxLmDR0rgjvQ0foqpUxuF8yT6SrgnkqmSNieHlgjcC7R1gXLuNkBcioUKZxLmUlq6qeoFWxglkc8NMbjbSOy+kqlSU5ucFnIUVSZZmyh+i+7WlthGHX2k8VRvRal9cHZNQjzb0Knr6kzSySHa97nH9Ik/aoGT3m2euUVKquNa6JL4HVFEXuDWi5cQAOJJsAqaa8C+UlGLk+SNk6CmEMbIxsY1rR2CynordSR5Dda7bJTfVtneqmIICqs8eTLSQ1AGpwLHHpbrb5wT5lHZ0OKkdv2VytYTofTivfzK4WgdcWtmeytpRSUzjrYdNg8F1tIDqdr/AElJYVmqcDh+1WJu2RyEuD4P1XL5fQsZbxyQQBAcJ5msaXPIa1oJLibAAbSSjaS1ZdCEpyUYrVvkUzj3GhrXGGE2gB27DIRvPRwCisjI7z2Y8j0LYuxViR72397+X5IYtQ6EyeH8hy10oiiHS5x2MbxPu3rJXXKyWiNPOzqsOp2WP0XVvwL1w7kKKhhEUQ6XOO1zuJUxVVGuOiPM8/PtzLXZZ7l0SMoshpBAEAQBAEAQBAEAQBAEBCc62V+RpORB58xt06DSC77B2rUzLN2G74nR9msPvcrvXyh9Xy+5TKij0IlebPJnL1zCRzYgZD1jU0ec+hbOJDesXkQfaHK7jCaXOXD7/IvFS55sEAQGGxfkjuykliHyraTPHbrb59nasV1e/BxJDZeX+lyoWdOT9HzNfXNIJBFiNRB3EblCHqiaa1RkcN5WNHUxzC9mnnAb2nU4eb0gLJVZuTUjUz8SOXjyqfXl69DYWlqGysa9hu1wDmkbwRcKbTTWqPKbK5VzcJLRrgztVSw4TStY0ucQ1oFySbAAbyUb04suhCU5KMVq2Uzj3GjqxxihJbA0nWDblDxPg8AorIyO89mPL6noWxdixxI97bxm/l+fMhi1DoTJYfyHLXSiKIeM47GN4n3b1krrlZLRGnnZ1WHU7LH6Lq/JF7YdyDFQxCOIcNJ52vdxPu3KYqqjXHRHmefn25lrssfouiRlFkNIIAgCAIAgCAIAgCAIAgPjnAC51AbSUKpNvRFBY2y73dVPkH4tvMj8UX19puVC3295PXoeobIwf0eMoP8Ac+L9fwYFYSULozV5G5Ck5Vws+Y6WvaGDUwdu3tUth17sNX1PPO0mb3+V3cXwhw9/X7e4mi2jnQgCAICmM6OQO56jlmD4uY38V4HOHbt86isurdnvLkz0Ps5tDv8AH7mX7ofTp8ORClqHRFm5qMTW/ucp6YSfO5n2jtUhh3fwfuON7S7M/wDdVr/d/T+5ZksoY0ucQ1oFyTqAA3lSDehx0YuTUYrVspnHuNHVjjFCS2nG3cZCDtPRwCisjI7z2Y8j0LYuxY4i723jN/L8+JDFqHQmSw/kOWulEUQ6XOOxreJ9yyV1yslojTzs6rDqdlnuXVvwL2w7kGKhiEcQ6XOO17uJ9ymKqo1x0R5nn59uZb3lj9F0SMoshpBAEAQBAEAQBAEAQBAEAQEAzp4m5GPuWJ3xkg55Hexnd1u9V1pZd26txc2dT2b2Z3tn6mxezHl5v8fUqJRh3hm8H5DNdUsj7wEOkPBgIuOs7O1ZqKu8ml8SO2rnLDxpWdeUfX8cy/42BoAAsAAAOACmjyyUnJ6s5IUCAIAgMbiHI7K2B8L+++SfouGxwVllasjus3MHMniXxth05+a6o1+ylQvp5XxSjRew2I+0dBUJKLi9Gep498L61ZW9UzoikLSHNNiCCCNoI1ghU5GWUVJOL5MkmI8aT1sMcTrNaANPRvz3C+s9FrauPYs9uRKyKTIfA2LRh2ysjxb5a9F9/PwIytcmTJ4fyHLXSiKIcNJx2MbxPu3rJXXKyWiNPOzqsOp2WP0XVvwL1w7kKKhiEUQ6XOO1zuJUxVVGuOiPM8/PtzLXZZ7l0SMoshpBAEAQBAEAQBAEAQBAEAQGAxjiZmT4dI2MrgRGzieJ8EXF1hvuVUdevQlNlbMnnW7q/av3P/nVlEVtW+aR0kh0nvJLieJUNKTk9Wem01Qqgq4LRLkdTWkkAC5OoAaySdwVC9tJasvXAOGxQ040h8dJZ0nRwZ2X891MY9Pdx482eabb2k8y/wBn9keC+/vJMtghggCAIAgCAhecXCXdkfLRD49g2fTaO96xrt5lq5VG+t5czotg7W/ST7qx+w/k/H08fiUw5pBIIsRqIO4qJPQk01qj4hUyOQMjvrZmwx2Bde5OxrRtPT1K+ut2S3UambmQxKXbPkvn5F74cyDFQxCOIeO87Xu4n3blM1VRrjojzLPz7cy12WP0XRIyiyGkEAQBAEAQBAEAQBAEAQBAYLFeKIsnx3dZ0hHMiB1u6Twb0rDddGpcefgSezNl251mkeEesui/JRuWcqy1crpZnFzidQ3NG5rRuAUROcpy3pHpOJiVYtSrrWiXz82eJWGyWbmxwhrbVzt8iwj/APQ/Z5+CkMTH/nL3HG9otr8Hi0v/AHP+vv8AAs9SBxgQBAEAQBAEAQFd5w8EcrpVNM34zWZIx3/hNH0ujf69HJxt7248+p1mwtud1pj3v2f4vw8n5fQqciyjTuTsp53RuD2OLXNNw5psQVVNp6osnCNkXGa1T6FpYPzjtfoxVnNfqAm713j/AET07OpSNGWn7M/icVtTs3KGtuLxX+nqvTx+vqWKx4cAQQQdYI1greOTaaejPqFAgCAIAgCAIAgCAIASgILi7OHHT6UdNaWXYXbWN7e+PQtO7LUeEeLOm2X2dsv0sv8AZj4dX9ipK6tkneZJXl7ztc7+tQ6FGyk5PVndU010wUK1ol0OhWmUnub7BBqS2oqW/E7WMNwZCN58D19S3cbG3/alyOY25txY6dFD9vq/D8/Qt4C2oagpM4JvXiz6hQIAgCAIAgCAIAgINjfATaq81PZk29uoNk9zulamRiqftR5nS7H29LG0qu4w6PqvuvIqKrpXwvLJGljxta4WIUW04vRneVWwtipweqfU6VQyGdw7iypodUTtJm+N+tuvbbeD1LNVfOvlyIzP2TjZnGxaS8Vz/JZeQ85FLPYTXgedzrlt+h4GrtspCvLhLnwOPzOzeVTq6/bXlz+H21JjDM140mODgd7SCPQtpNPkc/OEoPSS0ZzQtCAIAgCAIDjI8NF3EAcSbBCsYuT0RFMuZwaSmuGO5Z472PZ2v2ea61rMquPLiycw+z2Xfo5Ldj4v7cytMSY2qa27SRHEb/Fx3Fx4R2n1dC0LcmdnDkjsMDYmNh+0lvS8X/S6EbWuTB9a0kgAXJ1ADWSehCjaS1ZZeCM3h5s9Y22wshPrf+75+CkMfE/lP4HHbY7QrjTiv1l9vv8AAs8C2oagpA41vXiz6hQIAgCAIAgCAIAgCAIDDYjw1BXMtK2zgObI3U5vbvHQVitpjYuJIYG078KWtb4dV0ZUeJcD1NES4AzRa/jGAmw8Ju71KMtxp1+aO82ftzGy1o3uy8H/AE+pGFrkyEB66DKc0BvDK+PxXEDtGwq6M5R/a9DBdi03rS2CfqiUZPzl1kdg/QlHhNsfO33LZjmWLnxIW/s1h2cY6x9Hw+ZnKXOyPylN2skv6C37VlWd4xI2zsk/4W/FfZnuZnWpt8Mw+ofvK/8AXQ8Gaz7KZPScfn9g7OtTboZj2MH3k/XQ8GF2Uyes4/P7Hjqc7LfydMT0vkA9AaVa85dImxX2Sl/O34L8mFr851W/VGI4h0DSPnPuWGWbY+XAkaezGJD97cvl9CLZRyzUVH46aR/Q5xt9XYteVkpfuZNUYWPR/lQS93H48zwqw2QgM1h/C9RWuHJMIZvkcCGDt3noCy10zs5Ijs7amPhr/Elx8FzLawrgmChs4gSzf4jhs8Qbt+vapOnGjXx5s4XaW278zWK9mHgv78SULYIUIAgCAIAgCAIAgCAIAgCAIAQgItl7AdLV3do8lIe/j1X627CtezFrnx5MmsLb2XjezrvR8H9+ZX2V821XDcx6M7fANnfVP2ErSnh2R5cTqsXtJiXcJ6wfny+JEqqmfE4tkY5jhucCD6VqtNcGT1dsLI70GmvI6lQvCAIAgCAID7GwuIDQSTsAFyeoBOZSUlFat6Ik+ScAVlRYmMRN+lKdHV4ouVsQxbJdNPUhsrb+FRw3t5+C4/PkT7IWbamgs6a87x9LUy/ijb23W7XhwjxlxOXzO0uTdrGr2F5c/j9iaRxhoAaAANgAsB2Lb5HPSk5PWT1ZyQtCAIAgCAIAgCAIAgCAIAgCAIAgCAIDqqKZkgs9rXjg4A+tUaT5l9dk63rBtPyMBXYEoZdsIaeMZLPQDZYZYtUuhK07dzquU9fXiYWfNVTE8yWZvQSx33VheDDo2SEO1WSv3Qi/iv7PI/NMzdUu7WD3q39Cv9RsLtZPrWvicW5pm76l3Ywe9P0K/wBQfayXSpfE9UOainHyppT1aDfsKuWDDq2YZdq8h/thFfF/2jL0eb2hj18kXn/7HF3o2ehZY4lS6Ghb2hzrP56ei0JDRZPihFoo2MHgtAWaMYx5Iirci2562Sb9WelXGEIAgCAIAgCAIAgCAIAgCAIAgCAIAgCAIAgCAIAgCAIAgCAIAgCAIAgCAIAgCAIAgCA//9k="/>
          <p:cNvSpPr>
            <a:spLocks noChangeAspect="1" noChangeArrowheads="1"/>
          </p:cNvSpPr>
          <p:nvPr/>
        </p:nvSpPr>
        <p:spPr bwMode="auto">
          <a:xfrm>
            <a:off x="168540" y="-144463"/>
            <a:ext cx="3302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4580" name="AutoShape 4" descr="data:image/jpeg;base64,/9j/4AAQSkZJRgABAQAAAQABAAD/2wCEAAkGBxQQEhQUEhQWFBUXGBUYFxUUFxcWGxkYFRgWFxgYGRgYHCggHhwlHRQXITEiJSksLi4uGB8zODMsNyguLisBCgoKDg0OGxAQGywkICYwLDQsLS8sLCwsNDQsLCwsLCwvLCwsLCwsLC8sLCwsLSwsLCwsLywsLCwsLCwsLCwsLP/AABEIAOEA4QMBEQACEQEDEQH/xAAcAAEAAgIDAQAAAAAAAAAAAAAABgcFCAIDBAH/xABQEAABAwIBBwUKCAsIAgMAAAABAAIDBBEGBQcSITFBURMiYXGBFEJicnORobGy0QgjMjVSksHCGDNDVYKipNLh4/AXJFNUdIOTsxU0JWOj/8QAGwEBAAEFAQAAAAAAAAAAAAAAAAUBAgMEBgf/xAA7EQACAgEBBQUHBAAFAwUAAAAAAQIDBBEFEiExQQYTUWFxIoGRobHR4RQyQsEjM1Jy8ENi8SREkqLC/9oADAMBAAIRAxEAPwC71QoEAQBAEAQBAEAQBAEB0z1bI/lva3xnAetUckuZkhVZP9sW/RGJqMYUUfyqmP8AROl7N1jeRUv5I3obHzp8qn7+H1PC7OJk8flieqOT91Wfq6vH5Gyuzu0H/D/7L7nwZxcn/wCM4f7cn7qp+rq8fkVfZ3aH+hf/ACX3PZBjWhfsqWDxtJntAK9ZFT/ka89i58OdT92j+hlqbKMUv4uVj/FcD6isilF8maNmPbX++LXqmelXGEIAgCAIAgCAIAgCAIAgCAIAgCAIAgCAIDxZUyvDSt0p5GxjdpHWeobSrZ2RgtZM2cfEvyJbtUWyCZZzqMaSKaIv8OQ6I7GjX57LSnnL+COmxOys3xvnp5Lj8yGZUxtW1F7zOY36MXMHnGv0rVnk2S6/A6DG2JhUcoJvxfH8GBmmc83e5zjxcSfWsLbfMlIwjBaRSXocFQuCAIAgPrHlpuCQeINkKNJrRmZybiyspzzKiQj6LyXt8zr27FmjfZHkyPyNk4d/7616paP5EwyRnVcCBUwgje+I2P1Tt862YZz/AJIgMrspF6uifuf3/BPMi4jpqwfEytJ+gdTh+ida3a7oT/azmMvZuTiv/Fg0vHmviZZZDRCAIAgCAIAgCAIAgCAIAgCAIDoraxkDC+V4YwbXONgqSkorVmWmmy6ahWtW+iKyxNnOc67KMaI1jlXgEnpa3YOs+ZR9ua3wh8Tsdn9mIx0nlPX/ALVy97+xXlXVPmcXyOL3Ha5xuVottvVnV1VQqjuQSS8EdSoZAgO+kopJjaON7z4LSfUroxcuSMVt1dS1skl6vQzdNgeuk2QOb4xa37VlWNa+hHWbcwYf9RP01Z7mZta497GOt/8ABX/o7TWfaXBXV/A+uzaVw3Rnqf8AwT9Hb5FF2lwX1l8DxVOBK5n5Au8VzT9qteLauhs17ewJ/wDU09UzCVuTpYTaWN7PGaR6VhlGUeaJGrJquWtck/RnmVpmCA+xvLSC0kEbCDYjqIQpKKktGtUTfDecieCzai88fHUHjt77t863KsyUeEuKOb2h2bou9qj2JfL8e74Fq5GyzDWM04Hhw3je08HDcVIwsjNaxZxOXh3Ys9y2Oj+T9D3q81QgCAIAgCAIAgCAIAgCAwOKsVQ5PZd50pD8iMbT0ngOlYbr41rjzJPZuyrs6ekeEVzf/ObKWxBiGeufpzO1D5LG3DW9Q+1RNlsrHrI9Ewdn0YcN2per6sxSxm8c4IHSODWNLnHYGgknsCqk3wRZOcYR3pPReZOMg5sp5bOqHCBv0dTn+jUFt14cnxlwObze09FXs0LffjyX3ZO8kYEo6axEfKOHfS8436rW9C3YY1cemvqczlbdzb+Dlurwjw/JJIow0WaA0cALD0LOuHIiZScnrJ6nJC0IAgCA+PaCLEAjgdaFU2nqjAZWwXR1N9KIMce+j5h9GrzhYZ49c+aJTG21mY/7Z6rwfFEFy7mulju6lfyo+g+zXdh2H0LTswpLjB6nS4faiqfs5Ed1+K4r7/UglZRyQuLJWOY4bQ4WWlKLi9GdPVdXdHfraa8joVDIerJeUpaaQSQvLHDeN44EbwroTcHrEwZGNVkVuu1aouLBeOY60COW0c/DvX9LL+o+lSlGSrOD4M4Da2w7MNuyv2ofNev3JgtogAgCAIAgCAIAgCAICLY3xgygZoss+dw5rfoj6bujgN9lr5GQq1ouZN7H2PPNnvS4QXN+Pkv+cCk66sfO90kri97jck/1s6FEyk5PVnotNMKYKutaJHQrTKSrCeB5q6z3Xih1c8jW7xBv69nWtmnGlZx5IhNp7cpw/Yj7U/Dw9ftzLcyFh2nom2hjAO951vd1u+xSddUK17KODzdo5GXLW2XDw6fAyyyGiEAQBAEAQBAEAQBAY/LGRYKtmhPG143G3Ob0tdtCsnXGa0kjaxc2/FlvVSa+j9UVPi3N/LSXkgvNFvsOewdIG0dIUbdiyhxjxR3OzO0FWTpXb7M/k/t6ELWodEfWOIIIJBBuCNRBGwgoUaTWjLczf457otT1JAlHyJCbcp0HwvWpPGyd72ZczhNubD7jW+hez1Xh+PoT9bpywQBAEAQBAEAQGBxjiRmT4C886R2qNnE8T0BYb7lXHXr0JTZWzZ5126uEVzf/ADqyiK6sfPI6SRxc9xuSf62KHlJyerPTKaYUwVda0SOhWmUsvAub/S0Z6xurUWQnfwL/AHedSGPi6+1P4HHbZ7Qaa0Yz9Zf0vv8AAtBrQAABYDUAFIHGNtvVn1CgQBAEAQBAEAQBAEAQBAcJpWsaXOIDQCSTqAA23RvTiy6EZSkoxWrZQOMK2nnqXvpmcmzZwD3Am7wN19Wro6VC3yhKbcFwPUdlUZFONGF8tX9F4a9dDCLCSR9a4ggg2I1gjcQhRpNaMufN3i7uxnIzH49g2/4jR33jDf51LY1++t2XM8927sj9JPval7D+T8PTwJoto50IAgCAIAgOiurGQRvkkOixgJJ6AqSkorVmWmmd1irgtW+Rr/ibLb66d0z9Q2Mb9FgvYem/WVCW2OyW8z1LZ+DDDoVUfe/FmKWM3izc2uDL6NVUN6Yoz6HuHqHapDFx/wCcvccbt/bWmuNQ/wDc/wCl/fwLPUgcYEAQBAEAQBAEAQBAEAQBAcJpWsaXOIa1oJJOoADaSjenFl0ISnJRitWymMe40Na4xQkinB26wZCN56OAUTkZHeeyuR6FsXYscSPe28bH8vTz8yGrVOhPXk7JktQXCGNzyxpc7R3Af1s2lXRhKX7Ua9+VVRo7ZJavRHkVpsHfQVj4JGSxnRew3B/rduV0ZOL1RiuphdW65rVPmX/hjLba6nZK3UTqe36LxtHuU1VYrI7yPLdo4M8O91S5dH4roZZZDRCAIAgCAqrO3iDScKRh1Ns6Wx2utdrT1A383BR2bbq9xe87fsxs/di8qa4vhH06v+iuFoHXEuzdYY7tm05B8TEQXXGp7tzPRc9HWtnGp7yWr5Igdu7T/SU7kH7cuXkvH7fgu0C2oagpc85b14s+oUCAIAgCAIAgCAIAgCAIDhNM1jS55DWtBJcTYADaSUbSWrLoQlOSjFatlM49xo6scYoSWwNJ65CN58HgFFZGR3j3Y8j0LYuxY4ke9t4zfy8vXxZDFqHQmTw9kOWulEUQ6XPPyWN4n3b1krrlZLRGnnZ1WHU7LH6Lq/QvXDuQoqGIRxDxnna93E+7cpiqqNcdEeZ5+fbmWuyx+i6JFaZ0MLdzv7piFo5DZ7QPkPO/qd6+taGXTuvfXJnYdndqd/D9PY/ajyfivuvp6ECWkdQSzNxiHuOpDHH4qYhruAdezXec2PQVs4tu5PR8mQe3tn/qsdyivajxX9ovBS55sEAQBAeHLeUW0sEkztjGk24ncO02Vtk1CLkzZw8aWTfGqPV/+TXarqXSvdI83c8lxPSVBNtvVnrFVUaoKEeS4I+0VK6aRkbBdz3BoHSUinJ6IW2xqg7J8ktWbC4eyS2jp44Wd6OcfpOPyndpU5XWoRUUeU52XLLvlbLry8l0RkVeagQBAEAQBAEAQBAEAQBAcJZQxpc4hrQLknUABvKN6F0YuTUYrVspjHmNHVrjFCS2nHYZCN56OAUVkZHecI8j0LYuxY4i723jZ9Pz5kNWodCZLD+Q5a6URRDpc47Gt4n3LJXXKyWiNPOzqsOrvLPcurL2w7kKKhiEcQ6XOO1zuJ9ymKqo1x0R5nn59uZb3lj9F0SMoshpHnyjRMqInxSC7Xggjr39apKKktGZqL50WKyD4o14y1kx9JPJC/aw2vuI2gjrCg5wcJOLPVsTJhk0xthyf/NDxKw2S+M3+Wu66NhcbyM+Lf0luw9osfOpnGs3614o8y25hfpcuSj+18V7/sySLOQ4QBAVtnjyqQyKnaflXkf1N1NHnuewLQzp8FE6/sripynkPpwXv5lWKOO2LDzQ5F05X1Lhqj5jPHcOcexp/WW9hV6tzfQ5TtRm7lcceP8ALi/Rcvn9C2VJHChAEAQBAEAQBAEAQBAEBwnmaxpc8hrWgkuJsABtJKNpLVl0ISnJRitW+RTGPcZmtcYoTanaeoyEbz0cAorIyO89lcj0LYuxViR723jY/l+fFkNWodCZPD2Q5a6URRDxnHYxvE+7esldcrJaI087Oqw6nZY/RdW/AvXDuQoqGERRDpc47XO4lTFVUa46I8zz863MtdlnuXRIyiyGkEAQFbZ4Mi6TI6po1ttHJ4pPNPYSR2rQza+Cmjr+y2bpKWNLrxXr1+RVijjtib5psqclVmInmzNIt4bdbfRpBbeHPdnu+JzfabF73FVqXGL+T5/0XKpU8+CAICg8e5R7orpzuY4xt6o+b6wSobInvWM9Q2Lj9xhQXVrV+/j9CPrASpb9RlP/AMDkdk3Jcq4FhczS5O7piLku0TsuN25TdENytI8s2tlfqcuc+mui9EQz8II/m/8Aaf5KzaEdoPwgj+b/ANp/kpoNB+EEfzf+0/yU0Ghm8j59KKUhs8UtPfvtUjR2tsfQg0LLyZlKKqjbLBIyWN2x7CHDpGreOCoUPUgI5j7FH/iqR1TyXLWcxuhp6Hyza+lou9SArL8II/m/9p/kquhXQfhBH83/ALT/ACU0Gg/CCP5v/af5KaDQ9FJn/jJ+NoXsHFkzXnzOY31poNCc4Zzk5Pr9UcwjeASY5rMdYAk2ubOsATqO5UfDiysYSlJRitW+RBce40dWOMUJLYGncbGQjefB4BRWRkd492PI9C2LsWOJHvbeM38vz5kGq5+Tbe19YHBa9cN56Exl5H6evf01MfLloNFy30/wWxHEcnomQ13aCNUd6UPn+CdYEzsQwOgpW0PJtkkjY+Yz6TrvcG6bhyQva97X1BSVVUa46I4rPzrcy12WP0XReRfCvNEICrsdZ4Bk2sfStpeXLA3Sfy3J2c4aWjo8m7cRv3qpUwH4QR/N/wC0/wAlNBoS3COLBiOlq43U/I6Ia0DlOUuXAuafkNtYtBVlkN+LibOHkPHvhauj/wDPyKoljLSWnaCQesaioLTQ9ajJSSkup20FW6GVkrflMc1w7DeyrGTi00Y76o3VyrlyaaNkoZQ9rXN1hwBHURcKeT14nkM4uEnF80c0LTorp+Tje8961zvMCVST0TZlpr7yyMPFpGtk0he5zjtcST1k3UDrrxPXoxUYqK6Huw9Q90VMMW572g9QN3egFXVx3pqJrZ1/cY07PBP8Fk5+PmiTykPthTx5MayKpUndBmjylPEyWOOMska17fjWg2cLjV1FUKHKfM/lVgvyDXdDZGE+tAQ7KuSpqSQxVET4njvXi3aNxHSFUqZzAGNZsk1Aewl0LiBNDfU5vEX1B43Hs2KhQ2voaxk8bJY3BzHtDmuG8OFwVQoQHP180v8AKw+0qlTWZVKk+pMz+U5WMkayLRe1rm3laNTgCPQVQodhzM5V/wAKP/lYmoMDiTAtdk9odUQEMJA5RpD23OwEt2dqalVxeiMfSU+hr77jw6lrWT3uHQncPF7nSb/d9CT0U2mwHfsPWFF2R3ZaHd4WR39Kk+fU6cs3ELnWOi0tuQNlzYedZMaLlPgaO3L4U4usvFaLxIdPMXm57BwUxGKitEedXXStlvSODHlpBBsQQQekawrjEbk4XyoKujp5x+UiY49ZHOB6QbhWlpknvDQSdgBJ6ggNNsTZSNVV1E5N+UlkcPFLjojqAsOxXFxjEBe3wa/xVb48XsuVGUZi8e0HIV87QLBzuUH+5zj6SVC5Ed2xnp+xb++wq2+aWnw4fQj6wEqX5gGs5aggdtIaWHrYS37FNY0t6pM8v23T3WdZHz1+PEkCzEUYHHk/J5PqTxZo/XIZ95Ych6VSJTY1e/nVLz1+HH+igVCnqJLs1lPp5QYfoMe70AfeW1hrW0ge0lm5gteLS/v+iWZ+PmiTykPthS55yaxlVKm4uC/m+j/08PsNVpaZlARfOLhVmU6OSMtBla1zoHbC2QC4F9zXEAH+CqVNSnNINiLEaiDuKqVNifg95ZM1DJA83MEnN8nINIDsdp9hCoUPfn6+aX+Vh9pAazFVKm5uG/8A1KbyEP8A1tVpae6aVrGlziGtaCSTqAA2ko3pxZdCEpyUYrVspXOJjM1ulDEbU436wZCAdZ8HgO3qi7slzlpHkd7svYkMWl2XLWbT9F6efmVUs5GEpwNkOWufyUQ74aTjsY3Vdx929YLK3ZNJEriZ1eHizssfXgvF6ckT3O5kKKhyJyUQ/LQlzjtc7naypGqqNcdEcZnZ9uZa7LPcuiRr7dZTTMvi/JfcdbUwbAyR2j4jucz9VzUBfXwfsqcrk0w74JHtt4Mh5QelzlQoSTOflfuPJdVKDZxZybLbdKUhgPZpE9iA1OpYDI9jG7XOa0dbiAPWqlTJYsoG01ZPC0WEbyy3i2B9KoULg+DZ+KrfHi9lyMM9WeOn0amJ/wBOO31XfxUXnL20/I7zsrZrjTh4P6ogK0jqC4sz05dRyNPeTOt1Oaw+u6lMJ/4bXmcB2prUcuMl1ivk2TpbhzJE86LrZOl6XRD9dp+xa2X/AJT9xOdnFrtCHpL6Mo9RB6ST3M5HerldwhI872e5buCvbb8jmO1UtMWEfGX9Mzufj5ok8pD7YUocEaxlVKm4uC/m+j/08PsNVpaZlAEBpvi2EMrqpo2CeX2yri4sz4Ns1qirbxjjP1XEfaqMoyb5+vml/lYfaQGsyqVLlyZn2dFFFEKAO0GMZfugi+g0NvbktV7KgUW3ojw4qznz17AzkhDHtcxshdpHdpO0RcDhZaV+tnBPgdPsmMcP/ElBOfry+XMh9RlBzxbUB0LDCmMXqSmRtK26O7yR56eB0j2xxtL3vNmsaLlxO4BZ4xcnoiJuujVHekbNZvsNf+Oo44nBvKkaUzm73nXa+8N2DqW1GKjyOfvvnbLWT9F4Ecz/AHzSfLQ/eVyMKNaCqlS0c/8Akvkq2CYbJ4W31d9FZp7bOaqFDu+Dvlbkq6WAnmzRXHjxG4/Vc/0ICTfCOytowU1MDrkeZHDwYxYX7XegoCss0uSe6sq0rSLtjdyzuqLnN/WDR2oDxZxfnOt8vJ60BanwbPxVb48XsuRhmYz1M10p6Jh/1qOz/wCPvOz7JPhcv9v9lZqPOxLWzMO+KqB4bD52/wAFJYP7WcR2sX+LW/J/UsZbxyJEs6Q/+Ol6HRe2B9q1sv8Ayn7id7OP/wBfH0l9CkFEHpBYGZp395mHGK/me33rdwf3v0OW7Vr/ANNB/wDd/TM1n4+aJPKQ+2FKHCGsZVSpuLgv5vo/9PD7DVaWmZQBAacYvlD66rcNhnl9shXFxZXwbo71NW7cImDzuPuVGUZOM/XzS/ysPtIDWYC+xVKpa8ESGkyG5ovdpJAN9e8bNYUfZlxb04nXYPZ+6MFZJx1fm+HyPk8LmGzhZUjNSXAuvx7KZbs0cY3sBHKEtYSASBcgE7bb+Nleoylwia8rqqVvW66eXM2UwFhugp4WTUQbLptH94J0nO46z8nxRZbUY7q0OcyL5XT3n7kSxXGArfP980ny0P3lVFUa0FVKmxOf/JPK5OhnA50D269+hKA1wHaGHsVChSWCsr9xV1NOTYMkbpeI7mv9BJ7EBJs+mVO6MqvaDcQsZEOsXe70yFASf4N2TLy1dQR8lscTT0vLnOt1BrfrICuc4vznW+Xk9aAtT4Nn4qt8eL2XIwzNZ6nf+oPLH/rUdn/x952XZJf5z/2//orFR52RauZhvxdQfDZ6ipHB5SOI7WP/ABK15P6ljrfORI7nCg5TJ1QODWu+o5rvsWDJWtUiW2HZuZ9b82vimihVDHp5M80sujX2+lE9vpa77q28N6W+457tPDewtfCSf1X9knz8fNEnlIfbCljzw1jKqVNxcF/N9H/p4fYarS0zKAwmNMvsyfRzVDyAWscIwe+kIOg3tNuy6A0+kkLiXONySSTxJ1kq4uNg/g75HMVHNUOFjNJZnSyMWv8AWLh+iqFDK5+RfJL/ACsPtKgS1eiNeKWm0Bc7fUteyze4IncTEVS3pc/oSuD5LeoepRMv3M9Co/yo+i+hkck4dlyi/kYhr2l52MHEn7N6y48ZOfsmhte6irGbufp46+X9lf5do5aeeSGdujJG4tLeFuHQRY36VMxiorRHmt10rZb0iZ5nccHJtSIZXf3WdwD7/k3kWbIPMAejXuVTCbOAqhQrfP8AfNJ8tD95VRVGtBVSpuDjDJfdeTaiEC7nwO0B4YbpM/WAVChp+qlTsqah0r3PeS5zjck7SUBs5mPyV3PkqJxFnTOdKenSOi39VoVChQOcX5zrfLyetAWp8Gz8VW+PF7LkYZkM8015qdv0WPP1nD91Rmc/aSO47Jw0psl4tfJfkrtaJ1hb2ZyK1LK7jMR9VjfepPBXsN+ZwXaueuTCPhH6tk+W6cuePLFNysEsZ7+N7fO0hWzW9Fo2MW3ur4T8Gn8zW9zbGx2jV5lAnrieq1Rm8FVnI11O8mw0w09T+b9qzUS3bEyP2vT32FZFeGvw4k/z8fNEnlIfbU2eWI1jVSpY+TM81fTwxwsZBoxsaxt2uvZoAF+d0KhQ7H578pHYKcf7ZP3kBC8RYmqsoP06qZ0lr6LTqa2/0WDUOvaqlT1YIwjNlWobDECGbZJbEtjbvJ6eA3qhQ2wo6aKjgbG20cMTABcgBrWjaT9qo2lxZWEJTkoxWrfJFK51MZGtaYotUDXDrkIOp3QOAWg8jvJ7q5HYVbFWJi97Zxm9Pd5eviVorjCTXC+Q5a57IohuBc47GNttPu3rSjXKybSOovzqsPFjZY+i0XV8C+cO5CioYhHEOlzzte7ifduUtVVGuOiPOM/PtzLXZZ7l0SK4z7YINTF3dTsvLELStaNb4hfnatpb6r8AsppmviqVNkMx2M+7abuWZ3x9OAASdb4tjT1t2HsO9UKHdn++aT5aH7yII1oKqVN3IRzW9Q9StLTULHmS+5MoVUOwNlcRu5r+e3ss4K4uMNS05leyNvynua1vW4gD1oDc7I1C2mghhb8mKOOMdTGhv2K0tNTs4vznW+Xk9aqVLU+DZ+KrfHi9lyMM8uc6s5WvkA2RhrO0C59J9Ch8uWtr8j0js9T3eDFv+WrIqtYnC9c21JyWT4b7XaT/AKzjb0WUxix0qR5nt+3vM+enTRfBEnWwQwQGvWLqA09ZUR7uUc5vivOk30FQl0d2xo9W2Xer8SufktfVcGYgOtrGojYViN5pPgy6sS5IOXclsjZIIzLyT9NzS4AsN3CwI3gqernvRUjyXMoePfOp9Gyuf7AZv87H/wATv3lfqa2o/sBm/wA7H/xO/eTUaj+wCX/Ox/8AE795NRqZrI2YemYQamokmttawCJp6zcu8xQFm5LyXT0EPJwMZDEwXNtWza5zjrJ6SbqjenMrGLk1GK1bKnx5jV1a4xQktpxt3GQg7T0cAorIyO89mPI9C2LsWOIu9t4z+n58SC1kHKNte2xa9c916kvmY7vr3E9Dsw/g6aulEURF9rnEGzW8Stuux2S0SOezsOOHU7LJryWnFvw5mxGF8gR0EDYowLgDTfve6wBPVq1Dct+FcYLRHIZeZblTUrHyWiXRIy6vNQ+OaCLHWDtBQFK5bzEcpPI+nqWRROddkbo3O0Adrbh2sXvboVSp3YZzOVVBUxVENdGHRuBI5J1nN75h52xwuPTtQE+ziYWdlWj7mbIIjpsfpOaXDm31WBHFAVb/AGAS/wCdj/4nfvIC9422AHAAeZUKFX5w80pynWGpjnZDpMY17XRlxLmDR0rgjvQ0foqpUxuF8yT6SrgnkqmSNieHlgjcC7R1gXLuNkBcioUKZxLmUlq6qeoFWxglkc8NMbjbSOy+kqlSU5ucFnIUVSZZmyh+i+7WlthGHX2k8VRvRal9cHZNQjzb0Knr6kzSySHa97nH9Ik/aoGT3m2euUVKquNa6JL4HVFEXuDWi5cQAOJJsAqaa8C+UlGLk+SNk6CmEMbIxsY1rR2CynordSR5Dda7bJTfVtneqmIICqs8eTLSQ1AGpwLHHpbrb5wT5lHZ0OKkdv2VytYTofTivfzK4WgdcWtmeytpRSUzjrYdNg8F1tIDqdr/AElJYVmqcDh+1WJu2RyEuD4P1XL5fQsZbxyQQBAcJ5msaXPIa1oJLibAAbSSjaS1ZdCEpyUYrVvkUzj3GhrXGGE2gB27DIRvPRwCisjI7z2Y8j0LYuxViR72397+X5IYtQ6EyeH8hy10oiiHS5x2MbxPu3rJXXKyWiNPOzqsOp2WP0XVvwL1w7kKKhhEUQ6XOO1zuJUxVVGuOiPM8/PtzLXZZ7l0SMoshpBAEAQBAEAQBAEAQBAEBCc62V+RpORB58xt06DSC77B2rUzLN2G74nR9msPvcrvXyh9Xy+5TKij0IlebPJnL1zCRzYgZD1jU0ec+hbOJDesXkQfaHK7jCaXOXD7/IvFS55sEAQGGxfkjuykliHyraTPHbrb59nasV1e/BxJDZeX+lyoWdOT9HzNfXNIJBFiNRB3EblCHqiaa1RkcN5WNHUxzC9mnnAb2nU4eb0gLJVZuTUjUz8SOXjyqfXl69DYWlqGysa9hu1wDmkbwRcKbTTWqPKbK5VzcJLRrgztVSw4TStY0ucQ1oFySbAAbyUb04suhCU5KMVq2Uzj3GjqxxihJbA0nWDblDxPg8AorIyO89mPL6noWxdixxI97bxm/l+fMhi1DoTJYfyHLXSiKIeM47GN4n3b1krrlZLRGnnZ1WHU7LH6Lq/JF7YdyDFQxCOIcNJ52vdxPu3KYqqjXHRHmefn25lrssfouiRlFkNIIAgCAIAgCAIAgCAIAgPjnAC51AbSUKpNvRFBY2y73dVPkH4tvMj8UX19puVC3295PXoeobIwf0eMoP8Ac+L9fwYFYSULozV5G5Ck5Vws+Y6WvaGDUwdu3tUth17sNX1PPO0mb3+V3cXwhw9/X7e4mi2jnQgCAICmM6OQO56jlmD4uY38V4HOHbt86isurdnvLkz0Ps5tDv8AH7mX7ofTp8ORClqHRFm5qMTW/ucp6YSfO5n2jtUhh3fwfuON7S7M/wDdVr/d/T+5ZksoY0ucQ1oFyTqAA3lSDehx0YuTUYrVspnHuNHVjjFCS2nG3cZCDtPRwCisjI7z2Y8j0LYuxY4i723jN/L8+JDFqHQmSw/kOWulEUQ6XOOxreJ9yyV1yslojTzs6rDqdlnuXVvwL2w7kGKhiEcQ6XOO17uJ9ymKqo1x0R5nn59uZb3lj9F0SMoshpBAEAQBAEAQBAEAQBAEAQEAzp4m5GPuWJ3xkg55Hexnd1u9V1pZd26txc2dT2b2Z3tn6mxezHl5v8fUqJRh3hm8H5DNdUsj7wEOkPBgIuOs7O1ZqKu8ml8SO2rnLDxpWdeUfX8cy/42BoAAsAAAOACmjyyUnJ6s5IUCAIAgMbiHI7K2B8L+++SfouGxwVllasjus3MHMniXxth05+a6o1+ylQvp5XxSjRew2I+0dBUJKLi9Gep498L61ZW9UzoikLSHNNiCCCNoI1ghU5GWUVJOL5MkmI8aT1sMcTrNaANPRvz3C+s9FrauPYs9uRKyKTIfA2LRh2ysjxb5a9F9/PwIytcmTJ4fyHLXSiKIcNJx2MbxPu3rJXXKyWiNPOzqsOp2WP0XVvwL1w7kKKhiEUQ6XOO1zuJUxVVGuOiPM8/PtzLXZZ7l0SMoshpBAEAQBAEAQBAEAQBAEAQGAxjiZmT4dI2MrgRGzieJ8EXF1hvuVUdevQlNlbMnnW7q/av3P/nVlEVtW+aR0kh0nvJLieJUNKTk9Wem01Qqgq4LRLkdTWkkAC5OoAaySdwVC9tJasvXAOGxQ040h8dJZ0nRwZ2X891MY9Pdx482eabb2k8y/wBn9keC+/vJMtghggCAIAgCAhecXCXdkfLRD49g2fTaO96xrt5lq5VG+t5czotg7W/ST7qx+w/k/H08fiUw5pBIIsRqIO4qJPQk01qj4hUyOQMjvrZmwx2Bde5OxrRtPT1K+ut2S3UambmQxKXbPkvn5F74cyDFQxCOIeO87Xu4n3blM1VRrjojzLPz7cy12WP0XRIyiyGkEAQBAEAQBAEAQBAEAQBAYLFeKIsnx3dZ0hHMiB1u6Twb0rDddGpcefgSezNl251mkeEesui/JRuWcqy1crpZnFzidQ3NG5rRuAUROcpy3pHpOJiVYtSrrWiXz82eJWGyWbmxwhrbVzt8iwj/APQ/Z5+CkMTH/nL3HG9otr8Hi0v/AHP+vv8AAs9SBxgQBAEAQBAEAQFd5w8EcrpVNM34zWZIx3/hNH0ujf69HJxt7248+p1mwtud1pj3v2f4vw8n5fQqciyjTuTsp53RuD2OLXNNw5psQVVNp6osnCNkXGa1T6FpYPzjtfoxVnNfqAm713j/AET07OpSNGWn7M/icVtTs3KGtuLxX+nqvTx+vqWKx4cAQQQdYI1greOTaaejPqFAgCAIAgCAIAgCAIASgILi7OHHT6UdNaWXYXbWN7e+PQtO7LUeEeLOm2X2dsv0sv8AZj4dX9ipK6tkneZJXl7ztc7+tQ6FGyk5PVndU010wUK1ol0OhWmUnub7BBqS2oqW/E7WMNwZCN58D19S3cbG3/alyOY25txY6dFD9vq/D8/Qt4C2oagpM4JvXiz6hQIAgCAIAgCAIAgINjfATaq81PZk29uoNk9zulamRiqftR5nS7H29LG0qu4w6PqvuvIqKrpXwvLJGljxta4WIUW04vRneVWwtipweqfU6VQyGdw7iypodUTtJm+N+tuvbbeD1LNVfOvlyIzP2TjZnGxaS8Vz/JZeQ85FLPYTXgedzrlt+h4GrtspCvLhLnwOPzOzeVTq6/bXlz+H21JjDM140mODgd7SCPQtpNPkc/OEoPSS0ZzQtCAIAgCAIDjI8NF3EAcSbBCsYuT0RFMuZwaSmuGO5Z472PZ2v2ea61rMquPLiycw+z2Xfo5Ldj4v7cytMSY2qa27SRHEb/Fx3Fx4R2n1dC0LcmdnDkjsMDYmNh+0lvS8X/S6EbWuTB9a0kgAXJ1ADWSehCjaS1ZZeCM3h5s9Y22wshPrf+75+CkMfE/lP4HHbY7QrjTiv1l9vv8AAs8C2oagpA41vXiz6hQIAgCAIAgCAIAgCAIDDYjw1BXMtK2zgObI3U5vbvHQVitpjYuJIYG078KWtb4dV0ZUeJcD1NES4AzRa/jGAmw8Ju71KMtxp1+aO82ftzGy1o3uy8H/AE+pGFrkyEB66DKc0BvDK+PxXEDtGwq6M5R/a9DBdi03rS2CfqiUZPzl1kdg/QlHhNsfO33LZjmWLnxIW/s1h2cY6x9Hw+ZnKXOyPylN2skv6C37VlWd4xI2zsk/4W/FfZnuZnWpt8Mw+ofvK/8AXQ8Gaz7KZPScfn9g7OtTboZj2MH3k/XQ8GF2Uyes4/P7Hjqc7LfydMT0vkA9AaVa85dImxX2Sl/O34L8mFr851W/VGI4h0DSPnPuWGWbY+XAkaezGJD97cvl9CLZRyzUVH46aR/Q5xt9XYteVkpfuZNUYWPR/lQS93H48zwqw2QgM1h/C9RWuHJMIZvkcCGDt3noCy10zs5Ijs7amPhr/Elx8FzLawrgmChs4gSzf4jhs8Qbt+vapOnGjXx5s4XaW278zWK9mHgv78SULYIUIAgCAIAgCAIAgCAIAgCAIAQgItl7AdLV3do8lIe/j1X627CtezFrnx5MmsLb2XjezrvR8H9+ZX2V821XDcx6M7fANnfVP2ErSnh2R5cTqsXtJiXcJ6wfny+JEqqmfE4tkY5jhucCD6VqtNcGT1dsLI70GmvI6lQvCAIAgCAID7GwuIDQSTsAFyeoBOZSUlFat6Ik+ScAVlRYmMRN+lKdHV4ouVsQxbJdNPUhsrb+FRw3t5+C4/PkT7IWbamgs6a87x9LUy/ijb23W7XhwjxlxOXzO0uTdrGr2F5c/j9iaRxhoAaAANgAsB2Lb5HPSk5PWT1ZyQtCAIAgCAIAgCAIAgCAIAgCAIAgCAIDqqKZkgs9rXjg4A+tUaT5l9dk63rBtPyMBXYEoZdsIaeMZLPQDZYZYtUuhK07dzquU9fXiYWfNVTE8yWZvQSx33VheDDo2SEO1WSv3Qi/iv7PI/NMzdUu7WD3q39Cv9RsLtZPrWvicW5pm76l3Ywe9P0K/wBQfayXSpfE9UOainHyppT1aDfsKuWDDq2YZdq8h/thFfF/2jL0eb2hj18kXn/7HF3o2ehZY4lS6Ghb2hzrP56ei0JDRZPihFoo2MHgtAWaMYx5Iirci2562Sb9WelXGEIAgCAIAgCAIAgCAIAgCAIAgCAIAgCAIAgCAIAgCAIAgCAIAgCAIAgCAIAgCAIAgCA//9k="/>
          <p:cNvSpPr>
            <a:spLocks noChangeAspect="1" noChangeArrowheads="1"/>
          </p:cNvSpPr>
          <p:nvPr/>
        </p:nvSpPr>
        <p:spPr bwMode="auto">
          <a:xfrm>
            <a:off x="168540" y="-144463"/>
            <a:ext cx="3302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4586" name="AutoShape 10" descr="data:image/jpeg;base64,/9j/4AAQSkZJRgABAQAAAQABAAD/2wCEAAkGBhQPDxQUEBQVFBQUFBQWFxUUFBQVFhQYFhQVFBYVFBUXHCYeFxojGRUVHy8gJScpLSwsFSAxNTAqNSYsLCkBCQoKDgwOGg8PGjAkHyQsLDAwLCwsLCwtLDAvLCwsKSwsLCwsLCwtLCksLCk1LCwsLCwsKSwpLyksLCwqLC0sLP/AABEIANMA7wMBIgACEQEDEQH/xAAcAAACAgMBAQAAAAAAAAAAAAAABwEGBAUIAgP/xABQEAACAQMBBQMHBwYKCgEFAAABAgMABBEFBhIhMUEHE1EUIjJhcYGRI0JSYqGxwQhDcoKSwiQzU1Rzk6Kz0dIVFjVjdISytOHwgyUmNDZE/8QAGwEBAAEFAQAAAAAAAAAAAAAAAAUCAwQGBwH/xAA0EQABAwIEAwcDAwQDAAAAAAABAAIDBBEFEiExQVFhEyIycYHB0ZGx4RQzoQY0QvAVI1P/2gAMAwEAAhEDEQA/AHhRRRREUUUURFFFFERRRRREUVVdp+0W2scoD30w/NoRw/Tbkv30rtf2+u73IZ+6jP5uIlR+s3NqsPnazTdS1JhNRU962VvM+wTd1rbmzs+Esyl/oJ57/AcvfVL1PtnJyLa3/Wmb91f8aWgXFFYjqh520WywYFTR+O7j10H0Cs172kX8v54RjwiRV+05NaW51q4l/jLiZvbI2PgDWHUFwOZFWS9x3KlY6WGPwMA9AhlzzJPtJP30bg9nsyPuoVweXH2AmpJx0PwP+FUq9psvvBqEsf8AFzSp+jI4/GtvZ7d30Xo3Lt6pArj7Rmq+JR4ivVVBxGxVp9PFJ4mg+gTA07tknTAuIY5B4xko3wORVv0ftQsrggM5hc/NmG6Pcw4UkKCKutqHjqoyfBKWXwjKenwum45QwBUgg8iCCD7CK9Vzpo20VxZNm3lZB1Q+ch9qHh8KZWzfa3FLhLxe5flvjJjY+vqnv4VlMqGu0Oi12rwSeDvM7w6b/T4TBorzHIGAKkEHiCDkEeo16rJUGiiiiiIooooiKKKKIiiiiiIooooiKKKwNb1yKyhaWdt1RyHVj0VR1Jrwm2pVTWl5DWi5KyL6/jgjaSZgiKMlmOAKUW13afLdZjtMxQ8i/KSQfuL9taLara6bUZd6TzY1PmRA8F9bfSb11o6wJZy7Ruy3TDsFZCBJPq7lwHyUAUV7hhZ2CopZmOAqjJJ8AKYuzHZGz4kv23Rz7lDx/Xfp7B8asMY5+ylqqshpW3kPpxKX1lYyTvuQo0jfRRSfj4e+rppHZDcy4Nw6QL4D5R/8o+NNjTtKitkCQRrGo6KMfE8zWVWYymA8S1apx+Z+kIyj6n4VK0/skso8d4JJj9d8D9lcVYLTZS0h/i7eFf1FJ+Jra0VkCNo2ChZKueXxvJ9V8ktEHJFHsUCpNup5qvwFfSiq1j3KwrjQ4JB58MTe2NT+FaO+7M7Cb8z3Z8YmZD8OX2VaaKpLGncK9HUSx+BxHqUrtU7GSMm1nz9SYfvr/hVI1nZa6sj/AAiFlX6a+ch/WHL310RUOgIwQCDzB4g1YdTNO2ilqfHaiPR/eHXf6rmPNFOfaXsst7nL2/8AB5Tx80ZjY/WTp7RSp1zZ+exk3LhCufRYcUf9Fvw51hviczdbTR4nBV6NNncjv+VnbL7a3GnMBGd+LPGFjw9ZQ/NP2U59m9qYdQi34W4j00PB0Pgw/GueaytN1KS2lWWByjryI5EfRYdQfCqopizQ7LHxDCY6oFzNH8+fn8rpOiqzsVtvHqMeDhJ0Hnx55/WTxX7qs1SLXBwuFo00L4XljxYhFFFFVK0iiiiiIooooiKKKCaIsXVNTjtYXlmbdRBkn8B4k+FIXaraiTUZ+8fIRciOPPBB4nxY9TW27RdsPLp+7iP8HiJAxykccC59Q5D41Uajp5cxyjZbxg+GiBvbSDvH+B8qKK2Wz+gyX1wIYRx5sx9GNerN+A61m7X7HyabKA2Xib0JcYz4q3g331Yym2bgpg1MQlEJd3jwWv0PWpLK4WaHG8vAg8mU81Ph7afWzm0cV/AJYT6mQ+kjdVb/AB61ztW02d2ilsJxLCc9HQ+jIvgfX4HpV2GXIbHZR2KYYKtudnjH89CuiaK12ga9FfQLLCcg8wfSRuqsOhFbKpIG+oWhPY5ji1wsQoooor1UooqaKIoooooiKKmiiIrF1LTI7mMxzoro3MMM+8eB9dZNFN16CWm4SR217PpLAmSLMlv482i9T+K/W+NVCunJIwwIYAgjBB4gg9CKTPaFsH5Exntxm3Y+cvE9yT+4T8KwJoMvebstywrF+1IhnPe4Hn59fuqfZXrwSrLCxSRDlWH3HxB8Ke2xe1yajBvcFlTAkTwP0h4qelIOthoOuSWNws0XNeDL0dD6Sn8PXVqKXIeiz8Tw9tXHceMbH2XRtFYmkaql3Ak0RyjrkeI8QfAg8KzKlAbrnzmlpIO4UVNRU0XiiiiiiIqjdqe1JtrcQRHEs4IJHNI/nH1E8h76u00wRSzHCqCST0AGSa532j1tr27knbkxwg+ii8FHw4++seokytsOKm8Go/1E+Z3hbr68FrQK+ttbNK6xxgs7sFVR1Jr5U0eyPZfzTeSDicrDnovJn954D1CsGNmd1luFdVtpYTId+HUq37HbKpp1uEGDI2Gkf6TeA+qOQFbLVdKju4WimUMjDBHUeBB6EeNZE06xqWdgqqMlmIAA8STwAqpydrWlqzL5UG3fSKRyuoHjvqpGPXnFSgaALLnL5nvk7QnvXvdKzazZSTTp9x/OjbJjk6MPA+DDqK0lP3ymy1q2kSORJ4wcMUOSjYyCD0brSa2n2Zl06fu5eKnjHJ0dfwYdRUfNDk1Gy3fCsUFU3s5PGP5/3ijZfaeXTp+8j4qeEkeeDj8GHQ099F1mK8gWWBt5W+KnqrDoRXOFbzZLauTTp99MtGxHeR9GH0l8GHSkM2Q2Oy8xXCxUt7SPxj+fzyXQNFYmlarHdQrLCwZGGQfDxBHQjwrLqSButFc0tNjuiiiii8RRU1FERRRRREUUUURFfO4t1kRkcBlYEEHiCDzBr61FEBskHttsodOud0ZML5aJj4dUJ8V+6q9XQm1uzq39q8R4N6UbfRccj7Oh9Rrn6WFkZlcbrKSrA9CDgioyaPI7TZb/AIRX/qorO8Td+vIq79le1Hk9x5NIfk5j5meSyeHsYfaKcdcxgkYIOCCCCOhHEH410Dsbr4vrKOX5+N2QeDrwb48/fV+mkuMpUNj9HkeJ27HQ+f5W7ooqazFrKiipooipXavrXk9j3anD3Dd3+rzc/Dh76Swq59rGqd9qHdg+bBGF/Wbzm+zdqmVGTuzPK6Dg1P2NK08Xa/H8LN0bSmu7mKBOcjAE+C82b3DNdF2dosMaxoMKihVHgAMCld2N6PvSzXLDggESe04ZyPdge+mtWTTMs3NzWvY9U9pP2Q2b9ylF+UdqUiWVvEpwksrFwPnd2oKg+rLZx4geFXrs/FqdNg8hCd13ajzQM7+Bv951397Oc1k7X7Jw6ratb3Gd0kMrLjejYcmXIIzgkesEikXdaRqWzVyZIWCozDkC1rc8eClfzT4IG6xB57rchWUtfTe0fZ+fTpb17aCJ1uLlJEj77ugq90A5PmHB3wfNA5H3VUNS7RDqs8um/wCjHkmRpAd25iHdtGcF1kZQoAPXPHIHWrx2f7dR6vbF1UxyxncmiPzH9R6qcHHXgQeVKnYrVYrXavUHncRrm7XLZxkzoQOHsPwrwi+hVTHuY4OabELQarY3NlOkV3btEZMlW7xHBABPNMgnh41FN/VdUstbu/IABJu25uVuFPGJw/dgKCOeDk9MH4LHXdBlsZjFMOI4qw9F16MvqqPniyG42W8YRiJqWlkju96begHFbDY7bCTTpcjLRMflI/H6y+DD7aemnailxEssTBkcZBH3HwPqrmqrLsVtq+myYbLQOfPTnu/XT1+I60hmy6HZU4thYqB2sQ74/n8pibc7fzaQney2gkhMgjV0uFDEkEgtGY+HonqeVaW77ZZbe3hubjTZktpgpWZZopBhgSuQBwJxyYivh29XiTaJFJEwZHuYirDkQY5a+V7tDaw7JRxzyIXksUjSIOu+zlRu4UHPmthj4YqRWkEEGxTK0HXob+3Se2cPG44HkQeqsOjA8CK87QbRQafA091II41wOpLE8lVRxYnwFUfsD0Wa20tjOpTvp2kRWyDubiLvFTyyVOPVxqo9tUj32q29rkrGj28QGeBkuCSz+rCBAOB60XitGmdrN5qLE6ZpbyxDh3ksyxDI4kZI3fDhk1lar2jahZRb93pRjUMgaUXUbxIHkCAsVBI5/aPGr9p+nx28KRQqEjjUKqjkABgV51TTI7qF4Z1345FKsvEZB9Y4iiKibY9rEukvGtzZZEwYxmO6VgQpAOR3YIPnKff7auGi6hczcZ7dYVKBlxP3jZOPNZe7Xd4HxPKlD+UcAsunDkAs/uAaCmtb7b2BRSL214qP/wCiIdPAtwoi1W2m3c+lRNNLZh4BIEDpcqGO9ndYoY+GccgTzrO2N2pm1KGOc2ohglVmRjOHc4bdGYwgwDgnOfDxqk9t+1NpPpRjhuYJZDNEQkcqO2FJycKTVu7KP9iWX9F++1EVspP9regdzcrcIPNn4P6pFHP3r91OCtBt3o3lenzIB5yr3ifpJ5w+IyPfVqZmZhCkcMqf09Q13A6HyKQNX/sf1ru7qS3Y+bMu+v6ac/iv3Uv1ORWZpGoG2uYZh+bkVj7M4YfAmo2N2VwK3utgFRA6PmNPPgukqmvMbhgCORAI9h41NS65mpqCamsLW7nurWZ/oxOfgprw6KpozEBc9a1eme6nlPz5XPuzgfYBWHXmP0R7K9FN7gOuB8Tioe99V1NjQxoaNgE9uzbTu40yHhgyAyt7XOR9mKs9fCwtxHDGg5Iir8FArIqXaLABcwnkMsrnniSVXNQ2naDVba0ZV7u5glZX473exkHd543dzPTmRxrYbRm38km8s3O47tu838bu7j19fDrnGK1+1ewVtqjRNciTeh3twxyMmN4gnl+iK1tx2SWcwRZ3up0j9GOa7mdBwxwUtw92KqVlUX8nKxYyXk4BEREcak9SCze8gEZ/Sr59m5/+7dQ/5z+/jputs3EtukEBe2jQ5UWzCLoeBIHEHOT4njVYh7F7BJTKjXKyli3eLcyK+8TkneXBznjRFvNXe1tb63uJVPlM+LONlychiZcMucYBHPpn11Vtv4zqeqWunRHc3I5LmaUAEquCiJjwLYz7R4Vvl7NrfvY5XmvJXi3jGZruWXu2ZSu8gcnDDgQfECiHs4hSd51nuxNIoV5fKDvsoxhSSOQwOA8K8IBFiq2PdG4OabEJN6zo0lnM0Uy4ZeR6MOjKeoNYNP3azY6PUYFRiVkj4xydQcYw/wBJT1HvpGappklrM0U67rr06EdGU9QajZYiw9Fv2GYk2rbZ2jxuOfULW67czPYm3Q70XerLueDKGBKe3e4j1UwLjsxi1PZ20e3jRLtLZGVlUKZTu+dHIRgEkjgTyPtNUerTsNtgbGdRM8nk/FSgc7iFj6e51x4Vchmy91ywcWwkzEzw78Rz8uv3Vi7Fe0U3kRs7tj5VADul/SlQHHHPEunI9cAHxrQ9u2gTW9zFqMAJQGLvMb3ycsRPducHAVgQufFfrVf77szsLu5F6odJmw4lglZN5uYk4fO48xzq1i0UxCN/lF3Qp7zDb4xg7+RhietZ60xajY/bKDVbZZrdhnA34yRvxN1VgPsPWs7W9ehsoTLcuETIA4EszE4CoqglmJ6AVWpeyDT++72GOS3fOc200kODkHgFPm4x0xX1j7LLPymO4ka4nkiYMhuLiSYAry4OTnBwfdREvPyjjmbTz6p+f6UFOyGBSo81eQ6Dwqo612S2l84e7e5mZQQpedjugnOBw4cTVg0bZ8WvozXEg3QoWaUuqgYxujHA8MURUvt6iA0VsAD5eHkB4mt52Uf7Esv6H99q+m0PZ5BqGRdS3LoX3xH35EatxA3VA4YBPxrL2b2Oi05VS3kn7tQwWJ5S8a7zbxIUjnnPxNEW+qCM86KmiLnHaCw8nvJ4uiSuB+iTvL9hFa5hkYq39qlruao5H5yKN/fxU/dVRqIeLOIXTqOTtYGPPEBdA7DX/f6bbOeJ7tVPtTzD91b2qN2P3O9pxX+TmkHuOGH3mrzUpGbsBXPK2Ps6h7epRWi25fd0y6I/kX+7Fb2tBt6P/pd1/Qt+Fev8JVum/eZ5j7pAKOFZOmR71xCvjNEP7YrGzWXo5xdQH/fxf9YqIG66bL4HeRXSVFFTUyuVoqKmiiIoqKmiIooooiiq7tnsbHqUODhZkyY5PA/RbxU1Y6K8c0OFirkUr4nh7DYhc039hJbytFMpSRDgg/YR4g9DWPT3232KTUYsrhZ0B3H8fqP4qfspHXdo8MjRyqUdDhlPQ/iPXUZLEYz0XQMOxFlYzk4bj3HRW/s+29NkwguCTbseDfyJP7h6+FOdHDAFSCCMgg5BB5EGuY6vnZ5t+bUi3uWzAThHP5onofqfdV2Ca3dcozF8Kz3nhGvEc+o6/dOKioVsjI4iprPWnIqKmiiIooooiKKKKIlB2yx4vIG8YGHwc/41QKYXbO38Ktx/uXP9v/xS9qLm8ZXRcJ/s4/L3Ka3Yq/yFyPCZT8U/8Ux6W/Yr/E3R/wB6g+CUyKzoP2wtNxb+8k8/YIrV7U2/eWNwvjDJ/wBJNbWvnNHvKynkwI+IxV0i4so9jsrg7kVzHGfNHsFfWKTcZW+iyt8GB/CieAxu6Hmjsv7LEV82GRioZdT0c3zXTkb7ygjqAfiM17rTbHX/AJRp9vJ1MSg+1Run7RWzu5WSNmRDIwGQgKqWPgGbgPfUyDcXXLJGFjy08DZfWil3tF2vf6Ok7u6sJ0bc7zhJAwKbwXeBVj84gV4ue2TuYY559OvUt5ArCbdjZN1/ROQ2BnhwJHOvVQmPU1ptltrbfU4O+tH3lzhlIw6N9F16H7D0JrcURTUUVNERRUUURFVTbvYddQj348LcIPNbo4+g/q8D0q2VFUuaHCxV6GZ8DxIw2IXM1xbtG7JIpV0OGU8CCK+dOzb7YQX6d7CAtwg4HkJQPmN6/A0lpYmRirgqykgqRggjmDUZJGWGy6Dh9eysjuNHDcf7wV/7Ou0DuCttdN8keEchP8WeiMfo+B6U2wa5i50yezntA3Ctrdt5vARSseXhG58PA+6r8E3+LlC4vhV7zwjzHuPdNWioqazlqSipqKKIpqKmiiJL9r1xvaiq/QgUftMzVSa3m3F93+pXLDiA+4PYgC/fmtHUTIbvJXS6CPs6aNvQJvdjNviylb6U7f2VUUwKqvZlZ91pcPi+9J+2xI+zFWmpKIWYFoOIPz1Ujup+EVNRU1cWEkJ2h6d3GpzjHCQiVf1hx/tA1XKafbNpGY4blR6B7t/0W4qf2h9tK2oqZuV5C6Nhc/bUrDxAsfRNnsc1XetpYCeMT7yj6r8f+oH40w6QewWueR38bMcJJ8k/sYjdJ9jYp+Vm07szLclqWNU/Y1JcNna/KTH5QY4w/wDDT/31tTE2RtEm0W1jlUPG9nCrKwyCpiAINLv8oPnD/wANcf31tWJtBFq8Oz0EkFyjW3k0XeJFF3cyRFAOL5O8AD5xG6evLNZChlqew2Qxa7PFAxaApOCccGWNx3Tnw5j9rHWnzq9jNKF7i4aAjOSsccm9nlnvAcY9VLL8n66szbyxwx93eLjvyz7xlUEhXTwUE4IA4EjnkU3DREktgNrtW1e7ng8sjiWAElvJYmLefuABeA9fOrn5de6fexi9ufKLZ7e5kLLapFuPCqvhnXIGU3iMkcj6qWvYreyxajfGGBpyVOQskce6O+PHMhGfdTN0bWp77Ub+0u4u6hW2hAhYxscShw7F0zvZHDngY8c0RV/Y3U9R1/vbpbzyK2WVo0hhijd+Cqcs7g/SHHrx4AVvtn4NQa4vree8Y90bUxTi3iAKujs4Cld0nOATx5dM0sLux1LZG4Z4MzWLuOJGY2HAASAfxUmOG919fKnFsHt7BrFuZIco6ECSJvSQnkc9VODg+o+FES82N2x1S+1eaxluljEHf7zLbwFj3TiMDljmQfdTVutNnaKNUumR1HnyCGFjJwxkqw3V8eFJ7sz/AP23UP8AnP8AuEp60RJjYLa/U9S1K4tZLoKkCykyJbwZJSURrwYdeJ91YXbPpslgYLh5u/aV2RwYYo8hVDA5jAyenGvXYl/tzUvZN/3NZ/5Sf/4tp/TSf3YrxzQ4WKuwzSQuzxmxVDik3lB4jIBweYyM8a9EUzNd7P8Ayqwtrm2X5dbaDeUcO+AiT+2OnjS0x4ggjgQeBBHAgioqSMsNiuiUFayrjzDfiOS2F72n6laQgRT5VSFAaGN8Lg+k5GeBwOPjzpsbM2d/dWUE8moEPNEkuEtbfdXvFDBeIJOM8+tJWSMMCGGQRgjxpo9l23K93HY3B3WjVUhc8A6qMKh+sAB7ayoZr91y13FsJLCZ4RpxHLr5fZavUO0C/ht9Psgd3ULt2WSaZAO7U3LxI3d4xxABHDkOAJNbfaXSdVsbB549TlnkQLvJ5ND5wMig91uqWUgE+OfVXrtd7N5NSEVzZtu3VvwUZ3e8UNvAK/zXVskH1n1VW9iO2uWCYWetIyOrBO+Zd1kPICdPh5w8ckdazFrCdgrC1vUhbW0szco0ZveBwHxxWaDS57Ytc3YY7VTxkO+/qRTwB9rfdVEjsrSVl0VOaidsY4nXy4pUlyxJbmxJPtJyftNSkJdlRebsEHtY4H31FWjs00jynUkJGUgBlb2jgg+Jz7qimtzEBdFqJRBC6Q8AnZp1oIYY4xyRFT9lQPwrIooqYXMCSTcooooovFga9pK3drLC3KRCAfA/NPuOK51nt2jdkcYZGKsPWpwa6apR9rezXdTLdxjzJMLJjo49Fj7Rw9orEqWXGYcFseA1fZyGF2ztvP8AKXpGaeHZ9tWt1Y/KuBJAAspYgDAHmuSehH2g0j62uzeuGyuA5UPGw3JYyARJGeYIPAkcxWNDJkd0Ww4pRfqobN8Q1Hx6radvGsRTSxpG6Pu2spyrqwy88IC8Dz8wn30ytgtUgl0uzjEsTMbaJSm+hYkRgMpXOehyK2dlpNnNGskUFuyOAykQx4IP6tZUGiW8bBkgiVhyZYkDDpwIGRUoueEEGxXP22WjzbM6tHdWqnuSxMZ47rIfTtpD6hwHD0d08SvB36Lt1Z3dsk6TxqGXJV5FV0I9JWUnOQfjzHOt5PAsilXUMp5qwBB9oPA1hHZy1/m0H9TH/lovEiOxDaK2ttRvGuJo4llXzGkYIG+VLc25cPGmNtR2oRRSblg0Fw5tbyZ3VhII+4haSMNuHkXBGCeVXH/V62/m8H9TH/lr6RaJAmd2CJd5SpxGgyp5qcDiD4URaOHbrT57ATTXFuY3jXvFZ0PFlBaNoySc5ON2qJ2A6K6SXtysbR20rKsG/wACyh3YYzzAVlGeWepwaaf+rtt/N4P6mP8Ay1nogUAAAAAAAcAAOQA6URIMXR2f2nlnvUYQXRnxKAWXclcOGUDjlWADDnzOOWWjqfappsEBl8rhfzSVSNw7seihVyQScDjgDrVmurNJRiVFcZzh1VhnxwRWL/q9bfzeD+pj/wAtESo7BdFna4u7+WPu47gEJnI3y0veMUB47o5Z654cjXx/KL1WKSC0SORHYSykhGDYARQc45cSOdO0CsA7PW2c+TwZPP5GPj/Zoirmyu3+nmytx5ZbqVhiVleVUYMI1BBD4PMVQ9S07/TFxf3NiUdIJIkVYwPlh3e9JKGHpMW6dQKbx2etv5vB/Ux/5ayrWyjiGIkVATnCKqgnxwBzqh7A8WKyaapkppBJGdfv0K5oBoI5eIOQRwIPiDTR7Rezze3rqzTzuJliUY3updAPneI60rgajJGFhsV0KirGVcWdvqOSZGwXaoXufJb+WJAIUMcj+aZH3yCHcnGd3dwMccGtJ22m31Ke1t7ALcXu+QxhKtuxkAbsrKcDzsHj6IzyzVPeBW5gE+JAJ+2m72ZbVQzDuXjiiuQuA6Iid8o4/NA84Y4j31mQzg2aVq2KYS+Iumj1bfYcPwrusi21sDKQFijG83TzFAJ+yuf9oNaa9upJ2yN8+aPooOCj4faau3attd3jeRwnzVIMxHU9I/dzPupc1ZqJMxyjgpPA6ExM7d41dt5flQadHZToPk9l3rjD3BD8eYQcEHwyffSx2P2dN/eJFj5MefKfBAeXtJ4V0EiBQABgAAADoByFVUzNcxVn+oKuzRTt46n2U0UUVnLUEUUUURTWJqumpdQvFKMo6kH8CPWDxrKqabr1ri03G65x13RJLK4eGXmp81ujqfRYf+8619PfbrY9dRg83AnjyY2PXxRj9E/fSMngaN2R1KuhKsp5gjoai5Y8h6LoeGV4q4tfENx7+quPZ3tx5E/cTn+DueBP5lj1/QPXw5051YEAg5B4gjka5jq87Cdops8QXRLQclfm0PqPin3Vdgmy91yjMXwkyXnhGvEc+o6/dOSpr5wXCyKGRgysMhgcgg9Qa91nrTiLIooooiKKKKIiiiiiIooooimooooiKV3aP2f43rq0XhxMsSj4yIPvHvpo0VQ9geLFZdJVyUsgkZ6jmuYga9RuVIZSVZSCCDggjkQelWrtJ0y2gvP4Kw3myZYl9GNvEEcBn6NVOopzcpsujU8wqIhIBoeBUk5JJOSSSSeJJPMk+NSqkkBQSSQABzJJwAPfXkmmj2YbDlcXlyvH8yhHog/nGHielVMYXmwVmsq2UkRe70HMqz7BbKDT7UBwO+kw0h8Djgg9Q/xqy0UVKNaGiwXOZpXTPMj9yiiiiqlaRRRRRFNFFRREVS9v9gRfL30AC3Kj2CUD5revwNXSiqXNDhYq/BO+neJIzYhcyywsjMjqVdThlYYKkdCK8U9Ns9gotRXeXEc4HmyAcG+rIOo+0UmNW0eWzlMdwhRun0WHijdRUbJEWHot9oMSjq22GjuI+Fs9ldtZ9ObCHfiJy0THh6yh+afspxbObY29+vyL4fHGJsB193UesVz7XqNyrBlJVhyZSQR7COVexzOZpwVuuwiGq7w7rufPzC6bqaTGg9q9zb4W4AuEHU+bKP1uTe+r/o/aRZXOB3vdOfmS+YfcTwPxrNZMx3FalU4XU0+7bjmNVZ6K8xyBhlSCPEEEfZXqryjEVNRU0RFRRRRFNRWq1Xaq1tB8vMin6Od5j7FGTVF1ztj5rZRf/JLwHtCDifeatula3crNp6CoqP22m3PYfVMe/wBRjt4y8zrGg5sxAH/k+qlZtb2qvNmKxzGnIzEYdv0B80evnVK1XWJrt9+4kaQ9M+iv6KjgKwqw5Kgu0botqocDjhIfN3jy4flT/wC5PEn1k1BNeo4y7BUBZmOAqjJJ8AKaexHZf3ZWe+ALjikPNU8C/wBJvVyFWWRl5sFKVlbFSMzPOvAcStb2e9nZmK3N4uIxxjiYcX8HcfR8B1ptAUYoqSjjDBYLQKyskq5M7/QckUUUVcWGiiiiiIooooimiiooiKKmooiKwdY0SG8jMdwgdemeanxU8wazqK8IvoVU1xaczTYpNbTdlc9vl7XM8fPd/Or7uTj2capDDBIIII5gjBHtB5V07Wl13ZC1vh8vEC3R181x+sOfvrEfTA6tWyUePvZ3Zxccxv8Alc90EZ50w9Z7HJUybSUSD6Evmt7Aw4H34qm6ls5c2x+XgkQfS3d5f2lyKxXRubuFssFfTz+B48tj9FjWeoSwHMMskf6DlR8OVby27Rr+PlPvf0iK324BqtBweteqpDiNirslNDL42A+YCucfa5fDmIG/UYfc1e27X708kgH6r/5qpFFV9q/msf8A4yk/8wrXP2o6g/5yNP0Ih+9mtNfbS3U/8bcSsPDfKj4LitdXksBzqkvcdyr0dHTx6tYB6BAUVNZFlp8s5xBFJIfqISPjyq26R2T3c2DMVt19Z33/AGV4D3mjWOdsEmq4IB/2OA+/0VKJxzqxbObCXV+QVXuov5WQEAj6i82+6mhoPZraWhDFTNIPny+dg/VT0RVrAxWUym4uWu1f9Qf4049T7D5+ir+y+xNvp65jG/KR50r8WPqH0R6hVgoqazA0NFgtXllfK4veblRRRRXqtoooooiKKKKIiiiiiIqaKKIoooooiKKKKIiipooiigiiiiLWX2y9rP8AxtvEx8SgB+I41Q9p9irOIExwhT6nkH2b1TRVmVrbXspOhnlEgaHG3mUs9ThEbHdyPeT95rHg85sH78fdRRUWd1vbHHs73V82X2WtpyO9j3va8n4NTI03YqyiAKW0WfErvH+1miipGFrbbLTMTqJe0tmNvMreRxBRhQAPAAAfZXqiislQiKKKKIiiiiiIooooiKKKKIiiiiiL/9k="/>
          <p:cNvSpPr>
            <a:spLocks noChangeAspect="1" noChangeArrowheads="1"/>
          </p:cNvSpPr>
          <p:nvPr/>
        </p:nvSpPr>
        <p:spPr bwMode="auto">
          <a:xfrm>
            <a:off x="168540" y="-144463"/>
            <a:ext cx="3302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 name="TextBox 17"/>
          <p:cNvSpPr txBox="1"/>
          <p:nvPr/>
        </p:nvSpPr>
        <p:spPr>
          <a:xfrm>
            <a:off x="584515" y="1340768"/>
            <a:ext cx="8814979" cy="5184576"/>
          </a:xfrm>
          <a:prstGeom prst="rect">
            <a:avLst/>
          </a:prstGeom>
          <a:noFill/>
        </p:spPr>
        <p:txBody>
          <a:bodyPr wrap="none" lIns="0" tIns="0" rIns="0" bIns="0" rtlCol="0">
            <a:noAutofit/>
          </a:bodyPr>
          <a:lstStyle/>
          <a:p>
            <a:pPr marL="177800" indent="-177800" algn="l">
              <a:spcBef>
                <a:spcPts val="800"/>
              </a:spcBef>
              <a:buClr>
                <a:schemeClr val="accent2"/>
              </a:buClr>
              <a:buSzPct val="100000"/>
              <a:buFont typeface="Arial"/>
              <a:buChar char="•"/>
            </a:pPr>
            <a:endParaRPr lang="en-US" sz="1800" b="1" dirty="0" smtClean="0">
              <a:solidFill>
                <a:schemeClr val="accent2"/>
              </a:solidFill>
              <a:latin typeface="+mn-lt"/>
            </a:endParaRPr>
          </a:p>
        </p:txBody>
      </p:sp>
      <p:sp>
        <p:nvSpPr>
          <p:cNvPr id="11" name="TextBox 10"/>
          <p:cNvSpPr txBox="1"/>
          <p:nvPr/>
        </p:nvSpPr>
        <p:spPr>
          <a:xfrm>
            <a:off x="662524" y="1628800"/>
            <a:ext cx="8346927" cy="4896544"/>
          </a:xfrm>
          <a:prstGeom prst="rect">
            <a:avLst/>
          </a:prstGeom>
          <a:noFill/>
        </p:spPr>
        <p:txBody>
          <a:bodyPr wrap="none" lIns="0" tIns="0" rIns="0" bIns="0" rtlCol="0">
            <a:noAutofit/>
          </a:bodyPr>
          <a:lstStyle/>
          <a:p>
            <a:pPr marL="177800" indent="-177800" algn="l">
              <a:spcBef>
                <a:spcPts val="800"/>
              </a:spcBef>
              <a:buClr>
                <a:schemeClr val="accent2"/>
              </a:buClr>
              <a:buSzPct val="100000"/>
            </a:pPr>
            <a:endParaRPr lang="en-US" sz="2400" b="1" smtClean="0">
              <a:latin typeface="+mn-lt"/>
            </a:endParaRPr>
          </a:p>
          <a:p>
            <a:pPr marL="177800" indent="-177800" algn="l">
              <a:spcBef>
                <a:spcPts val="800"/>
              </a:spcBef>
              <a:buClr>
                <a:schemeClr val="accent2"/>
              </a:buClr>
              <a:buSzPct val="100000"/>
            </a:pPr>
            <a:endParaRPr lang="en-US" sz="2400" b="1" dirty="0" smtClean="0">
              <a:latin typeface="+mn-lt"/>
            </a:endParaRPr>
          </a:p>
          <a:p>
            <a:pPr marL="177800" indent="-177800" algn="l">
              <a:spcBef>
                <a:spcPts val="800"/>
              </a:spcBef>
              <a:buClr>
                <a:schemeClr val="accent2"/>
              </a:buClr>
              <a:buSzPct val="100000"/>
              <a:buFont typeface="Arial" pitchFamily="34" charset="0"/>
              <a:buChar char="•"/>
            </a:pPr>
            <a:r>
              <a:rPr lang="en-US" sz="2000" b="1" dirty="0" smtClean="0">
                <a:latin typeface="+mn-lt"/>
              </a:rPr>
              <a:t>General help: </a:t>
            </a:r>
            <a:r>
              <a:rPr lang="en-US" sz="2000" dirty="0" smtClean="0">
                <a:latin typeface="+mn-lt"/>
                <a:hlinkClick r:id="rId3"/>
              </a:rPr>
              <a:t>onlineservice@springer.com</a:t>
            </a:r>
            <a:endParaRPr lang="en-US" sz="2000" dirty="0" smtClean="0">
              <a:latin typeface="+mn-lt"/>
            </a:endParaRPr>
          </a:p>
          <a:p>
            <a:pPr algn="l">
              <a:spcBef>
                <a:spcPts val="800"/>
              </a:spcBef>
              <a:buClr>
                <a:schemeClr val="accent2"/>
              </a:buClr>
              <a:buSzPct val="100000"/>
            </a:pPr>
            <a:endParaRPr lang="en-US" sz="2000" dirty="0" smtClean="0">
              <a:latin typeface="+mn-lt"/>
            </a:endParaRPr>
          </a:p>
          <a:p>
            <a:pPr marL="177800" indent="-177800" algn="l">
              <a:spcBef>
                <a:spcPts val="800"/>
              </a:spcBef>
              <a:buClr>
                <a:schemeClr val="accent2"/>
              </a:buClr>
              <a:buSzPct val="100000"/>
              <a:buFont typeface="Arial" pitchFamily="34" charset="0"/>
              <a:buChar char="•"/>
            </a:pPr>
            <a:r>
              <a:rPr lang="en-US" sz="2000" b="1" dirty="0" smtClean="0">
                <a:latin typeface="+mn-lt"/>
              </a:rPr>
              <a:t>SpringerLink Feedback Community: </a:t>
            </a:r>
            <a:r>
              <a:rPr lang="en-US" sz="1800" dirty="0" smtClean="0">
                <a:latin typeface="+mn-lt"/>
                <a:hlinkClick r:id="rId4"/>
              </a:rPr>
              <a:t>http://feedback.link.springer.com/springer_rd</a:t>
            </a:r>
            <a:endParaRPr lang="en-US" sz="1800" dirty="0" smtClean="0">
              <a:latin typeface="+mn-lt"/>
            </a:endParaRPr>
          </a:p>
          <a:p>
            <a:pPr marL="177800" indent="-177800" algn="l">
              <a:spcBef>
                <a:spcPts val="800"/>
              </a:spcBef>
              <a:buClr>
                <a:schemeClr val="accent2"/>
              </a:buClr>
              <a:buSzPct val="100000"/>
              <a:buFont typeface="Arial" pitchFamily="34" charset="0"/>
              <a:buChar char="•"/>
            </a:pPr>
            <a:endParaRPr lang="en-US" sz="1800" dirty="0" smtClean="0">
              <a:latin typeface="+mn-lt"/>
            </a:endParaRPr>
          </a:p>
          <a:p>
            <a:pPr marL="177800" indent="-177800" algn="l">
              <a:spcBef>
                <a:spcPts val="800"/>
              </a:spcBef>
              <a:buClr>
                <a:schemeClr val="accent2"/>
              </a:buClr>
              <a:buSzPct val="100000"/>
              <a:buFont typeface="Arial" pitchFamily="34" charset="0"/>
              <a:buChar char="•"/>
            </a:pPr>
            <a:r>
              <a:rPr lang="en-US" sz="2000" b="1" dirty="0" smtClean="0">
                <a:latin typeface="+mn-lt"/>
              </a:rPr>
              <a:t>MARC record questions: </a:t>
            </a:r>
            <a:r>
              <a:rPr lang="en-US" sz="1800" dirty="0" smtClean="0">
                <a:latin typeface="+mn-lt"/>
                <a:hlinkClick r:id="rId5"/>
              </a:rPr>
              <a:t>MARC@Springer.com</a:t>
            </a:r>
            <a:endParaRPr lang="en-US" sz="1800" dirty="0" smtClean="0">
              <a:latin typeface="+mn-lt"/>
            </a:endParaRPr>
          </a:p>
          <a:p>
            <a:pPr marL="177800" indent="-177800" algn="l">
              <a:spcBef>
                <a:spcPts val="800"/>
              </a:spcBef>
              <a:buClr>
                <a:schemeClr val="accent2"/>
              </a:buClr>
              <a:buSzPct val="100000"/>
              <a:buFont typeface="Arial" pitchFamily="34" charset="0"/>
              <a:buChar char="•"/>
            </a:pPr>
            <a:endParaRPr lang="en-US" sz="1800" dirty="0" smtClean="0">
              <a:latin typeface="+mn-lt"/>
            </a:endParaRPr>
          </a:p>
          <a:p>
            <a:pPr marL="177800" indent="-177800" algn="l">
              <a:spcBef>
                <a:spcPts val="800"/>
              </a:spcBef>
              <a:buClr>
                <a:schemeClr val="accent2"/>
              </a:buClr>
              <a:buSzPct val="100000"/>
              <a:buFont typeface="Arial" pitchFamily="34" charset="0"/>
              <a:buChar char="•"/>
            </a:pPr>
            <a:r>
              <a:rPr lang="en-US" sz="2000" b="1" dirty="0" smtClean="0">
                <a:latin typeface="+mn-lt"/>
              </a:rPr>
              <a:t>Discoverability support: </a:t>
            </a:r>
            <a:r>
              <a:rPr lang="en-US" sz="1800" u="sng" dirty="0" smtClean="0">
                <a:latin typeface="+mn-lt"/>
                <a:hlinkClick r:id="rId6"/>
              </a:rPr>
              <a:t>discovery@springer.com</a:t>
            </a:r>
            <a:endParaRPr lang="en-US" sz="1800" dirty="0" smtClean="0">
              <a:latin typeface="+mn-lt"/>
            </a:endParaRPr>
          </a:p>
          <a:p>
            <a:pPr marL="177800" indent="-177800" algn="l">
              <a:spcBef>
                <a:spcPts val="800"/>
              </a:spcBef>
              <a:buClr>
                <a:schemeClr val="accent2"/>
              </a:buClr>
              <a:buSzPct val="100000"/>
              <a:buFont typeface="Arial" pitchFamily="34" charset="0"/>
              <a:buChar char="•"/>
            </a:pPr>
            <a:endParaRPr lang="en-US" sz="1800" dirty="0" smtClean="0">
              <a:solidFill>
                <a:schemeClr val="accent2"/>
              </a:solidFill>
              <a:latin typeface="+mn-lt"/>
            </a:endParaRPr>
          </a:p>
          <a:p>
            <a:pPr marL="177800" indent="-177800" algn="l">
              <a:spcBef>
                <a:spcPts val="800"/>
              </a:spcBef>
              <a:buClr>
                <a:schemeClr val="accent2"/>
              </a:buClr>
              <a:buSzPct val="100000"/>
              <a:buFont typeface="Arial" pitchFamily="34" charset="0"/>
              <a:buChar char="•"/>
            </a:pPr>
            <a:endParaRPr lang="en-US" sz="1800" dirty="0" smtClean="0">
              <a:solidFill>
                <a:schemeClr val="accent2"/>
              </a:solidFill>
              <a:latin typeface="+mn-lt"/>
            </a:endParaRPr>
          </a:p>
          <a:p>
            <a:pPr marL="177800" indent="-177800" algn="l">
              <a:spcBef>
                <a:spcPts val="800"/>
              </a:spcBef>
              <a:buClr>
                <a:schemeClr val="accent2"/>
              </a:buClr>
              <a:buSzPct val="100000"/>
            </a:pPr>
            <a:endParaRPr lang="en-US" sz="1800" b="1" dirty="0" smtClean="0">
              <a:latin typeface="+mn-lt"/>
            </a:endParaRPr>
          </a:p>
          <a:p>
            <a:pPr marL="177800" indent="-177800" algn="l">
              <a:spcBef>
                <a:spcPts val="800"/>
              </a:spcBef>
              <a:buClr>
                <a:schemeClr val="accent2"/>
              </a:buClr>
              <a:buSzPct val="100000"/>
            </a:pPr>
            <a:endParaRPr lang="en-US" sz="1800" b="1" dirty="0" smtClean="0">
              <a:latin typeface="+mn-lt"/>
            </a:endParaRPr>
          </a:p>
        </p:txBody>
      </p:sp>
    </p:spTree>
    <p:extLst>
      <p:ext uri="{BB962C8B-B14F-4D97-AF65-F5344CB8AC3E}">
        <p14:creationId xmlns:p14="http://schemas.microsoft.com/office/powerpoint/2010/main" val="26930679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fade">
                                      <p:cBhvr>
                                        <p:cTn id="12" dur="2000"/>
                                        <p:tgtEl>
                                          <p:spTgt spid="11">
                                            <p:txEl>
                                              <p:pRg st="2" end="2"/>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1">
                                            <p:txEl>
                                              <p:pRg st="4" end="4"/>
                                            </p:txEl>
                                          </p:spTgt>
                                        </p:tgtEl>
                                        <p:attrNameLst>
                                          <p:attrName>style.visibility</p:attrName>
                                        </p:attrNameLst>
                                      </p:cBhvr>
                                      <p:to>
                                        <p:strVal val="visible"/>
                                      </p:to>
                                    </p:set>
                                    <p:animEffect transition="in" filter="fade">
                                      <p:cBhvr>
                                        <p:cTn id="15" dur="2000"/>
                                        <p:tgtEl>
                                          <p:spTgt spid="11">
                                            <p:txEl>
                                              <p:pRg st="4" end="4"/>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xEl>
                                              <p:pRg st="6" end="6"/>
                                            </p:txEl>
                                          </p:spTgt>
                                        </p:tgtEl>
                                        <p:attrNameLst>
                                          <p:attrName>style.visibility</p:attrName>
                                        </p:attrNameLst>
                                      </p:cBhvr>
                                      <p:to>
                                        <p:strVal val="visible"/>
                                      </p:to>
                                    </p:set>
                                    <p:animEffect transition="in" filter="fade">
                                      <p:cBhvr>
                                        <p:cTn id="18" dur="2000"/>
                                        <p:tgtEl>
                                          <p:spTgt spid="11">
                                            <p:txEl>
                                              <p:pRg st="6" end="6"/>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1">
                                            <p:txEl>
                                              <p:pRg st="8" end="8"/>
                                            </p:txEl>
                                          </p:spTgt>
                                        </p:tgtEl>
                                        <p:attrNameLst>
                                          <p:attrName>style.visibility</p:attrName>
                                        </p:attrNameLst>
                                      </p:cBhvr>
                                      <p:to>
                                        <p:strVal val="visible"/>
                                      </p:to>
                                    </p:set>
                                    <p:animEffect transition="in" filter="fade">
                                      <p:cBhvr>
                                        <p:cTn id="21" dur="2000"/>
                                        <p:tgtEl>
                                          <p:spTgt spid="1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11" grpId="0" build="allAtOnce"/>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NZ" sz="3200" dirty="0" smtClean="0"/>
              <a:t>How to contact </a:t>
            </a:r>
            <a:r>
              <a:rPr lang="en-NZ" sz="3200" dirty="0"/>
              <a:t>us:</a:t>
            </a:r>
            <a:r>
              <a:rPr lang="en-NZ" dirty="0"/>
              <a:t/>
            </a:r>
            <a:br>
              <a:rPr lang="en-NZ" dirty="0"/>
            </a:br>
            <a:r>
              <a:rPr lang="en-NZ" sz="3200" b="0" dirty="0" smtClean="0"/>
              <a:t>http</a:t>
            </a:r>
            <a:r>
              <a:rPr lang="en-NZ" sz="3200" b="0" dirty="0"/>
              <a:t>://www.springer.com/it/librarians/contact-us</a:t>
            </a:r>
            <a:r>
              <a:rPr lang="en-NZ" dirty="0"/>
              <a:t> </a:t>
            </a:r>
            <a:r>
              <a:rPr lang="en-NZ" dirty="0" smtClean="0"/>
              <a:t/>
            </a:r>
            <a:br>
              <a:rPr lang="en-NZ" dirty="0" smtClean="0"/>
            </a:br>
            <a:r>
              <a:rPr lang="en-NZ" dirty="0" smtClean="0"/>
              <a:t/>
            </a:r>
            <a:br>
              <a:rPr lang="en-NZ" dirty="0" smtClean="0"/>
            </a:br>
            <a:r>
              <a:rPr lang="en-NZ" dirty="0" smtClean="0"/>
              <a:t>Questions?</a:t>
            </a:r>
            <a:r>
              <a:rPr lang="en-NZ" dirty="0"/>
              <a:t/>
            </a:r>
            <a:br>
              <a:rPr lang="en-NZ" dirty="0"/>
            </a:br>
            <a:r>
              <a:rPr lang="en-NZ" dirty="0" smtClean="0"/>
              <a:t/>
            </a:r>
            <a:br>
              <a:rPr lang="en-NZ" dirty="0" smtClean="0"/>
            </a:br>
            <a:r>
              <a:rPr lang="en-NZ" dirty="0"/>
              <a:t/>
            </a:r>
            <a:br>
              <a:rPr lang="en-NZ" dirty="0"/>
            </a:br>
            <a:r>
              <a:rPr lang="en-NZ" dirty="0" smtClean="0"/>
              <a:t>Thank you!</a:t>
            </a:r>
            <a:br>
              <a:rPr lang="en-NZ" dirty="0" smtClean="0"/>
            </a:br>
            <a:r>
              <a:rPr lang="en-NZ" sz="1800" dirty="0" smtClean="0"/>
              <a:t/>
            </a:r>
            <a:br>
              <a:rPr lang="en-NZ" sz="1800" dirty="0" smtClean="0"/>
            </a:br>
            <a:r>
              <a:rPr lang="en-NZ" sz="3200" b="0" i="1" dirty="0" smtClean="0"/>
              <a:t>Andrea Testa</a:t>
            </a:r>
            <a:r>
              <a:rPr lang="en-NZ" sz="3200" b="0" dirty="0" smtClean="0"/>
              <a:t/>
            </a:r>
            <a:br>
              <a:rPr lang="en-NZ" sz="3200" b="0" dirty="0" smtClean="0"/>
            </a:br>
            <a:r>
              <a:rPr lang="en-NZ" sz="3200" b="0" dirty="0" smtClean="0"/>
              <a:t>Licensing Manager, Italy</a:t>
            </a:r>
            <a:endParaRPr lang="en-GB" b="0" dirty="0"/>
          </a:p>
        </p:txBody>
      </p:sp>
    </p:spTree>
    <p:extLst>
      <p:ext uri="{BB962C8B-B14F-4D97-AF65-F5344CB8AC3E}">
        <p14:creationId xmlns:p14="http://schemas.microsoft.com/office/powerpoint/2010/main" val="41222111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Uniting some of the best known brands in our field</a:t>
            </a:r>
            <a:endParaRPr lang="en-GB" dirty="0"/>
          </a:p>
        </p:txBody>
      </p:sp>
      <p:grpSp>
        <p:nvGrpSpPr>
          <p:cNvPr id="6" name="Group 5"/>
          <p:cNvGrpSpPr/>
          <p:nvPr/>
        </p:nvGrpSpPr>
        <p:grpSpPr>
          <a:xfrm>
            <a:off x="711199" y="2086309"/>
            <a:ext cx="8404225" cy="2038015"/>
            <a:chOff x="825500" y="2086310"/>
            <a:chExt cx="8058008" cy="1837676"/>
          </a:xfrm>
        </p:grpSpPr>
        <p:pic>
          <p:nvPicPr>
            <p:cNvPr id="20" name="Picture 19"/>
            <p:cNvPicPr>
              <a:picLocks noChangeAspect="1"/>
            </p:cNvPicPr>
            <p:nvPr/>
          </p:nvPicPr>
          <p:blipFill>
            <a:blip r:embed="rId3"/>
            <a:stretch>
              <a:fillRect/>
            </a:stretch>
          </p:blipFill>
          <p:spPr>
            <a:xfrm>
              <a:off x="1351248" y="2086310"/>
              <a:ext cx="2004351" cy="738731"/>
            </a:xfrm>
            <a:prstGeom prst="rect">
              <a:avLst/>
            </a:prstGeom>
          </p:spPr>
        </p:pic>
        <p:pic>
          <p:nvPicPr>
            <p:cNvPr id="21" name="Picture 8" descr="http://convention.bio.org/uploadedImages/2012/Report_on_the_Convention/Nature%20Logo.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51406" y="2269873"/>
              <a:ext cx="1655884" cy="371604"/>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p:cNvPicPr>
              <a:picLocks noChangeAspect="1"/>
            </p:cNvPicPr>
            <p:nvPr/>
          </p:nvPicPr>
          <p:blipFill rotWithShape="1">
            <a:blip r:embed="rId5" cstate="print">
              <a:extLst>
                <a:ext uri="{28A0092B-C50C-407E-A947-70E740481C1C}">
                  <a14:useLocalDpi xmlns:a14="http://schemas.microsoft.com/office/drawing/2010/main" val="0"/>
                </a:ext>
              </a:extLst>
            </a:blip>
            <a:srcRect l="7929" t="18043" r="11184" b="-1"/>
            <a:stretch/>
          </p:blipFill>
          <p:spPr>
            <a:xfrm>
              <a:off x="6265303" y="2216125"/>
              <a:ext cx="1860459" cy="578566"/>
            </a:xfrm>
            <a:prstGeom prst="rect">
              <a:avLst/>
            </a:prstGeom>
          </p:spPr>
        </p:pic>
        <p:pic>
          <p:nvPicPr>
            <p:cNvPr id="23" name="Picture 2" descr="BioMed Centra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5500" y="3463816"/>
              <a:ext cx="1822450" cy="355948"/>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p:cNvPicPr>
              <a:picLocks noChangeAspect="1"/>
            </p:cNvPicPr>
            <p:nvPr/>
          </p:nvPicPr>
          <p:blipFill>
            <a:blip r:embed="rId7"/>
            <a:stretch>
              <a:fillRect/>
            </a:stretch>
          </p:blipFill>
          <p:spPr>
            <a:xfrm>
              <a:off x="3085538" y="3463816"/>
              <a:ext cx="1562662" cy="460170"/>
            </a:xfrm>
            <a:prstGeom prst="rect">
              <a:avLst/>
            </a:prstGeom>
          </p:spPr>
        </p:pic>
        <p:pic>
          <p:nvPicPr>
            <p:cNvPr id="26" name="Picture 25" descr="E:\0_JOBS\JUST ADD WATER JAWS-07212\553\Pip\Pip\Palgrave\Palgrave Macmillan.png"/>
            <p:cNvPicPr preferRelativeResize="0">
              <a:picLocks noChangeAspect="1" noChangeArrowheads="1"/>
            </p:cNvPicPr>
            <p:nvPr/>
          </p:nvPicPr>
          <p:blipFill>
            <a:blip r:embed="rId8" cstate="screen">
              <a:extLst>
                <a:ext uri="{28A0092B-C50C-407E-A947-70E740481C1C}">
                  <a14:useLocalDpi xmlns:a14="http://schemas.microsoft.com/office/drawing/2010/main" val="0"/>
                </a:ext>
              </a:extLst>
            </a:blip>
            <a:stretch>
              <a:fillRect/>
            </a:stretch>
          </p:blipFill>
          <p:spPr bwMode="auto">
            <a:xfrm>
              <a:off x="7677150" y="3344164"/>
              <a:ext cx="1206358" cy="536159"/>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5122" name="Picture 2" descr="https://upload.wikimedia.org/wikipedia/commons/thumb/a/ab/Scientific_American_logo.svg/2000px-Scientific_American_logo.svg.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246863" y="3422295"/>
              <a:ext cx="1587618" cy="45802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3402976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Home to a breadth and depth of imprints, journals and products</a:t>
            </a:r>
            <a:endParaRPr lang="en-GB" dirty="0"/>
          </a:p>
        </p:txBody>
      </p:sp>
      <p:grpSp>
        <p:nvGrpSpPr>
          <p:cNvPr id="4" name="Group 3"/>
          <p:cNvGrpSpPr/>
          <p:nvPr/>
        </p:nvGrpSpPr>
        <p:grpSpPr>
          <a:xfrm>
            <a:off x="864261" y="1432580"/>
            <a:ext cx="8528362" cy="4213945"/>
            <a:chOff x="864261" y="1432580"/>
            <a:chExt cx="8528362" cy="4213945"/>
          </a:xfrm>
        </p:grpSpPr>
        <p:pic>
          <p:nvPicPr>
            <p:cNvPr id="21" name="Picture 9" descr="E:\0_JOBS\JUST ADD WATER JAWS-07212\553\Pip\Pip\NPG\Nature-Communications.png"/>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7973194" y="1480015"/>
              <a:ext cx="1066229" cy="37275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0" descr="E:\0_JOBS\JUST ADD WATER JAWS-07212\553\Pip\Pip\NPG\Nature-Jobs.png"/>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992334" y="1549480"/>
              <a:ext cx="1050291" cy="233829"/>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1" descr="E:\0_JOBS\JUST ADD WATER JAWS-07212\553\Pip\Pip\NPG\NatureReviews.png"/>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911000" y="3320168"/>
              <a:ext cx="850892" cy="37372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5" descr="E:\0_JOBS\JUST ADD WATER JAWS-07212\553\Pip\Pip\NPG\Scientific-Reports.png"/>
            <p:cNvPicPr>
              <a:picLocks noChangeAspect="1" noChangeArrowheads="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8172601" y="5259540"/>
              <a:ext cx="767126" cy="359277"/>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Investigación y ciencia - Edición española de SCIENTIFIC AMERICAN"/>
            <p:cNvPicPr>
              <a:picLocks noChangeAspect="1" noChangeArrowheads="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6578454" y="2678697"/>
              <a:ext cx="862403" cy="335169"/>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http://upload.wikimedia.org/wikipedia/de/thumb/3/3b/Spektrum_der_Wissenschaft_Logo.svg/513px-Spektrum_der_Wissenschaft_Logo.svg.png"/>
            <p:cNvPicPr>
              <a:picLocks noChangeAspect="1" noChangeArrowheads="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864654" y="2698769"/>
              <a:ext cx="1008984" cy="295025"/>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6" descr="http://www.nature.com/natureconferences/njce2012/images/exhibitor/msc.jpg"/>
            <p:cNvPicPr>
              <a:picLocks noChangeAspect="1" noChangeArrowheads="1"/>
            </p:cNvPicPr>
            <p:nvPr/>
          </p:nvPicPr>
          <p:blipFill>
            <a:blip r:embed="rId9" cstate="screen">
              <a:extLst>
                <a:ext uri="{28A0092B-C50C-407E-A947-70E740481C1C}">
                  <a14:useLocalDpi xmlns:a14="http://schemas.microsoft.com/office/drawing/2010/main" val="0"/>
                </a:ext>
              </a:extLst>
            </a:blip>
            <a:srcRect/>
            <a:stretch>
              <a:fillRect/>
            </a:stretch>
          </p:blipFill>
          <p:spPr bwMode="auto">
            <a:xfrm>
              <a:off x="3830285" y="3107419"/>
              <a:ext cx="920425" cy="515438"/>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4" descr="SpringerOpen"/>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443196" y="2062126"/>
              <a:ext cx="1376831" cy="496795"/>
            </a:xfrm>
            <a:prstGeom prst="rect">
              <a:avLst/>
            </a:prstGeom>
            <a:noFill/>
            <a:extLst>
              <a:ext uri="{909E8E84-426E-40DD-AFC4-6F175D3DCCD1}">
                <a14:hiddenFill xmlns:a14="http://schemas.microsoft.com/office/drawing/2010/main">
                  <a:solidFill>
                    <a:srgbClr val="FFFFFF"/>
                  </a:solidFill>
                </a14:hiddenFill>
              </a:ext>
            </a:extLst>
          </p:spPr>
        </p:pic>
        <p:sp>
          <p:nvSpPr>
            <p:cNvPr id="32" name="object 10"/>
            <p:cNvSpPr/>
            <p:nvPr/>
          </p:nvSpPr>
          <p:spPr>
            <a:xfrm>
              <a:off x="8154193" y="2209432"/>
              <a:ext cx="1064768" cy="202183"/>
            </a:xfrm>
            <a:prstGeom prst="rect">
              <a:avLst/>
            </a:prstGeom>
            <a:blipFill>
              <a:blip r:embed="rId11" cstate="print"/>
              <a:stretch>
                <a:fillRect/>
              </a:stretch>
            </a:blipFill>
          </p:spPr>
          <p:txBody>
            <a:bodyPr wrap="square" lIns="0" tIns="0" rIns="0" bIns="0" rtlCol="0">
              <a:noAutofit/>
            </a:bodyPr>
            <a:lstStyle/>
            <a:p>
              <a:endParaRPr/>
            </a:p>
          </p:txBody>
        </p:sp>
        <p:sp>
          <p:nvSpPr>
            <p:cNvPr id="33" name="object 13"/>
            <p:cNvSpPr/>
            <p:nvPr/>
          </p:nvSpPr>
          <p:spPr>
            <a:xfrm>
              <a:off x="3519136" y="4540298"/>
              <a:ext cx="622299" cy="363651"/>
            </a:xfrm>
            <a:prstGeom prst="rect">
              <a:avLst/>
            </a:prstGeom>
            <a:blipFill>
              <a:blip r:embed="rId12" cstate="print"/>
              <a:stretch>
                <a:fillRect/>
              </a:stretch>
            </a:blipFill>
          </p:spPr>
          <p:txBody>
            <a:bodyPr wrap="square" lIns="0" tIns="0" rIns="0" bIns="0" rtlCol="0">
              <a:noAutofit/>
            </a:bodyPr>
            <a:lstStyle/>
            <a:p>
              <a:endParaRPr/>
            </a:p>
          </p:txBody>
        </p:sp>
        <p:sp>
          <p:nvSpPr>
            <p:cNvPr id="34" name="object 19"/>
            <p:cNvSpPr>
              <a:spLocks noChangeAspect="1"/>
            </p:cNvSpPr>
            <p:nvPr/>
          </p:nvSpPr>
          <p:spPr>
            <a:xfrm>
              <a:off x="5025204" y="3381344"/>
              <a:ext cx="1445333" cy="251371"/>
            </a:xfrm>
            <a:prstGeom prst="rect">
              <a:avLst/>
            </a:prstGeom>
            <a:blipFill>
              <a:blip r:embed="rId13" cstate="print"/>
              <a:stretch>
                <a:fillRect/>
              </a:stretch>
            </a:blipFill>
          </p:spPr>
          <p:txBody>
            <a:bodyPr wrap="square" lIns="0" tIns="0" rIns="0" bIns="0" rtlCol="0">
              <a:noAutofit/>
            </a:bodyPr>
            <a:lstStyle/>
            <a:p>
              <a:endParaRPr/>
            </a:p>
          </p:txBody>
        </p:sp>
        <p:sp>
          <p:nvSpPr>
            <p:cNvPr id="35" name="object 20"/>
            <p:cNvSpPr>
              <a:spLocks noChangeAspect="1"/>
            </p:cNvSpPr>
            <p:nvPr/>
          </p:nvSpPr>
          <p:spPr>
            <a:xfrm>
              <a:off x="5105364" y="2720596"/>
              <a:ext cx="1156292" cy="251371"/>
            </a:xfrm>
            <a:prstGeom prst="rect">
              <a:avLst/>
            </a:prstGeom>
            <a:blipFill>
              <a:blip r:embed="rId14" cstate="print"/>
              <a:stretch>
                <a:fillRect/>
              </a:stretch>
            </a:blipFill>
          </p:spPr>
          <p:txBody>
            <a:bodyPr wrap="square" lIns="0" tIns="0" rIns="0" bIns="0" rtlCol="0">
              <a:noAutofit/>
            </a:bodyPr>
            <a:lstStyle/>
            <a:p>
              <a:endParaRPr/>
            </a:p>
          </p:txBody>
        </p:sp>
        <p:sp>
          <p:nvSpPr>
            <p:cNvPr id="36" name="object 21"/>
            <p:cNvSpPr>
              <a:spLocks noChangeAspect="1"/>
            </p:cNvSpPr>
            <p:nvPr/>
          </p:nvSpPr>
          <p:spPr>
            <a:xfrm>
              <a:off x="4394786" y="2184838"/>
              <a:ext cx="1650704" cy="251371"/>
            </a:xfrm>
            <a:prstGeom prst="rect">
              <a:avLst/>
            </a:prstGeom>
            <a:blipFill>
              <a:blip r:embed="rId15" cstate="print"/>
              <a:stretch>
                <a:fillRect/>
              </a:stretch>
            </a:blipFill>
          </p:spPr>
          <p:txBody>
            <a:bodyPr wrap="square" lIns="0" tIns="0" rIns="0" bIns="0" rtlCol="0">
              <a:noAutofit/>
            </a:bodyPr>
            <a:lstStyle/>
            <a:p>
              <a:endParaRPr/>
            </a:p>
          </p:txBody>
        </p:sp>
        <p:sp>
          <p:nvSpPr>
            <p:cNvPr id="37" name="object 22"/>
            <p:cNvSpPr>
              <a:spLocks noChangeAspect="1"/>
            </p:cNvSpPr>
            <p:nvPr/>
          </p:nvSpPr>
          <p:spPr>
            <a:xfrm>
              <a:off x="864261" y="4596438"/>
              <a:ext cx="1487230" cy="251371"/>
            </a:xfrm>
            <a:prstGeom prst="rect">
              <a:avLst/>
            </a:prstGeom>
            <a:blipFill>
              <a:blip r:embed="rId16" cstate="print"/>
              <a:stretch>
                <a:fillRect/>
              </a:stretch>
            </a:blipFill>
          </p:spPr>
          <p:txBody>
            <a:bodyPr wrap="square" lIns="0" tIns="0" rIns="0" bIns="0" rtlCol="0">
              <a:noAutofit/>
            </a:bodyPr>
            <a:lstStyle/>
            <a:p>
              <a:endParaRPr/>
            </a:p>
          </p:txBody>
        </p:sp>
        <p:sp>
          <p:nvSpPr>
            <p:cNvPr id="38" name="object 23"/>
            <p:cNvSpPr>
              <a:spLocks noChangeAspect="1"/>
            </p:cNvSpPr>
            <p:nvPr/>
          </p:nvSpPr>
          <p:spPr>
            <a:xfrm>
              <a:off x="1140977" y="4002411"/>
              <a:ext cx="1520774" cy="251371"/>
            </a:xfrm>
            <a:prstGeom prst="rect">
              <a:avLst/>
            </a:prstGeom>
            <a:blipFill>
              <a:blip r:embed="rId17" cstate="print"/>
              <a:stretch>
                <a:fillRect/>
              </a:stretch>
            </a:blipFill>
          </p:spPr>
          <p:txBody>
            <a:bodyPr wrap="square" lIns="0" tIns="0" rIns="0" bIns="0" rtlCol="0">
              <a:noAutofit/>
            </a:bodyPr>
            <a:lstStyle/>
            <a:p>
              <a:endParaRPr/>
            </a:p>
          </p:txBody>
        </p:sp>
        <p:pic>
          <p:nvPicPr>
            <p:cNvPr id="41" name="Picture 2" descr="http://www.nature.com/uploads/ckeditor/pictures/455/content_npj_200px.gif"/>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407931" y="3960579"/>
              <a:ext cx="1137617" cy="364037"/>
            </a:xfrm>
            <a:prstGeom prst="rect">
              <a:avLst/>
            </a:prstGeom>
            <a:noFill/>
            <a:extLst>
              <a:ext uri="{909E8E84-426E-40DD-AFC4-6F175D3DCCD1}">
                <a14:hiddenFill xmlns:a14="http://schemas.microsoft.com/office/drawing/2010/main">
                  <a:solidFill>
                    <a:srgbClr val="FFFFFF"/>
                  </a:solidFill>
                </a14:hiddenFill>
              </a:ext>
            </a:extLst>
          </p:spPr>
        </p:pic>
        <p:sp>
          <p:nvSpPr>
            <p:cNvPr id="42" name="object 33"/>
            <p:cNvSpPr>
              <a:spLocks noChangeAspect="1"/>
            </p:cNvSpPr>
            <p:nvPr/>
          </p:nvSpPr>
          <p:spPr>
            <a:xfrm>
              <a:off x="3171230" y="2114036"/>
              <a:ext cx="583133" cy="392974"/>
            </a:xfrm>
            <a:prstGeom prst="rect">
              <a:avLst/>
            </a:prstGeom>
            <a:blipFill>
              <a:blip r:embed="rId19" cstate="print"/>
              <a:stretch>
                <a:fillRect/>
              </a:stretch>
            </a:blipFill>
          </p:spPr>
          <p:txBody>
            <a:bodyPr wrap="square" lIns="0" tIns="0" rIns="0" bIns="0" rtlCol="0">
              <a:noAutofit/>
            </a:bodyPr>
            <a:lstStyle/>
            <a:p>
              <a:endParaRPr/>
            </a:p>
          </p:txBody>
        </p:sp>
        <p:sp>
          <p:nvSpPr>
            <p:cNvPr id="43" name="object 38"/>
            <p:cNvSpPr>
              <a:spLocks noChangeAspect="1"/>
            </p:cNvSpPr>
            <p:nvPr/>
          </p:nvSpPr>
          <p:spPr>
            <a:xfrm>
              <a:off x="7720691" y="3391201"/>
              <a:ext cx="1671932" cy="231656"/>
            </a:xfrm>
            <a:prstGeom prst="rect">
              <a:avLst/>
            </a:prstGeom>
            <a:blipFill>
              <a:blip r:embed="rId20" cstate="print"/>
              <a:stretch>
                <a:fillRect/>
              </a:stretch>
            </a:blipFill>
          </p:spPr>
          <p:txBody>
            <a:bodyPr wrap="square" lIns="0" tIns="0" rIns="0" bIns="0" rtlCol="0">
              <a:noAutofit/>
            </a:bodyPr>
            <a:lstStyle/>
            <a:p>
              <a:endParaRPr/>
            </a:p>
          </p:txBody>
        </p:sp>
        <p:sp>
          <p:nvSpPr>
            <p:cNvPr id="44" name="object 34"/>
            <p:cNvSpPr>
              <a:spLocks noChangeAspect="1"/>
            </p:cNvSpPr>
            <p:nvPr/>
          </p:nvSpPr>
          <p:spPr>
            <a:xfrm>
              <a:off x="3930672" y="1484368"/>
              <a:ext cx="1170849" cy="364052"/>
            </a:xfrm>
            <a:prstGeom prst="rect">
              <a:avLst/>
            </a:prstGeom>
            <a:blipFill>
              <a:blip r:embed="rId21" cstate="print"/>
              <a:stretch>
                <a:fillRect/>
              </a:stretch>
            </a:blipFill>
          </p:spPr>
          <p:txBody>
            <a:bodyPr wrap="square" lIns="0" tIns="0" rIns="0" bIns="0" rtlCol="0">
              <a:noAutofit/>
            </a:bodyPr>
            <a:lstStyle/>
            <a:p>
              <a:endParaRPr/>
            </a:p>
          </p:txBody>
        </p:sp>
        <p:sp>
          <p:nvSpPr>
            <p:cNvPr id="45" name="object 29"/>
            <p:cNvSpPr>
              <a:spLocks noChangeAspect="1"/>
            </p:cNvSpPr>
            <p:nvPr/>
          </p:nvSpPr>
          <p:spPr>
            <a:xfrm>
              <a:off x="4505270" y="4617155"/>
              <a:ext cx="1479500" cy="209936"/>
            </a:xfrm>
            <a:prstGeom prst="rect">
              <a:avLst/>
            </a:prstGeom>
            <a:blipFill>
              <a:blip r:embed="rId22" cstate="print"/>
              <a:stretch>
                <a:fillRect/>
              </a:stretch>
            </a:blipFill>
          </p:spPr>
          <p:txBody>
            <a:bodyPr wrap="square" lIns="0" tIns="0" rIns="0" bIns="0" rtlCol="0">
              <a:noAutofit/>
            </a:bodyPr>
            <a:lstStyle/>
            <a:p>
              <a:endParaRPr/>
            </a:p>
          </p:txBody>
        </p:sp>
        <p:sp>
          <p:nvSpPr>
            <p:cNvPr id="46" name="object 27"/>
            <p:cNvSpPr>
              <a:spLocks noChangeAspect="1"/>
            </p:cNvSpPr>
            <p:nvPr/>
          </p:nvSpPr>
          <p:spPr>
            <a:xfrm>
              <a:off x="4958600" y="5331448"/>
              <a:ext cx="778044" cy="215460"/>
            </a:xfrm>
            <a:prstGeom prst="rect">
              <a:avLst/>
            </a:prstGeom>
            <a:blipFill>
              <a:blip r:embed="rId23" cstate="print"/>
              <a:stretch>
                <a:fillRect/>
              </a:stretch>
            </a:blipFill>
          </p:spPr>
          <p:txBody>
            <a:bodyPr wrap="square" lIns="0" tIns="0" rIns="0" bIns="0" rtlCol="0">
              <a:noAutofit/>
            </a:bodyPr>
            <a:lstStyle/>
            <a:p>
              <a:endParaRPr/>
            </a:p>
          </p:txBody>
        </p:sp>
        <p:sp>
          <p:nvSpPr>
            <p:cNvPr id="47" name="object 28"/>
            <p:cNvSpPr>
              <a:spLocks noChangeAspect="1"/>
            </p:cNvSpPr>
            <p:nvPr/>
          </p:nvSpPr>
          <p:spPr>
            <a:xfrm>
              <a:off x="6578454" y="4615353"/>
              <a:ext cx="1172078" cy="213540"/>
            </a:xfrm>
            <a:prstGeom prst="rect">
              <a:avLst/>
            </a:prstGeom>
            <a:blipFill>
              <a:blip r:embed="rId24" cstate="print"/>
              <a:stretch>
                <a:fillRect/>
              </a:stretch>
            </a:blipFill>
          </p:spPr>
          <p:txBody>
            <a:bodyPr wrap="square" lIns="0" tIns="0" rIns="0" bIns="0" rtlCol="0">
              <a:noAutofit/>
            </a:bodyPr>
            <a:lstStyle/>
            <a:p>
              <a:endParaRPr/>
            </a:p>
          </p:txBody>
        </p:sp>
        <p:sp>
          <p:nvSpPr>
            <p:cNvPr id="48" name="object 9"/>
            <p:cNvSpPr>
              <a:spLocks noChangeAspect="1"/>
            </p:cNvSpPr>
            <p:nvPr/>
          </p:nvSpPr>
          <p:spPr>
            <a:xfrm>
              <a:off x="2197730" y="5270790"/>
              <a:ext cx="307061" cy="336776"/>
            </a:xfrm>
            <a:prstGeom prst="rect">
              <a:avLst/>
            </a:prstGeom>
            <a:blipFill>
              <a:blip r:embed="rId25" cstate="print"/>
              <a:stretch>
                <a:fillRect/>
              </a:stretch>
            </a:blipFill>
          </p:spPr>
          <p:txBody>
            <a:bodyPr wrap="square" lIns="0" tIns="0" rIns="0" bIns="0" rtlCol="0">
              <a:noAutofit/>
            </a:bodyPr>
            <a:lstStyle/>
            <a:p>
              <a:endParaRPr/>
            </a:p>
          </p:txBody>
        </p:sp>
        <p:sp>
          <p:nvSpPr>
            <p:cNvPr id="50" name="object 7"/>
            <p:cNvSpPr>
              <a:spLocks noChangeAspect="1"/>
            </p:cNvSpPr>
            <p:nvPr/>
          </p:nvSpPr>
          <p:spPr>
            <a:xfrm>
              <a:off x="2933947" y="5333800"/>
              <a:ext cx="720163" cy="210757"/>
            </a:xfrm>
            <a:prstGeom prst="rect">
              <a:avLst/>
            </a:prstGeom>
            <a:blipFill>
              <a:blip r:embed="rId26" cstate="print"/>
              <a:stretch>
                <a:fillRect/>
              </a:stretch>
            </a:blipFill>
          </p:spPr>
          <p:txBody>
            <a:bodyPr wrap="square" lIns="0" tIns="0" rIns="0" bIns="0" rtlCol="0">
              <a:noAutofit/>
            </a:bodyPr>
            <a:lstStyle/>
            <a:p>
              <a:endParaRPr/>
            </a:p>
          </p:txBody>
        </p:sp>
        <p:sp>
          <p:nvSpPr>
            <p:cNvPr id="51" name="object 8"/>
            <p:cNvSpPr>
              <a:spLocks noChangeAspect="1"/>
            </p:cNvSpPr>
            <p:nvPr/>
          </p:nvSpPr>
          <p:spPr>
            <a:xfrm>
              <a:off x="2351491" y="3343507"/>
              <a:ext cx="956059" cy="291335"/>
            </a:xfrm>
            <a:prstGeom prst="rect">
              <a:avLst/>
            </a:prstGeom>
            <a:blipFill>
              <a:blip r:embed="rId27" cstate="print"/>
              <a:stretch>
                <a:fillRect/>
              </a:stretch>
            </a:blipFill>
          </p:spPr>
          <p:txBody>
            <a:bodyPr wrap="square" lIns="0" tIns="0" rIns="0" bIns="0" rtlCol="0">
              <a:noAutofit/>
            </a:bodyPr>
            <a:lstStyle/>
            <a:p>
              <a:endParaRPr/>
            </a:p>
          </p:txBody>
        </p:sp>
        <p:sp>
          <p:nvSpPr>
            <p:cNvPr id="52" name="object 14"/>
            <p:cNvSpPr>
              <a:spLocks noChangeAspect="1"/>
            </p:cNvSpPr>
            <p:nvPr/>
          </p:nvSpPr>
          <p:spPr>
            <a:xfrm>
              <a:off x="4076128" y="5329370"/>
              <a:ext cx="399246" cy="219616"/>
            </a:xfrm>
            <a:prstGeom prst="rect">
              <a:avLst/>
            </a:prstGeom>
            <a:blipFill>
              <a:blip r:embed="rId28" cstate="print"/>
              <a:stretch>
                <a:fillRect/>
              </a:stretch>
            </a:blipFill>
          </p:spPr>
          <p:txBody>
            <a:bodyPr wrap="square" lIns="0" tIns="0" rIns="0" bIns="0" rtlCol="0">
              <a:noAutofit/>
            </a:bodyPr>
            <a:lstStyle/>
            <a:p>
              <a:endParaRPr/>
            </a:p>
          </p:txBody>
        </p:sp>
        <p:sp>
          <p:nvSpPr>
            <p:cNvPr id="53" name="object 35"/>
            <p:cNvSpPr>
              <a:spLocks noChangeAspect="1"/>
            </p:cNvSpPr>
            <p:nvPr/>
          </p:nvSpPr>
          <p:spPr>
            <a:xfrm>
              <a:off x="2426477" y="1493326"/>
              <a:ext cx="1249797" cy="346136"/>
            </a:xfrm>
            <a:prstGeom prst="rect">
              <a:avLst/>
            </a:prstGeom>
            <a:blipFill>
              <a:blip r:embed="rId29" cstate="print"/>
              <a:stretch>
                <a:fillRect/>
              </a:stretch>
            </a:blipFill>
          </p:spPr>
          <p:txBody>
            <a:bodyPr wrap="square" lIns="0" tIns="0" rIns="0" bIns="0" rtlCol="0">
              <a:noAutofit/>
            </a:bodyPr>
            <a:lstStyle/>
            <a:p>
              <a:endParaRPr/>
            </a:p>
          </p:txBody>
        </p:sp>
        <p:sp>
          <p:nvSpPr>
            <p:cNvPr id="54" name="object 36"/>
            <p:cNvSpPr>
              <a:spLocks noChangeAspect="1"/>
            </p:cNvSpPr>
            <p:nvPr/>
          </p:nvSpPr>
          <p:spPr>
            <a:xfrm>
              <a:off x="6090431" y="1534289"/>
              <a:ext cx="1390561" cy="264210"/>
            </a:xfrm>
            <a:prstGeom prst="rect">
              <a:avLst/>
            </a:prstGeom>
            <a:blipFill>
              <a:blip r:embed="rId30" cstate="print"/>
              <a:stretch>
                <a:fillRect/>
              </a:stretch>
            </a:blipFill>
          </p:spPr>
          <p:txBody>
            <a:bodyPr wrap="square" lIns="0" tIns="0" rIns="0" bIns="0" rtlCol="0">
              <a:noAutofit/>
            </a:bodyPr>
            <a:lstStyle/>
            <a:p>
              <a:endParaRPr/>
            </a:p>
          </p:txBody>
        </p:sp>
        <p:sp>
          <p:nvSpPr>
            <p:cNvPr id="55" name="object 39"/>
            <p:cNvSpPr>
              <a:spLocks noChangeAspect="1"/>
            </p:cNvSpPr>
            <p:nvPr/>
          </p:nvSpPr>
          <p:spPr>
            <a:xfrm>
              <a:off x="979955" y="5231831"/>
              <a:ext cx="702866" cy="414694"/>
            </a:xfrm>
            <a:prstGeom prst="rect">
              <a:avLst/>
            </a:prstGeom>
            <a:blipFill>
              <a:blip r:embed="rId31" cstate="print"/>
              <a:stretch>
                <a:fillRect/>
              </a:stretch>
            </a:blipFill>
          </p:spPr>
          <p:txBody>
            <a:bodyPr wrap="square" lIns="0" tIns="0" rIns="0" bIns="0" rtlCol="0">
              <a:noAutofit/>
            </a:bodyPr>
            <a:lstStyle/>
            <a:p>
              <a:endParaRPr/>
            </a:p>
          </p:txBody>
        </p:sp>
        <p:sp>
          <p:nvSpPr>
            <p:cNvPr id="56" name="object 40"/>
            <p:cNvSpPr>
              <a:spLocks noChangeAspect="1"/>
            </p:cNvSpPr>
            <p:nvPr/>
          </p:nvSpPr>
          <p:spPr>
            <a:xfrm>
              <a:off x="2611535" y="4503256"/>
              <a:ext cx="439840" cy="437735"/>
            </a:xfrm>
            <a:prstGeom prst="rect">
              <a:avLst/>
            </a:prstGeom>
            <a:blipFill>
              <a:blip r:embed="rId32" cstate="print"/>
              <a:stretch>
                <a:fillRect/>
              </a:stretch>
            </a:blipFill>
          </p:spPr>
          <p:txBody>
            <a:bodyPr wrap="square" lIns="0" tIns="0" rIns="0" bIns="0" rtlCol="0">
              <a:noAutofit/>
            </a:bodyPr>
            <a:lstStyle/>
            <a:p>
              <a:endParaRPr/>
            </a:p>
          </p:txBody>
        </p:sp>
        <p:pic>
          <p:nvPicPr>
            <p:cNvPr id="57" name="Picture 2" descr="Palgrave-Macmillan-Higher-Education"/>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3084504" y="3998489"/>
              <a:ext cx="924821" cy="253377"/>
            </a:xfrm>
            <a:prstGeom prst="rect">
              <a:avLst/>
            </a:prstGeom>
            <a:noFill/>
            <a:extLst>
              <a:ext uri="{909E8E84-426E-40DD-AFC4-6F175D3DCCD1}">
                <a14:hiddenFill xmlns:a14="http://schemas.microsoft.com/office/drawing/2010/main">
                  <a:solidFill>
                    <a:srgbClr val="FFFFFF"/>
                  </a:solidFill>
                </a14:hiddenFill>
              </a:ext>
            </a:extLst>
          </p:spPr>
        </p:pic>
        <p:sp>
          <p:nvSpPr>
            <p:cNvPr id="58" name="object 16"/>
            <p:cNvSpPr>
              <a:spLocks noChangeAspect="1"/>
            </p:cNvSpPr>
            <p:nvPr/>
          </p:nvSpPr>
          <p:spPr>
            <a:xfrm>
              <a:off x="5347622" y="1432580"/>
              <a:ext cx="323514" cy="467629"/>
            </a:xfrm>
            <a:prstGeom prst="rect">
              <a:avLst/>
            </a:prstGeom>
            <a:blipFill>
              <a:blip r:embed="rId34" cstate="print"/>
              <a:stretch>
                <a:fillRect/>
              </a:stretch>
            </a:blipFill>
          </p:spPr>
          <p:txBody>
            <a:bodyPr wrap="square" lIns="0" tIns="0" rIns="0" bIns="0" rtlCol="0">
              <a:noAutofit/>
            </a:bodyPr>
            <a:lstStyle/>
            <a:p>
              <a:endParaRPr/>
            </a:p>
          </p:txBody>
        </p:sp>
        <p:sp>
          <p:nvSpPr>
            <p:cNvPr id="59" name="object 30"/>
            <p:cNvSpPr>
              <a:spLocks noChangeAspect="1"/>
            </p:cNvSpPr>
            <p:nvPr/>
          </p:nvSpPr>
          <p:spPr>
            <a:xfrm>
              <a:off x="2165661" y="2735873"/>
              <a:ext cx="1837686" cy="220817"/>
            </a:xfrm>
            <a:prstGeom prst="rect">
              <a:avLst/>
            </a:prstGeom>
            <a:blipFill>
              <a:blip r:embed="rId35" cstate="print"/>
              <a:stretch>
                <a:fillRect/>
              </a:stretch>
            </a:blipFill>
          </p:spPr>
          <p:txBody>
            <a:bodyPr wrap="square" lIns="0" tIns="0" rIns="0" bIns="0" rtlCol="0">
              <a:noAutofit/>
            </a:bodyPr>
            <a:lstStyle/>
            <a:p>
              <a:endParaRPr/>
            </a:p>
          </p:txBody>
        </p:sp>
        <p:sp>
          <p:nvSpPr>
            <p:cNvPr id="60" name="object 31"/>
            <p:cNvSpPr>
              <a:spLocks noChangeAspect="1"/>
            </p:cNvSpPr>
            <p:nvPr/>
          </p:nvSpPr>
          <p:spPr>
            <a:xfrm>
              <a:off x="6870579" y="3301952"/>
              <a:ext cx="278151" cy="410155"/>
            </a:xfrm>
            <a:prstGeom prst="rect">
              <a:avLst/>
            </a:prstGeom>
            <a:blipFill>
              <a:blip r:embed="rId36" cstate="print"/>
              <a:stretch>
                <a:fillRect/>
              </a:stretch>
            </a:blipFill>
          </p:spPr>
          <p:txBody>
            <a:bodyPr wrap="square" lIns="0" tIns="0" rIns="0" bIns="0" rtlCol="0">
              <a:noAutofit/>
            </a:bodyPr>
            <a:lstStyle/>
            <a:p>
              <a:endParaRPr/>
            </a:p>
          </p:txBody>
        </p:sp>
        <p:sp>
          <p:nvSpPr>
            <p:cNvPr id="61" name="object 32"/>
            <p:cNvSpPr>
              <a:spLocks noChangeAspect="1"/>
            </p:cNvSpPr>
            <p:nvPr/>
          </p:nvSpPr>
          <p:spPr>
            <a:xfrm>
              <a:off x="6351244" y="5323745"/>
              <a:ext cx="1076826" cy="230867"/>
            </a:xfrm>
            <a:prstGeom prst="rect">
              <a:avLst/>
            </a:prstGeom>
            <a:blipFill>
              <a:blip r:embed="rId37" cstate="print"/>
              <a:stretch>
                <a:fillRect/>
              </a:stretch>
            </a:blipFill>
          </p:spPr>
          <p:txBody>
            <a:bodyPr wrap="square" lIns="0" tIns="0" rIns="0" bIns="0" rtlCol="0">
              <a:noAutofit/>
            </a:bodyPr>
            <a:lstStyle/>
            <a:p>
              <a:endParaRPr/>
            </a:p>
          </p:txBody>
        </p:sp>
        <p:sp>
          <p:nvSpPr>
            <p:cNvPr id="62" name="object 17"/>
            <p:cNvSpPr>
              <a:spLocks noChangeAspect="1"/>
            </p:cNvSpPr>
            <p:nvPr/>
          </p:nvSpPr>
          <p:spPr>
            <a:xfrm>
              <a:off x="7633785" y="3950042"/>
              <a:ext cx="1349483" cy="337403"/>
            </a:xfrm>
            <a:prstGeom prst="rect">
              <a:avLst/>
            </a:prstGeom>
            <a:blipFill>
              <a:blip r:embed="rId38" cstate="print"/>
              <a:stretch>
                <a:fillRect/>
              </a:stretch>
            </a:blipFill>
          </p:spPr>
          <p:txBody>
            <a:bodyPr wrap="square" lIns="0" tIns="0" rIns="0" bIns="0" rtlCol="0">
              <a:noAutofit/>
            </a:bodyPr>
            <a:lstStyle/>
            <a:p>
              <a:endParaRPr/>
            </a:p>
          </p:txBody>
        </p:sp>
        <p:sp>
          <p:nvSpPr>
            <p:cNvPr id="63" name="object 18"/>
            <p:cNvSpPr>
              <a:spLocks noChangeAspect="1"/>
            </p:cNvSpPr>
            <p:nvPr/>
          </p:nvSpPr>
          <p:spPr>
            <a:xfrm>
              <a:off x="7992088" y="4460076"/>
              <a:ext cx="1047335" cy="524094"/>
            </a:xfrm>
            <a:prstGeom prst="rect">
              <a:avLst/>
            </a:prstGeom>
            <a:blipFill>
              <a:blip r:embed="rId39" cstate="print"/>
              <a:stretch>
                <a:fillRect/>
              </a:stretch>
            </a:blipFill>
          </p:spPr>
          <p:txBody>
            <a:bodyPr wrap="square" lIns="0" tIns="0" rIns="0" bIns="0" rtlCol="0">
              <a:noAutofit/>
            </a:bodyPr>
            <a:lstStyle/>
            <a:p>
              <a:endParaRPr/>
            </a:p>
          </p:txBody>
        </p:sp>
        <p:sp>
          <p:nvSpPr>
            <p:cNvPr id="64" name="object 25"/>
            <p:cNvSpPr>
              <a:spLocks noChangeAspect="1"/>
            </p:cNvSpPr>
            <p:nvPr/>
          </p:nvSpPr>
          <p:spPr>
            <a:xfrm>
              <a:off x="1503180" y="2212741"/>
              <a:ext cx="1091863" cy="195565"/>
            </a:xfrm>
            <a:prstGeom prst="rect">
              <a:avLst/>
            </a:prstGeom>
            <a:blipFill>
              <a:blip r:embed="rId40" cstate="print"/>
              <a:stretch>
                <a:fillRect/>
              </a:stretch>
            </a:blipFill>
          </p:spPr>
          <p:txBody>
            <a:bodyPr wrap="square" lIns="0" tIns="0" rIns="0" bIns="0" rtlCol="0">
              <a:noAutofit/>
            </a:bodyPr>
            <a:lstStyle/>
            <a:p>
              <a:endParaRPr/>
            </a:p>
          </p:txBody>
        </p:sp>
        <p:sp>
          <p:nvSpPr>
            <p:cNvPr id="65" name="object 11"/>
            <p:cNvSpPr>
              <a:spLocks noChangeAspect="1"/>
            </p:cNvSpPr>
            <p:nvPr/>
          </p:nvSpPr>
          <p:spPr>
            <a:xfrm>
              <a:off x="8173587" y="2665097"/>
              <a:ext cx="766140" cy="362369"/>
            </a:xfrm>
            <a:prstGeom prst="rect">
              <a:avLst/>
            </a:prstGeom>
            <a:blipFill>
              <a:blip r:embed="rId41" cstate="print"/>
              <a:stretch>
                <a:fillRect/>
              </a:stretch>
            </a:blipFill>
          </p:spPr>
          <p:txBody>
            <a:bodyPr wrap="square" lIns="0" tIns="0" rIns="0" bIns="0" rtlCol="0">
              <a:noAutofit/>
            </a:bodyPr>
            <a:lstStyle/>
            <a:p>
              <a:endParaRPr/>
            </a:p>
          </p:txBody>
        </p:sp>
      </p:grpSp>
      <p:pic>
        <p:nvPicPr>
          <p:cNvPr id="67" name="Picture 12" descr="http://www.springerhealthcare.com/media/1001/springer-healthcare-logo.png"/>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5830998" y="3998306"/>
            <a:ext cx="1517337" cy="236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73724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Our leading brands</a:t>
            </a:r>
            <a:endParaRPr lang="en-GB" dirty="0"/>
          </a:p>
        </p:txBody>
      </p:sp>
      <p:graphicFrame>
        <p:nvGraphicFramePr>
          <p:cNvPr id="3" name="Table 2"/>
          <p:cNvGraphicFramePr>
            <a:graphicFrameLocks noGrp="1"/>
          </p:cNvGraphicFramePr>
          <p:nvPr>
            <p:extLst>
              <p:ext uri="{D42A27DB-BD31-4B8C-83A1-F6EECF244321}">
                <p14:modId xmlns:p14="http://schemas.microsoft.com/office/powerpoint/2010/main" val="321639472"/>
              </p:ext>
            </p:extLst>
          </p:nvPr>
        </p:nvGraphicFramePr>
        <p:xfrm>
          <a:off x="825498" y="1220788"/>
          <a:ext cx="8530168" cy="5087987"/>
        </p:xfrm>
        <a:graphic>
          <a:graphicData uri="http://schemas.openxmlformats.org/drawingml/2006/table">
            <a:tbl>
              <a:tblPr firstRow="1" bandRow="1">
                <a:tableStyleId>{93296810-A885-4BE3-A3E7-6D5BEEA58F35}</a:tableStyleId>
              </a:tblPr>
              <a:tblGrid>
                <a:gridCol w="2132542"/>
                <a:gridCol w="711578"/>
                <a:gridCol w="1420964"/>
                <a:gridCol w="1423156"/>
                <a:gridCol w="709386"/>
                <a:gridCol w="2132542"/>
              </a:tblGrid>
              <a:tr h="658812">
                <a:tc gridSpan="2">
                  <a:txBody>
                    <a:bodyPr/>
                    <a:lstStyle/>
                    <a:p>
                      <a:pPr algn="ctr"/>
                      <a:endParaRPr lang="en-GB" dirty="0" smtClean="0">
                        <a:solidFill>
                          <a:schemeClr val="bg1"/>
                        </a:solidFill>
                      </a:endParaRPr>
                    </a:p>
                  </a:txBody>
                  <a:tcPr marL="54000" marR="54000" marT="54000" marB="54000" anchor="b">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tc hMerge="1">
                  <a:txBody>
                    <a:bodyPr/>
                    <a:lstStyle/>
                    <a:p>
                      <a:endParaRPr lang="en-GB"/>
                    </a:p>
                  </a:txBody>
                  <a:tcPr/>
                </a:tc>
                <a:tc gridSpan="2">
                  <a:txBody>
                    <a:bodyPr/>
                    <a:lstStyle/>
                    <a:p>
                      <a:pPr algn="ctr"/>
                      <a:endParaRPr lang="en-GB" dirty="0">
                        <a:solidFill>
                          <a:schemeClr val="bg1"/>
                        </a:solidFill>
                      </a:endParaRPr>
                    </a:p>
                  </a:txBody>
                  <a:tcPr marL="54000" marR="54000" marT="54000" marB="54000" anchor="b">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tc hMerge="1">
                  <a:txBody>
                    <a:bodyPr/>
                    <a:lstStyle/>
                    <a:p>
                      <a:endParaRPr lang="en-GB"/>
                    </a:p>
                  </a:txBody>
                  <a:tcPr/>
                </a:tc>
                <a:tc gridSpan="2">
                  <a:txBody>
                    <a:bodyPr/>
                    <a:lstStyle/>
                    <a:p>
                      <a:pPr algn="ctr"/>
                      <a:endParaRPr lang="en-GB" sz="1050" dirty="0">
                        <a:solidFill>
                          <a:schemeClr val="bg1"/>
                        </a:solidFill>
                      </a:endParaRPr>
                    </a:p>
                  </a:txBody>
                  <a:tcPr marL="54000" marR="54000" marT="54000" marB="54000" anchor="b">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tc hMerge="1">
                  <a:txBody>
                    <a:bodyPr/>
                    <a:lstStyle/>
                    <a:p>
                      <a:endParaRPr lang="en-GB"/>
                    </a:p>
                  </a:txBody>
                  <a:tcPr/>
                </a:tc>
              </a:tr>
              <a:tr h="1444625">
                <a:tc gridSpan="2">
                  <a:txBody>
                    <a:bodyPr/>
                    <a:lstStyle/>
                    <a:p>
                      <a:pPr marL="0" marR="0" indent="0" algn="l" defTabSz="87272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50" dirty="0" smtClean="0"/>
                        <a:t>Established in 1842 and a leading global scientific, technical and medical publisher, providing researchers in academia, scientific institutions and corporate R&amp;D departments with quality content via innovative information products and services. Springer has one of the most significant STM eBook collections and archives, as well as a comprehensive portfolio of open access journals. </a:t>
                      </a:r>
                      <a:endParaRPr lang="en-GB" sz="1050" dirty="0" smtClean="0">
                        <a:solidFill>
                          <a:schemeClr val="accent5"/>
                        </a:solidFill>
                      </a:endParaRPr>
                    </a:p>
                  </a:txBody>
                  <a:tcPr marL="54000" marR="54000" marT="54000" marB="540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hMerge="1">
                  <a:txBody>
                    <a:bodyPr/>
                    <a:lstStyle/>
                    <a:p>
                      <a:endParaRPr lang="en-GB"/>
                    </a:p>
                  </a:txBody>
                  <a:tcPr/>
                </a:tc>
                <a:tc gridSpan="2">
                  <a:txBody>
                    <a:bodyPr/>
                    <a:lstStyle/>
                    <a:p>
                      <a:r>
                        <a:rPr lang="en-GB" sz="1050" kern="1200" dirty="0" smtClean="0">
                          <a:solidFill>
                            <a:schemeClr val="dk1"/>
                          </a:solidFill>
                          <a:effectLst/>
                          <a:latin typeface="+mn-lt"/>
                          <a:ea typeface="+mn-ea"/>
                          <a:cs typeface="+mn-cs"/>
                        </a:rPr>
                        <a:t>Founded in 1869, </a:t>
                      </a:r>
                      <a:r>
                        <a:rPr lang="en-GB" sz="1050" i="1" kern="1200" dirty="0" smtClean="0">
                          <a:solidFill>
                            <a:schemeClr val="dk1"/>
                          </a:solidFill>
                          <a:effectLst/>
                          <a:latin typeface="+mn-lt"/>
                          <a:ea typeface="+mn-ea"/>
                          <a:cs typeface="+mn-cs"/>
                        </a:rPr>
                        <a:t>Nature</a:t>
                      </a:r>
                      <a:r>
                        <a:rPr lang="en-GB" sz="1050" kern="1200" dirty="0" smtClean="0">
                          <a:solidFill>
                            <a:schemeClr val="dk1"/>
                          </a:solidFill>
                          <a:effectLst/>
                          <a:latin typeface="+mn-lt"/>
                          <a:ea typeface="+mn-ea"/>
                          <a:cs typeface="+mn-cs"/>
                        </a:rPr>
                        <a:t> is the world’s most cited scientific journal, with over half a million citations a year. It is the number one multidisciplinary science journal globally with an Impact Factor of 41.456. Nature reaches millions of scientists and students at 4000 institutions worldwide, each month 3.5 million unique users view more than 8 million pages on Nature’s website. </a:t>
                      </a:r>
                    </a:p>
                    <a:p>
                      <a:r>
                        <a:rPr lang="en-GB" sz="1800" kern="1200" dirty="0" smtClean="0">
                          <a:solidFill>
                            <a:schemeClr val="dk1"/>
                          </a:solidFill>
                          <a:effectLst/>
                          <a:latin typeface="+mn-lt"/>
                          <a:ea typeface="+mn-ea"/>
                          <a:cs typeface="+mn-cs"/>
                        </a:rPr>
                        <a:t> </a:t>
                      </a:r>
                    </a:p>
                    <a:p>
                      <a:r>
                        <a:rPr lang="en-GB" sz="1800" kern="1200" dirty="0" smtClean="0">
                          <a:solidFill>
                            <a:schemeClr val="dk1"/>
                          </a:solidFill>
                          <a:effectLst/>
                          <a:latin typeface="+mn-lt"/>
                          <a:ea typeface="+mn-ea"/>
                          <a:cs typeface="+mn-cs"/>
                        </a:rPr>
                        <a:t> </a:t>
                      </a:r>
                      <a:endParaRPr lang="en-GB" sz="1800" kern="1200" dirty="0">
                        <a:solidFill>
                          <a:schemeClr val="dk1"/>
                        </a:solidFill>
                        <a:effectLst/>
                        <a:latin typeface="+mn-lt"/>
                        <a:ea typeface="+mn-ea"/>
                        <a:cs typeface="+mn-cs"/>
                      </a:endParaRPr>
                    </a:p>
                  </a:txBody>
                  <a:tcPr marL="54000" marR="54000" marT="54000" marB="540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hMerge="1">
                  <a:txBody>
                    <a:bodyPr/>
                    <a:lstStyle/>
                    <a:p>
                      <a:endParaRPr lang="en-GB"/>
                    </a:p>
                  </a:txBody>
                  <a:tcPr/>
                </a:tc>
                <a:tc gridSpan="2">
                  <a:txBody>
                    <a:bodyPr/>
                    <a:lstStyle/>
                    <a:p>
                      <a:pPr marL="0" marR="0" indent="0" algn="l" defTabSz="872722" rtl="0" eaLnBrk="1" fontAlgn="auto" latinLnBrk="0" hangingPunct="1">
                        <a:lnSpc>
                          <a:spcPct val="100000"/>
                        </a:lnSpc>
                        <a:spcBef>
                          <a:spcPts val="0"/>
                        </a:spcBef>
                        <a:spcAft>
                          <a:spcPts val="0"/>
                        </a:spcAft>
                        <a:buClrTx/>
                        <a:buSzTx/>
                        <a:buFontTx/>
                        <a:buNone/>
                        <a:tabLst/>
                        <a:defRPr/>
                      </a:pPr>
                      <a:r>
                        <a:rPr lang="en-GB" sz="1050" dirty="0" smtClean="0"/>
                        <a:t>Macmillan Education is the third largest global provider of English language publishing in the world, a local K12 publisher and through Palgrave, a publisher</a:t>
                      </a:r>
                      <a:r>
                        <a:rPr lang="en-GB" sz="1050" baseline="0" dirty="0" smtClean="0"/>
                        <a:t> and distributor of  renowned </a:t>
                      </a:r>
                      <a:r>
                        <a:rPr lang="en-GB" sz="1050" dirty="0" smtClean="0"/>
                        <a:t>higher education titles. Together they serve customers in 50 markets and supply high-quality content and innovative digital products and services to customers in 120 countries around the world.</a:t>
                      </a:r>
                      <a:endParaRPr lang="en-GB" sz="1050" dirty="0">
                        <a:solidFill>
                          <a:schemeClr val="accent5"/>
                        </a:solidFill>
                      </a:endParaRPr>
                    </a:p>
                  </a:txBody>
                  <a:tcPr marL="54000" marR="54000" marT="54000" marB="540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hMerge="1">
                  <a:txBody>
                    <a:bodyPr/>
                    <a:lstStyle/>
                    <a:p>
                      <a:endParaRPr lang="en-GB"/>
                    </a:p>
                  </a:txBody>
                  <a:tcPr/>
                </a:tc>
              </a:tr>
              <a:tr h="624155">
                <a:tc>
                  <a:txBody>
                    <a:bodyPr/>
                    <a:lstStyle/>
                    <a:p>
                      <a:pPr marL="171450" indent="-171450">
                        <a:buFont typeface="Arial" panose="020B0604020202020204" pitchFamily="34" charset="0"/>
                        <a:buChar char="•"/>
                      </a:pPr>
                      <a:endParaRPr lang="en-GB" sz="1600" dirty="0" smtClean="0">
                        <a:solidFill>
                          <a:schemeClr val="accent5"/>
                        </a:solidFill>
                      </a:endParaRPr>
                    </a:p>
                  </a:txBody>
                  <a:tcPr marL="54000" marR="54000" marT="54000" marB="540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gridSpan="2">
                  <a:txBody>
                    <a:bodyPr/>
                    <a:lstStyle/>
                    <a:p>
                      <a:pPr marL="171450" indent="-171450">
                        <a:buFont typeface="Arial" panose="020B0604020202020204" pitchFamily="34" charset="0"/>
                        <a:buChar char="•"/>
                      </a:pPr>
                      <a:endParaRPr lang="en-GB" sz="1600" dirty="0" smtClean="0">
                        <a:solidFill>
                          <a:schemeClr val="accent5"/>
                        </a:solidFill>
                      </a:endParaRPr>
                    </a:p>
                  </a:txBody>
                  <a:tcPr marL="54000" marR="54000" marT="54000" marB="540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hMerge="1">
                  <a:txBody>
                    <a:bodyPr/>
                    <a:lstStyle/>
                    <a:p>
                      <a:endParaRPr lang="en-GB" sz="1600" dirty="0">
                        <a:solidFill>
                          <a:schemeClr val="accent5"/>
                        </a:solidFill>
                      </a:endParaRPr>
                    </a:p>
                  </a:txBody>
                  <a:tcPr marL="54000" marR="54000" marT="54000" marB="540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gridSpan="2">
                  <a:txBody>
                    <a:bodyPr/>
                    <a:lstStyle/>
                    <a:p>
                      <a:pPr marL="171450" indent="-171450">
                        <a:buFont typeface="Arial" panose="020B0604020202020204" pitchFamily="34" charset="0"/>
                        <a:buChar char="•"/>
                      </a:pPr>
                      <a:endParaRPr lang="en-GB" sz="1600" dirty="0" smtClean="0">
                        <a:solidFill>
                          <a:schemeClr val="accent5"/>
                        </a:solidFill>
                      </a:endParaRPr>
                    </a:p>
                  </a:txBody>
                  <a:tcPr marL="54000" marR="54000" marT="54000" marB="540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hMerge="1">
                  <a:txBody>
                    <a:bodyPr/>
                    <a:lstStyle/>
                    <a:p>
                      <a:endParaRPr lang="en-GB" sz="1600" dirty="0">
                        <a:solidFill>
                          <a:schemeClr val="accent5"/>
                        </a:solidFill>
                      </a:endParaRPr>
                    </a:p>
                  </a:txBody>
                  <a:tcPr marL="54000" marR="54000" marT="54000" marB="540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a:txBody>
                    <a:bodyPr/>
                    <a:lstStyle/>
                    <a:p>
                      <a:pPr marL="171450" indent="-171450">
                        <a:buFont typeface="Arial" panose="020B0604020202020204" pitchFamily="34" charset="0"/>
                        <a:buChar char="•"/>
                      </a:pPr>
                      <a:endParaRPr lang="en-GB" sz="1600" dirty="0" smtClean="0">
                        <a:solidFill>
                          <a:schemeClr val="accent5"/>
                        </a:solidFill>
                      </a:endParaRPr>
                    </a:p>
                  </a:txBody>
                  <a:tcPr marL="54000" marR="54000" marT="54000" marB="540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r>
              <a:tr h="1089292">
                <a:tc>
                  <a:txBody>
                    <a:bodyPr/>
                    <a:lstStyle/>
                    <a:p>
                      <a:pPr marL="0" marR="0" indent="0" algn="l" defTabSz="872722" rtl="0" eaLnBrk="1" fontAlgn="auto" latinLnBrk="0" hangingPunct="1">
                        <a:lnSpc>
                          <a:spcPct val="100000"/>
                        </a:lnSpc>
                        <a:spcBef>
                          <a:spcPts val="0"/>
                        </a:spcBef>
                        <a:spcAft>
                          <a:spcPts val="0"/>
                        </a:spcAft>
                        <a:buClrTx/>
                        <a:buSzTx/>
                        <a:buFontTx/>
                        <a:buNone/>
                        <a:tabLst/>
                        <a:defRPr/>
                      </a:pPr>
                      <a:r>
                        <a:rPr lang="en-GB" sz="1050" dirty="0" smtClean="0"/>
                        <a:t>The largest open access publisher in the world, publishing over 286 peer reviewed open access journals across the fields of biology, biomedicine and medicine. With over 1.8 million registrants, </a:t>
                      </a:r>
                      <a:r>
                        <a:rPr lang="en-GB" sz="1050" dirty="0" err="1" smtClean="0"/>
                        <a:t>BioMed</a:t>
                      </a:r>
                      <a:r>
                        <a:rPr lang="en-GB" sz="1050" dirty="0" smtClean="0"/>
                        <a:t> Central can provide targeting opportunities across a range of specialities, job titles and disciplines. </a:t>
                      </a:r>
                      <a:endParaRPr lang="en-GB" sz="1600" dirty="0" smtClean="0">
                        <a:solidFill>
                          <a:schemeClr val="accent5"/>
                        </a:solidFill>
                      </a:endParaRPr>
                    </a:p>
                  </a:txBody>
                  <a:tcPr marL="54000" marR="54000" marT="54000" marB="540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gridSpan="2">
                  <a:txBody>
                    <a:bodyPr/>
                    <a:lstStyle/>
                    <a:p>
                      <a:pPr marL="0" indent="0">
                        <a:buFont typeface="Arial" panose="020B0604020202020204" pitchFamily="34" charset="0"/>
                        <a:buNone/>
                      </a:pPr>
                      <a:r>
                        <a:rPr lang="en-GB" sz="1050" dirty="0" smtClean="0"/>
                        <a:t>A technical publisher devoted to meeting the needs of those in the information technology field. With more than 1,500 books in print and e-formats, </a:t>
                      </a:r>
                      <a:r>
                        <a:rPr lang="en-GB" sz="1050" dirty="0" err="1" smtClean="0"/>
                        <a:t>Apress</a:t>
                      </a:r>
                      <a:r>
                        <a:rPr lang="en-GB" sz="1050" dirty="0" smtClean="0"/>
                        <a:t> is the authoritative source for IT professionals, software developers</a:t>
                      </a:r>
                      <a:r>
                        <a:rPr lang="en-GB" sz="1050" smtClean="0"/>
                        <a:t>, programmers </a:t>
                      </a:r>
                      <a:r>
                        <a:rPr lang="en-GB" sz="1050" dirty="0" smtClean="0"/>
                        <a:t>and business leaders around the world.</a:t>
                      </a:r>
                      <a:endParaRPr lang="en-GB" sz="1050" dirty="0" smtClean="0">
                        <a:solidFill>
                          <a:schemeClr val="accent5"/>
                        </a:solidFill>
                      </a:endParaRPr>
                    </a:p>
                  </a:txBody>
                  <a:tcPr marL="54000" marR="54000" marT="54000" marB="540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hMerge="1">
                  <a:txBody>
                    <a:bodyPr/>
                    <a:lstStyle/>
                    <a:p>
                      <a:endParaRPr lang="en-GB" sz="1600" dirty="0">
                        <a:solidFill>
                          <a:schemeClr val="accent5"/>
                        </a:solidFill>
                      </a:endParaRPr>
                    </a:p>
                  </a:txBody>
                  <a:tcPr marL="54000" marR="54000" marT="54000" marB="540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gridSpan="2">
                  <a:txBody>
                    <a:bodyPr/>
                    <a:lstStyle/>
                    <a:p>
                      <a:pPr marL="0" marR="0" lvl="0" indent="0" algn="l" defTabSz="87272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50" b="0" dirty="0" smtClean="0"/>
                        <a:t>Founded in 1845, </a:t>
                      </a:r>
                      <a:r>
                        <a:rPr lang="en-GB" sz="1050" b="0" i="1" dirty="0" smtClean="0"/>
                        <a:t>Scientific American</a:t>
                      </a:r>
                      <a:r>
                        <a:rPr lang="en-GB" sz="1050" b="0" i="0" dirty="0" smtClean="0"/>
                        <a:t> </a:t>
                      </a:r>
                      <a:r>
                        <a:rPr lang="en-GB" sz="1050" b="0" dirty="0" smtClean="0"/>
                        <a:t>is the oldest continuously published magazine in the U.S. and the leading source and authority for science, technology information and policy for a general audience. The print edition is read by 3.5 million worldwide consumers and ScientificAmerican.com has an average of 5.5 million views every month.</a:t>
                      </a:r>
                      <a:endParaRPr lang="en-GB" sz="1600" dirty="0" smtClean="0">
                        <a:solidFill>
                          <a:schemeClr val="accent5"/>
                        </a:solidFill>
                      </a:endParaRPr>
                    </a:p>
                  </a:txBody>
                  <a:tcPr marL="54000" marR="54000" marT="54000" marB="540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hMerge="1">
                  <a:txBody>
                    <a:bodyPr/>
                    <a:lstStyle/>
                    <a:p>
                      <a:endParaRPr lang="en-GB" sz="1600" dirty="0">
                        <a:solidFill>
                          <a:schemeClr val="accent5"/>
                        </a:solidFill>
                      </a:endParaRPr>
                    </a:p>
                  </a:txBody>
                  <a:tcPr marL="54000" marR="54000" marT="54000" marB="540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a:txBody>
                    <a:bodyPr/>
                    <a:lstStyle/>
                    <a:p>
                      <a:pPr algn="l" fontAlgn="base"/>
                      <a:r>
                        <a:rPr lang="en-GB" sz="1050" dirty="0" smtClean="0"/>
                        <a:t>A global academic and business publisher for the Humanities and Social Sciences (HSS). Palgrave Macmillan is  the first boundary-free HSS publisher - working at all lengths and across all business models.</a:t>
                      </a:r>
                      <a:r>
                        <a:rPr lang="en-GB" sz="1050" baseline="0" dirty="0" smtClean="0"/>
                        <a:t> It </a:t>
                      </a:r>
                      <a:r>
                        <a:rPr lang="en-GB" sz="1050" dirty="0" smtClean="0"/>
                        <a:t>offers readers and authors a single source for the best in professional learning and scholarship. </a:t>
                      </a:r>
                      <a:endParaRPr lang="en-GB" sz="1600" dirty="0" smtClean="0">
                        <a:solidFill>
                          <a:schemeClr val="accent5"/>
                        </a:solidFill>
                      </a:endParaRPr>
                    </a:p>
                  </a:txBody>
                  <a:tcPr marL="54000" marR="54000" marT="54000" marB="540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r>
            </a:tbl>
          </a:graphicData>
        </a:graphic>
      </p:graphicFrame>
      <p:pic>
        <p:nvPicPr>
          <p:cNvPr id="4" name="Picture 3"/>
          <p:cNvPicPr>
            <a:picLocks noChangeAspect="1"/>
          </p:cNvPicPr>
          <p:nvPr/>
        </p:nvPicPr>
        <p:blipFill>
          <a:blip r:embed="rId2"/>
          <a:stretch>
            <a:fillRect/>
          </a:stretch>
        </p:blipFill>
        <p:spPr>
          <a:xfrm>
            <a:off x="1475073" y="1261519"/>
            <a:ext cx="1392237" cy="513128"/>
          </a:xfrm>
          <a:prstGeom prst="rect">
            <a:avLst/>
          </a:prstGeom>
        </p:spPr>
      </p:pic>
      <p:pic>
        <p:nvPicPr>
          <p:cNvPr id="5" name="Picture 8" descr="http://convention.bio.org/uploadedImages/2012/Report_on_the_Convention/Nature%20Log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68799" y="1366700"/>
            <a:ext cx="1349134" cy="30276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l="7929" t="18043" r="11184" b="-1"/>
          <a:stretch/>
        </p:blipFill>
        <p:spPr>
          <a:xfrm>
            <a:off x="7123475" y="1334202"/>
            <a:ext cx="1416312" cy="440445"/>
          </a:xfrm>
          <a:prstGeom prst="rect">
            <a:avLst/>
          </a:prstGeom>
        </p:spPr>
      </p:pic>
      <p:pic>
        <p:nvPicPr>
          <p:cNvPr id="8" name="Picture 2" descr="BioMed Centra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6722" y="4013277"/>
            <a:ext cx="1622425" cy="31688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6"/>
          <a:stretch>
            <a:fillRect/>
          </a:stretch>
        </p:blipFill>
        <p:spPr>
          <a:xfrm>
            <a:off x="3405594" y="3913330"/>
            <a:ext cx="1294357" cy="381160"/>
          </a:xfrm>
          <a:prstGeom prst="rect">
            <a:avLst/>
          </a:prstGeom>
        </p:spPr>
      </p:pic>
      <p:pic>
        <p:nvPicPr>
          <p:cNvPr id="11" name="Picture 10" descr="E:\0_JOBS\JUST ADD WATER JAWS-07212\553\Pip\Pip\Palgrave\Palgrave Macmillan.png"/>
          <p:cNvPicPr preferRelativeResize="0">
            <a:picLocks noChangeAspect="1" noChangeArrowheads="1"/>
          </p:cNvPicPr>
          <p:nvPr/>
        </p:nvPicPr>
        <p:blipFill>
          <a:blip r:embed="rId7" cstate="screen">
            <a:extLst>
              <a:ext uri="{28A0092B-C50C-407E-A947-70E740481C1C}">
                <a14:useLocalDpi xmlns:a14="http://schemas.microsoft.com/office/drawing/2010/main" val="0"/>
              </a:ext>
            </a:extLst>
          </a:blip>
          <a:stretch>
            <a:fillRect/>
          </a:stretch>
        </p:blipFill>
        <p:spPr bwMode="auto">
          <a:xfrm>
            <a:off x="7831631" y="3860343"/>
            <a:ext cx="903498" cy="401555"/>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2" name="Picture 2" descr="https://upload.wikimedia.org/wikipedia/commons/thumb/a/ab/Scientific_American_logo.svg/2000px-Scientific_American_logo.svg.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86399" y="3942504"/>
            <a:ext cx="1246202" cy="3595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1749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Our science business imprints and products</a:t>
            </a:r>
            <a:endParaRPr lang="en-GB" dirty="0"/>
          </a:p>
        </p:txBody>
      </p:sp>
      <p:graphicFrame>
        <p:nvGraphicFramePr>
          <p:cNvPr id="3" name="Table 2"/>
          <p:cNvGraphicFramePr>
            <a:graphicFrameLocks noGrp="1"/>
          </p:cNvGraphicFramePr>
          <p:nvPr>
            <p:extLst>
              <p:ext uri="{D42A27DB-BD31-4B8C-83A1-F6EECF244321}">
                <p14:modId xmlns:p14="http://schemas.microsoft.com/office/powerpoint/2010/main" val="765308656"/>
              </p:ext>
            </p:extLst>
          </p:nvPr>
        </p:nvGraphicFramePr>
        <p:xfrm>
          <a:off x="825500" y="1220788"/>
          <a:ext cx="8248650" cy="4757520"/>
        </p:xfrm>
        <a:graphic>
          <a:graphicData uri="http://schemas.openxmlformats.org/drawingml/2006/table">
            <a:tbl>
              <a:tblPr firstRow="1" bandRow="1">
                <a:tableStyleId>{93296810-A885-4BE3-A3E7-6D5BEEA58F35}</a:tableStyleId>
              </a:tblPr>
              <a:tblGrid>
                <a:gridCol w="2749550"/>
                <a:gridCol w="2749550"/>
                <a:gridCol w="2749550"/>
              </a:tblGrid>
              <a:tr h="377942">
                <a:tc>
                  <a:txBody>
                    <a:bodyPr/>
                    <a:lstStyle/>
                    <a:p>
                      <a:pPr algn="ctr"/>
                      <a:r>
                        <a:rPr lang="en-NZ" dirty="0" smtClean="0"/>
                        <a:t>Nature Research Group</a:t>
                      </a:r>
                      <a:endParaRPr lang="en-GB" dirty="0"/>
                    </a:p>
                  </a:txBody>
                  <a:tcPr marL="54000" marR="54000" marT="54000" marB="54000" anchor="b">
                    <a:lnB w="12700" cap="flat" cmpd="sng" algn="ctr">
                      <a:solidFill>
                        <a:schemeClr val="bg1">
                          <a:lumMod val="95000"/>
                        </a:schemeClr>
                      </a:solidFill>
                      <a:prstDash val="solid"/>
                      <a:round/>
                      <a:headEnd type="none" w="med" len="med"/>
                      <a:tailEnd type="none" w="med" len="med"/>
                    </a:lnB>
                    <a:solidFill>
                      <a:schemeClr val="tx2"/>
                    </a:solidFill>
                  </a:tcPr>
                </a:tc>
                <a:tc>
                  <a:txBody>
                    <a:bodyPr/>
                    <a:lstStyle/>
                    <a:p>
                      <a:pPr algn="ctr"/>
                      <a:r>
                        <a:rPr lang="en-NZ" dirty="0" smtClean="0"/>
                        <a:t>Springer Research Group</a:t>
                      </a:r>
                      <a:endParaRPr lang="en-GB" dirty="0"/>
                    </a:p>
                  </a:txBody>
                  <a:tcPr marL="54000" marR="54000" marT="54000" marB="54000" anchor="b">
                    <a:lnB w="12700" cap="flat" cmpd="sng" algn="ctr">
                      <a:solidFill>
                        <a:schemeClr val="bg1">
                          <a:lumMod val="95000"/>
                        </a:schemeClr>
                      </a:solidFill>
                      <a:prstDash val="solid"/>
                      <a:round/>
                      <a:headEnd type="none" w="med" len="med"/>
                      <a:tailEnd type="none" w="med" len="med"/>
                    </a:lnB>
                    <a:solidFill>
                      <a:schemeClr val="tx2"/>
                    </a:solidFill>
                  </a:tcPr>
                </a:tc>
                <a:tc>
                  <a:txBody>
                    <a:bodyPr/>
                    <a:lstStyle/>
                    <a:p>
                      <a:pPr algn="ctr"/>
                      <a:r>
                        <a:rPr lang="en-NZ" dirty="0" smtClean="0"/>
                        <a:t>Open Research Group</a:t>
                      </a:r>
                      <a:endParaRPr lang="en-GB" dirty="0"/>
                    </a:p>
                  </a:txBody>
                  <a:tcPr marL="54000" marR="54000" marT="54000" marB="54000" anchor="b">
                    <a:lnB w="12700" cap="flat" cmpd="sng" algn="ctr">
                      <a:solidFill>
                        <a:schemeClr val="bg1">
                          <a:lumMod val="95000"/>
                        </a:schemeClr>
                      </a:solidFill>
                      <a:prstDash val="solid"/>
                      <a:round/>
                      <a:headEnd type="none" w="med" len="med"/>
                      <a:tailEnd type="none" w="med" len="med"/>
                    </a:lnB>
                    <a:solidFill>
                      <a:schemeClr val="tx2"/>
                    </a:solidFill>
                  </a:tcPr>
                </a:tc>
              </a:tr>
              <a:tr h="4159517">
                <a:tc>
                  <a:txBody>
                    <a:bodyPr/>
                    <a:lstStyle/>
                    <a:p>
                      <a:pPr marL="171450" indent="-171450">
                        <a:buFont typeface="Arial" panose="020B0604020202020204" pitchFamily="34" charset="0"/>
                        <a:buChar char="•"/>
                      </a:pPr>
                      <a:r>
                        <a:rPr lang="en-GB" sz="1400" dirty="0" smtClean="0">
                          <a:solidFill>
                            <a:schemeClr val="tx1"/>
                          </a:solidFill>
                        </a:rPr>
                        <a:t>Nature</a:t>
                      </a:r>
                    </a:p>
                    <a:p>
                      <a:pPr marL="171450" indent="-171450">
                        <a:buFont typeface="Arial" panose="020B0604020202020204" pitchFamily="34" charset="0"/>
                        <a:buChar char="•"/>
                      </a:pPr>
                      <a:r>
                        <a:rPr lang="en-GB" sz="1400" dirty="0" smtClean="0">
                          <a:solidFill>
                            <a:schemeClr val="tx1"/>
                          </a:solidFill>
                        </a:rPr>
                        <a:t>Nature Research Journals</a:t>
                      </a:r>
                    </a:p>
                    <a:p>
                      <a:pPr marL="171450" indent="-171450">
                        <a:buFont typeface="Arial" panose="020B0604020202020204" pitchFamily="34" charset="0"/>
                        <a:buChar char="•"/>
                      </a:pPr>
                      <a:r>
                        <a:rPr lang="en-GB" sz="1400" dirty="0" smtClean="0">
                          <a:solidFill>
                            <a:schemeClr val="tx1"/>
                          </a:solidFill>
                        </a:rPr>
                        <a:t>Scientific American</a:t>
                      </a:r>
                    </a:p>
                    <a:p>
                      <a:pPr marL="171450" indent="-171450">
                        <a:buFont typeface="Arial" panose="020B0604020202020204" pitchFamily="34" charset="0"/>
                        <a:buChar char="•"/>
                      </a:pPr>
                      <a:r>
                        <a:rPr lang="en-GB" sz="1400" dirty="0" err="1" smtClean="0">
                          <a:solidFill>
                            <a:schemeClr val="tx1"/>
                          </a:solidFill>
                        </a:rPr>
                        <a:t>Spektrum</a:t>
                      </a:r>
                      <a:r>
                        <a:rPr lang="en-GB" sz="1400" baseline="0" dirty="0" smtClean="0">
                          <a:solidFill>
                            <a:schemeClr val="tx1"/>
                          </a:solidFill>
                        </a:rPr>
                        <a:t> </a:t>
                      </a:r>
                    </a:p>
                    <a:p>
                      <a:pPr marL="171450" indent="-171450">
                        <a:buFont typeface="Arial" panose="020B0604020202020204" pitchFamily="34" charset="0"/>
                        <a:buChar char="•"/>
                      </a:pPr>
                      <a:r>
                        <a:rPr lang="en-GB" sz="1400" dirty="0" smtClean="0">
                          <a:solidFill>
                            <a:schemeClr val="tx1"/>
                          </a:solidFill>
                        </a:rPr>
                        <a:t>Scientific American MIND</a:t>
                      </a:r>
                    </a:p>
                    <a:p>
                      <a:pPr marL="171450" indent="-171450">
                        <a:buFont typeface="Arial" panose="020B0604020202020204" pitchFamily="34" charset="0"/>
                        <a:buChar char="•"/>
                      </a:pPr>
                      <a:r>
                        <a:rPr lang="en-GB" sz="1400" dirty="0" smtClean="0">
                          <a:solidFill>
                            <a:schemeClr val="tx1"/>
                          </a:solidFill>
                        </a:rPr>
                        <a:t>Nature Index</a:t>
                      </a:r>
                    </a:p>
                    <a:p>
                      <a:pPr marL="171450" indent="-171450">
                        <a:buFont typeface="Arial" panose="020B0604020202020204" pitchFamily="34" charset="0"/>
                        <a:buChar char="•"/>
                      </a:pPr>
                      <a:r>
                        <a:rPr lang="en-GB" sz="1400" dirty="0" smtClean="0">
                          <a:solidFill>
                            <a:schemeClr val="tx1"/>
                          </a:solidFill>
                        </a:rPr>
                        <a:t>Nature Methods</a:t>
                      </a:r>
                    </a:p>
                    <a:p>
                      <a:pPr marL="171450" indent="-171450">
                        <a:buFont typeface="Arial" panose="020B0604020202020204" pitchFamily="34" charset="0"/>
                        <a:buChar char="•"/>
                      </a:pPr>
                      <a:r>
                        <a:rPr lang="en-GB" sz="1400" dirty="0" smtClean="0">
                          <a:solidFill>
                            <a:schemeClr val="tx1"/>
                          </a:solidFill>
                        </a:rPr>
                        <a:t>Nature</a:t>
                      </a:r>
                      <a:r>
                        <a:rPr lang="en-GB" sz="1400" baseline="0" dirty="0" smtClean="0">
                          <a:solidFill>
                            <a:schemeClr val="tx1"/>
                          </a:solidFill>
                        </a:rPr>
                        <a:t> Protocols</a:t>
                      </a:r>
                    </a:p>
                    <a:p>
                      <a:pPr marL="171450" indent="-171450">
                        <a:buFont typeface="Arial" panose="020B0604020202020204" pitchFamily="34" charset="0"/>
                        <a:buChar char="•"/>
                      </a:pPr>
                      <a:r>
                        <a:rPr lang="en-GB" sz="1400" baseline="0" dirty="0" smtClean="0">
                          <a:solidFill>
                            <a:schemeClr val="tx1"/>
                          </a:solidFill>
                        </a:rPr>
                        <a:t>Nature Reviews</a:t>
                      </a:r>
                    </a:p>
                    <a:p>
                      <a:pPr marL="171450" indent="-171450">
                        <a:buFont typeface="Arial" panose="020B0604020202020204" pitchFamily="34" charset="0"/>
                        <a:buChar char="•"/>
                      </a:pPr>
                      <a:r>
                        <a:rPr lang="en-GB" sz="1400" baseline="0" dirty="0" smtClean="0">
                          <a:solidFill>
                            <a:schemeClr val="tx1"/>
                          </a:solidFill>
                        </a:rPr>
                        <a:t>Nature Jobs</a:t>
                      </a:r>
                    </a:p>
                    <a:p>
                      <a:pPr marL="171450" indent="-171450">
                        <a:buFont typeface="Arial" panose="020B0604020202020204" pitchFamily="34" charset="0"/>
                        <a:buChar char="•"/>
                      </a:pPr>
                      <a:r>
                        <a:rPr lang="en-GB" sz="1400" baseline="0" dirty="0" smtClean="0">
                          <a:solidFill>
                            <a:schemeClr val="tx1"/>
                          </a:solidFill>
                        </a:rPr>
                        <a:t>Nature Conferences</a:t>
                      </a:r>
                    </a:p>
                    <a:p>
                      <a:pPr marL="171450" indent="-171450">
                        <a:buFont typeface="Arial" panose="020B0604020202020204" pitchFamily="34" charset="0"/>
                        <a:buChar char="•"/>
                      </a:pPr>
                      <a:r>
                        <a:rPr lang="en-GB" sz="1400" baseline="0" dirty="0" smtClean="0">
                          <a:solidFill>
                            <a:schemeClr val="tx1"/>
                          </a:solidFill>
                        </a:rPr>
                        <a:t>Nature Masterclasses</a:t>
                      </a:r>
                    </a:p>
                    <a:p>
                      <a:pPr marL="171450" indent="-171450">
                        <a:buFont typeface="Arial" panose="020B0604020202020204" pitchFamily="34" charset="0"/>
                        <a:buChar char="•"/>
                      </a:pPr>
                      <a:r>
                        <a:rPr lang="en-GB" sz="1400" baseline="0" dirty="0" smtClean="0">
                          <a:solidFill>
                            <a:schemeClr val="tx1"/>
                          </a:solidFill>
                        </a:rPr>
                        <a:t>Nature Education</a:t>
                      </a:r>
                      <a:endParaRPr lang="en-GB" sz="1400" dirty="0" smtClean="0">
                        <a:solidFill>
                          <a:schemeClr val="tx1"/>
                        </a:solidFill>
                      </a:endParaRPr>
                    </a:p>
                    <a:p>
                      <a:pPr marL="171450" indent="-171450">
                        <a:buFont typeface="Arial" panose="020B0604020202020204" pitchFamily="34" charset="0"/>
                        <a:buChar char="•"/>
                      </a:pPr>
                      <a:r>
                        <a:rPr lang="en-GB" sz="1400" dirty="0" smtClean="0">
                          <a:solidFill>
                            <a:schemeClr val="tx1"/>
                          </a:solidFill>
                        </a:rPr>
                        <a:t>Springer Shop</a:t>
                      </a:r>
                    </a:p>
                    <a:p>
                      <a:pPr marL="171450" indent="-171450">
                        <a:buFont typeface="Arial" panose="020B0604020202020204" pitchFamily="34" charset="0"/>
                        <a:buChar char="•"/>
                      </a:pPr>
                      <a:r>
                        <a:rPr lang="en-GB" sz="1400" dirty="0" smtClean="0">
                          <a:solidFill>
                            <a:schemeClr val="tx1"/>
                          </a:solidFill>
                        </a:rPr>
                        <a:t>Springer Protocols </a:t>
                      </a:r>
                    </a:p>
                    <a:p>
                      <a:pPr marL="171450" indent="-171450">
                        <a:buFont typeface="Arial" panose="020B0604020202020204" pitchFamily="34" charset="0"/>
                        <a:buChar char="•"/>
                      </a:pPr>
                      <a:r>
                        <a:rPr lang="en-GB" sz="1400" dirty="0" err="1" smtClean="0">
                          <a:solidFill>
                            <a:schemeClr val="tx1"/>
                          </a:solidFill>
                        </a:rPr>
                        <a:t>SpringerMaterials</a:t>
                      </a:r>
                      <a:r>
                        <a:rPr lang="en-GB" sz="1400" dirty="0" smtClean="0">
                          <a:solidFill>
                            <a:schemeClr val="tx1"/>
                          </a:solidFill>
                        </a:rPr>
                        <a:t> </a:t>
                      </a:r>
                    </a:p>
                    <a:p>
                      <a:pPr marL="171450" indent="-171450">
                        <a:buFont typeface="Arial" panose="020B0604020202020204" pitchFamily="34" charset="0"/>
                        <a:buChar char="•"/>
                      </a:pPr>
                      <a:r>
                        <a:rPr lang="en-GB" sz="1400" dirty="0" err="1" smtClean="0">
                          <a:solidFill>
                            <a:schemeClr val="tx1"/>
                          </a:solidFill>
                        </a:rPr>
                        <a:t>Adis</a:t>
                      </a:r>
                      <a:r>
                        <a:rPr lang="en-GB" sz="1400" baseline="0" dirty="0" smtClean="0">
                          <a:solidFill>
                            <a:schemeClr val="tx1"/>
                          </a:solidFill>
                        </a:rPr>
                        <a:t> Insight</a:t>
                      </a:r>
                      <a:endParaRPr lang="en-GB" sz="1400" dirty="0" smtClean="0">
                        <a:solidFill>
                          <a:schemeClr val="tx1"/>
                        </a:solidFill>
                      </a:endParaRPr>
                    </a:p>
                    <a:p>
                      <a:pPr marL="171450" indent="-171450">
                        <a:buFont typeface="Arial" panose="020B0604020202020204" pitchFamily="34" charset="0"/>
                        <a:buChar char="•"/>
                      </a:pPr>
                      <a:r>
                        <a:rPr lang="en-GB" sz="1400" dirty="0" smtClean="0">
                          <a:solidFill>
                            <a:schemeClr val="tx1"/>
                          </a:solidFill>
                        </a:rPr>
                        <a:t>Macmillan</a:t>
                      </a:r>
                      <a:r>
                        <a:rPr lang="en-GB" sz="1400" baseline="0" dirty="0" smtClean="0">
                          <a:solidFill>
                            <a:schemeClr val="tx1"/>
                          </a:solidFill>
                        </a:rPr>
                        <a:t> Science Communication</a:t>
                      </a:r>
                    </a:p>
                    <a:p>
                      <a:pPr marL="171450" indent="-171450">
                        <a:buFont typeface="Arial" panose="020B0604020202020204" pitchFamily="34" charset="0"/>
                        <a:buChar char="•"/>
                      </a:pPr>
                      <a:r>
                        <a:rPr lang="en-GB" sz="1400" baseline="0" dirty="0" smtClean="0">
                          <a:solidFill>
                            <a:schemeClr val="tx1"/>
                          </a:solidFill>
                        </a:rPr>
                        <a:t>Macmillan Medical</a:t>
                      </a:r>
                      <a:endParaRPr lang="en-GB" sz="1600" dirty="0" smtClean="0">
                        <a:solidFill>
                          <a:schemeClr val="accent5"/>
                        </a:solidFill>
                      </a:endParaRPr>
                    </a:p>
                  </a:txBody>
                  <a:tcPr marL="54000" marR="54000" marT="54000" marB="540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a:txBody>
                    <a:bodyPr/>
                    <a:lstStyle/>
                    <a:p>
                      <a:pPr marL="171450" indent="-171450">
                        <a:buFont typeface="Arial" panose="020B0604020202020204" pitchFamily="34" charset="0"/>
                        <a:buChar char="•"/>
                      </a:pPr>
                      <a:r>
                        <a:rPr lang="en-GB" sz="1400" dirty="0" smtClean="0">
                          <a:solidFill>
                            <a:schemeClr val="tx1"/>
                          </a:solidFill>
                        </a:rPr>
                        <a:t>Springer </a:t>
                      </a:r>
                    </a:p>
                    <a:p>
                      <a:pPr marL="171450" indent="-171450">
                        <a:buFont typeface="Arial" panose="020B0604020202020204" pitchFamily="34" charset="0"/>
                        <a:buChar char="•"/>
                      </a:pPr>
                      <a:r>
                        <a:rPr lang="en-GB" sz="1400" dirty="0" err="1" smtClean="0">
                          <a:solidFill>
                            <a:schemeClr val="tx1"/>
                          </a:solidFill>
                        </a:rPr>
                        <a:t>Birkhäuser</a:t>
                      </a:r>
                      <a:endParaRPr lang="en-GB" sz="1400" dirty="0" smtClean="0">
                        <a:solidFill>
                          <a:schemeClr val="tx1"/>
                        </a:solidFill>
                      </a:endParaRPr>
                    </a:p>
                    <a:p>
                      <a:pPr marL="171450" indent="-171450">
                        <a:buFont typeface="Arial" panose="020B0604020202020204" pitchFamily="34" charset="0"/>
                        <a:buChar char="•"/>
                      </a:pPr>
                      <a:r>
                        <a:rPr lang="en-GB" sz="1400" dirty="0" smtClean="0">
                          <a:solidFill>
                            <a:schemeClr val="tx1"/>
                          </a:solidFill>
                        </a:rPr>
                        <a:t>Chemistry Central </a:t>
                      </a:r>
                    </a:p>
                    <a:p>
                      <a:pPr marL="171450" indent="-171450">
                        <a:buFont typeface="Arial" panose="020B0604020202020204" pitchFamily="34" charset="0"/>
                        <a:buChar char="•"/>
                      </a:pPr>
                      <a:r>
                        <a:rPr lang="en-GB" sz="1400" dirty="0" smtClean="0">
                          <a:solidFill>
                            <a:schemeClr val="tx1"/>
                          </a:solidFill>
                        </a:rPr>
                        <a:t>Springer </a:t>
                      </a:r>
                      <a:r>
                        <a:rPr lang="en-GB" sz="1400" dirty="0" err="1" smtClean="0">
                          <a:solidFill>
                            <a:schemeClr val="tx1"/>
                          </a:solidFill>
                        </a:rPr>
                        <a:t>Gabler</a:t>
                      </a:r>
                      <a:r>
                        <a:rPr lang="en-GB" sz="1400" dirty="0" smtClean="0">
                          <a:solidFill>
                            <a:schemeClr val="tx1"/>
                          </a:solidFill>
                        </a:rPr>
                        <a:t> </a:t>
                      </a:r>
                    </a:p>
                    <a:p>
                      <a:pPr marL="171450" indent="-171450">
                        <a:buFont typeface="Arial" panose="020B0604020202020204" pitchFamily="34" charset="0"/>
                        <a:buChar char="•"/>
                      </a:pPr>
                      <a:r>
                        <a:rPr lang="en-GB" sz="1400" dirty="0" smtClean="0">
                          <a:solidFill>
                            <a:schemeClr val="tx1"/>
                          </a:solidFill>
                        </a:rPr>
                        <a:t>Springer </a:t>
                      </a:r>
                      <a:r>
                        <a:rPr lang="en-GB" sz="1400" dirty="0" err="1" smtClean="0">
                          <a:solidFill>
                            <a:schemeClr val="tx1"/>
                          </a:solidFill>
                        </a:rPr>
                        <a:t>Spektrum</a:t>
                      </a:r>
                      <a:r>
                        <a:rPr lang="en-GB" sz="1400" dirty="0" smtClean="0">
                          <a:solidFill>
                            <a:schemeClr val="tx1"/>
                          </a:solidFill>
                        </a:rPr>
                        <a:t> </a:t>
                      </a:r>
                    </a:p>
                    <a:p>
                      <a:pPr marL="171450" indent="-171450">
                        <a:buFont typeface="Arial" panose="020B0604020202020204" pitchFamily="34" charset="0"/>
                        <a:buChar char="•"/>
                      </a:pPr>
                      <a:r>
                        <a:rPr lang="en-GB" sz="1400" dirty="0" smtClean="0">
                          <a:solidFill>
                            <a:schemeClr val="tx1"/>
                          </a:solidFill>
                        </a:rPr>
                        <a:t>Springer </a:t>
                      </a:r>
                      <a:r>
                        <a:rPr lang="en-GB" sz="1400" dirty="0" err="1" smtClean="0">
                          <a:solidFill>
                            <a:schemeClr val="tx1"/>
                          </a:solidFill>
                        </a:rPr>
                        <a:t>Vieweg</a:t>
                      </a:r>
                      <a:r>
                        <a:rPr lang="en-GB" sz="1400" dirty="0" smtClean="0">
                          <a:solidFill>
                            <a:schemeClr val="tx1"/>
                          </a:solidFill>
                        </a:rPr>
                        <a:t> </a:t>
                      </a:r>
                    </a:p>
                    <a:p>
                      <a:pPr marL="171450" indent="-171450">
                        <a:buFont typeface="Arial" panose="020B0604020202020204" pitchFamily="34" charset="0"/>
                        <a:buChar char="•"/>
                      </a:pPr>
                      <a:r>
                        <a:rPr lang="en-GB" sz="1400" dirty="0" smtClean="0">
                          <a:solidFill>
                            <a:schemeClr val="tx1"/>
                          </a:solidFill>
                        </a:rPr>
                        <a:t>Springer VS </a:t>
                      </a:r>
                    </a:p>
                    <a:p>
                      <a:pPr marL="171450" indent="-171450">
                        <a:buFont typeface="Arial" panose="020B0604020202020204" pitchFamily="34" charset="0"/>
                        <a:buChar char="•"/>
                      </a:pPr>
                      <a:r>
                        <a:rPr lang="en-GB" sz="1400" dirty="0" err="1" smtClean="0">
                          <a:solidFill>
                            <a:schemeClr val="tx1"/>
                          </a:solidFill>
                        </a:rPr>
                        <a:t>SpringerReference</a:t>
                      </a:r>
                      <a:r>
                        <a:rPr lang="en-GB" sz="1400" dirty="0" smtClean="0">
                          <a:solidFill>
                            <a:schemeClr val="tx1"/>
                          </a:solidFill>
                        </a:rPr>
                        <a:t> </a:t>
                      </a:r>
                    </a:p>
                    <a:p>
                      <a:pPr marL="171450" indent="-171450">
                        <a:buFont typeface="Arial" panose="020B0604020202020204" pitchFamily="34" charset="0"/>
                        <a:buChar char="•"/>
                      </a:pPr>
                      <a:r>
                        <a:rPr lang="en-GB" sz="1400" dirty="0" err="1" smtClean="0">
                          <a:solidFill>
                            <a:schemeClr val="tx1"/>
                          </a:solidFill>
                        </a:rPr>
                        <a:t>Apress</a:t>
                      </a:r>
                      <a:r>
                        <a:rPr lang="en-GB" sz="1400" dirty="0" smtClean="0">
                          <a:solidFill>
                            <a:schemeClr val="tx1"/>
                          </a:solidFill>
                        </a:rPr>
                        <a:t> </a:t>
                      </a:r>
                    </a:p>
                    <a:p>
                      <a:pPr marL="171450" indent="-171450">
                        <a:buFont typeface="Arial" panose="020B0604020202020204" pitchFamily="34" charset="0"/>
                        <a:buChar char="•"/>
                      </a:pPr>
                      <a:r>
                        <a:rPr lang="en-GB" sz="1400" dirty="0" smtClean="0">
                          <a:solidFill>
                            <a:schemeClr val="tx1"/>
                          </a:solidFill>
                        </a:rPr>
                        <a:t>Open Choice</a:t>
                      </a:r>
                    </a:p>
                    <a:p>
                      <a:pPr marL="171450" indent="-171450">
                        <a:buFont typeface="Arial" panose="020B0604020202020204" pitchFamily="34" charset="0"/>
                        <a:buChar char="•"/>
                      </a:pPr>
                      <a:r>
                        <a:rPr lang="en-GB" sz="1400" dirty="0" smtClean="0">
                          <a:solidFill>
                            <a:schemeClr val="tx1"/>
                          </a:solidFill>
                        </a:rPr>
                        <a:t>Palgrave Macmillan</a:t>
                      </a:r>
                    </a:p>
                    <a:p>
                      <a:pPr marL="171450" indent="-171450">
                        <a:buFont typeface="Arial" panose="020B0604020202020204" pitchFamily="34" charset="0"/>
                        <a:buChar char="•"/>
                      </a:pPr>
                      <a:r>
                        <a:rPr lang="en-GB" sz="1400" dirty="0" smtClean="0">
                          <a:solidFill>
                            <a:schemeClr val="tx1"/>
                          </a:solidFill>
                        </a:rPr>
                        <a:t>NPG Academic Journals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err="1" smtClean="0">
                          <a:solidFill>
                            <a:schemeClr val="tx1"/>
                          </a:solidFill>
                          <a:latin typeface="+mn-lt"/>
                          <a:ea typeface="+mn-ea"/>
                          <a:cs typeface="+mn-cs"/>
                        </a:rPr>
                        <a:t>zbMATH</a:t>
                      </a:r>
                      <a:endParaRPr lang="en-GB" sz="1400" dirty="0" smtClean="0">
                        <a:solidFill>
                          <a:schemeClr val="tx1"/>
                        </a:solidFill>
                      </a:endParaRPr>
                    </a:p>
                    <a:p>
                      <a:endParaRPr lang="en-GB" sz="1600" dirty="0">
                        <a:solidFill>
                          <a:schemeClr val="accent5"/>
                        </a:solidFill>
                      </a:endParaRPr>
                    </a:p>
                  </a:txBody>
                  <a:tcPr marL="54000" marR="54000" marT="54000" marB="540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a:txBody>
                    <a:bodyPr/>
                    <a:lstStyle/>
                    <a:p>
                      <a:pPr marL="171450" indent="-171450">
                        <a:buFont typeface="Arial" panose="020B0604020202020204" pitchFamily="34" charset="0"/>
                        <a:buChar char="•"/>
                      </a:pPr>
                      <a:r>
                        <a:rPr lang="en-GB" sz="1400" kern="1200" dirty="0" err="1" smtClean="0">
                          <a:solidFill>
                            <a:schemeClr val="dk1"/>
                          </a:solidFill>
                          <a:effectLst/>
                          <a:latin typeface="+mn-lt"/>
                          <a:ea typeface="+mn-ea"/>
                          <a:cs typeface="+mn-cs"/>
                        </a:rPr>
                        <a:t>BioMed</a:t>
                      </a:r>
                      <a:r>
                        <a:rPr lang="en-GB" sz="1400" kern="1200" dirty="0" smtClean="0">
                          <a:solidFill>
                            <a:schemeClr val="dk1"/>
                          </a:solidFill>
                          <a:effectLst/>
                          <a:latin typeface="+mn-lt"/>
                          <a:ea typeface="+mn-ea"/>
                          <a:cs typeface="+mn-cs"/>
                        </a:rPr>
                        <a:t> Central </a:t>
                      </a:r>
                    </a:p>
                    <a:p>
                      <a:pPr marL="171450" indent="-171450">
                        <a:buFont typeface="Arial" panose="020B0604020202020204" pitchFamily="34" charset="0"/>
                        <a:buChar char="•"/>
                      </a:pPr>
                      <a:r>
                        <a:rPr lang="en-GB" sz="1400" kern="1200" dirty="0" err="1" smtClean="0">
                          <a:solidFill>
                            <a:schemeClr val="dk1"/>
                          </a:solidFill>
                          <a:effectLst/>
                          <a:latin typeface="+mn-lt"/>
                          <a:ea typeface="+mn-ea"/>
                          <a:cs typeface="+mn-cs"/>
                        </a:rPr>
                        <a:t>SpringerOpen</a:t>
                      </a:r>
                      <a:r>
                        <a:rPr lang="en-GB" sz="1400" kern="1200" dirty="0" smtClean="0">
                          <a:solidFill>
                            <a:schemeClr val="dk1"/>
                          </a:solidFill>
                          <a:effectLst/>
                          <a:latin typeface="+mn-lt"/>
                          <a:ea typeface="+mn-ea"/>
                          <a:cs typeface="+mn-cs"/>
                        </a:rPr>
                        <a:t> </a:t>
                      </a:r>
                    </a:p>
                    <a:p>
                      <a:pPr marL="171450" indent="-171450">
                        <a:buFont typeface="Arial" panose="020B0604020202020204" pitchFamily="34" charset="0"/>
                        <a:buChar char="•"/>
                      </a:pPr>
                      <a:r>
                        <a:rPr lang="en-GB" sz="1400" kern="1200" dirty="0" err="1" smtClean="0">
                          <a:solidFill>
                            <a:schemeClr val="dk1"/>
                          </a:solidFill>
                          <a:effectLst/>
                          <a:latin typeface="+mn-lt"/>
                          <a:ea typeface="+mn-ea"/>
                          <a:cs typeface="+mn-cs"/>
                        </a:rPr>
                        <a:t>SpringerPlus</a:t>
                      </a:r>
                      <a:r>
                        <a:rPr lang="en-GB" sz="1400" kern="1200" dirty="0" smtClean="0">
                          <a:solidFill>
                            <a:schemeClr val="dk1"/>
                          </a:solidFill>
                          <a:effectLst/>
                          <a:latin typeface="+mn-lt"/>
                          <a:ea typeface="+mn-ea"/>
                          <a:cs typeface="+mn-cs"/>
                        </a:rPr>
                        <a:t> (is a journal of </a:t>
                      </a:r>
                      <a:r>
                        <a:rPr lang="en-GB" sz="1400" kern="1200" dirty="0" err="1" smtClean="0">
                          <a:solidFill>
                            <a:schemeClr val="dk1"/>
                          </a:solidFill>
                          <a:effectLst/>
                          <a:latin typeface="+mn-lt"/>
                          <a:ea typeface="+mn-ea"/>
                          <a:cs typeface="+mn-cs"/>
                        </a:rPr>
                        <a:t>SpringerOpen</a:t>
                      </a:r>
                      <a:r>
                        <a:rPr lang="en-GB" sz="1400" kern="1200" dirty="0" smtClean="0">
                          <a:solidFill>
                            <a:schemeClr val="dk1"/>
                          </a:solidFill>
                          <a:effectLst/>
                          <a:latin typeface="+mn-lt"/>
                          <a:ea typeface="+mn-ea"/>
                          <a:cs typeface="+mn-cs"/>
                        </a:rPr>
                        <a:t>)</a:t>
                      </a:r>
                    </a:p>
                    <a:p>
                      <a:pPr marL="171450" indent="-171450">
                        <a:buFont typeface="Arial" panose="020B0604020202020204" pitchFamily="34" charset="0"/>
                        <a:buChar char="•"/>
                      </a:pPr>
                      <a:r>
                        <a:rPr lang="en-GB" sz="1400" kern="1200" dirty="0" smtClean="0">
                          <a:solidFill>
                            <a:schemeClr val="dk1"/>
                          </a:solidFill>
                          <a:effectLst/>
                          <a:latin typeface="+mn-lt"/>
                          <a:ea typeface="+mn-ea"/>
                          <a:cs typeface="+mn-cs"/>
                        </a:rPr>
                        <a:t>Nature Communications</a:t>
                      </a:r>
                    </a:p>
                    <a:p>
                      <a:pPr marL="171450" indent="-171450">
                        <a:buFont typeface="Arial" panose="020B0604020202020204" pitchFamily="34" charset="0"/>
                        <a:buChar char="•"/>
                      </a:pPr>
                      <a:r>
                        <a:rPr lang="en-GB" sz="1400" kern="1200" dirty="0" smtClean="0">
                          <a:solidFill>
                            <a:schemeClr val="dk1"/>
                          </a:solidFill>
                          <a:effectLst/>
                          <a:latin typeface="+mn-lt"/>
                          <a:ea typeface="+mn-ea"/>
                          <a:cs typeface="+mn-cs"/>
                        </a:rPr>
                        <a:t>Scientific Reports</a:t>
                      </a:r>
                    </a:p>
                    <a:p>
                      <a:pPr marL="171450" indent="-171450">
                        <a:buFont typeface="Arial" panose="020B0604020202020204" pitchFamily="34" charset="0"/>
                        <a:buChar char="•"/>
                      </a:pPr>
                      <a:r>
                        <a:rPr lang="en-GB" sz="1400" kern="1200" dirty="0" smtClean="0">
                          <a:solidFill>
                            <a:schemeClr val="tx1"/>
                          </a:solidFill>
                          <a:effectLst/>
                          <a:latin typeface="+mn-lt"/>
                          <a:ea typeface="+mn-ea"/>
                          <a:cs typeface="+mn-cs"/>
                        </a:rPr>
                        <a:t>Scientific Data</a:t>
                      </a:r>
                    </a:p>
                    <a:p>
                      <a:pPr marL="171450" indent="-171450">
                        <a:buFont typeface="Arial" panose="020B0604020202020204" pitchFamily="34" charset="0"/>
                        <a:buChar char="•"/>
                      </a:pPr>
                      <a:r>
                        <a:rPr lang="en-GB" sz="1400" kern="1200" dirty="0" smtClean="0">
                          <a:solidFill>
                            <a:schemeClr val="tx1"/>
                          </a:solidFill>
                          <a:effectLst/>
                          <a:latin typeface="+mn-lt"/>
                          <a:ea typeface="+mn-ea"/>
                          <a:cs typeface="+mn-cs"/>
                        </a:rPr>
                        <a:t>NPJs</a:t>
                      </a:r>
                    </a:p>
                    <a:p>
                      <a:pPr marL="171450" indent="-171450">
                        <a:buFont typeface="Arial" panose="020B0604020202020204" pitchFamily="34" charset="0"/>
                        <a:buChar char="•"/>
                      </a:pPr>
                      <a:r>
                        <a:rPr lang="en-GB" sz="1400" kern="1200" dirty="0" smtClean="0">
                          <a:solidFill>
                            <a:schemeClr val="tx1"/>
                          </a:solidFill>
                          <a:effectLst/>
                          <a:latin typeface="+mn-lt"/>
                          <a:ea typeface="+mn-ea"/>
                          <a:cs typeface="+mn-cs"/>
                        </a:rPr>
                        <a:t>Palgrave Communications</a:t>
                      </a:r>
                    </a:p>
                    <a:p>
                      <a:endParaRPr lang="en-GB" sz="1600" dirty="0">
                        <a:solidFill>
                          <a:schemeClr val="accent5"/>
                        </a:solidFill>
                      </a:endParaRPr>
                    </a:p>
                  </a:txBody>
                  <a:tcPr marL="54000" marR="54000" marT="54000" marB="540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22565438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Focused on science, education and professional publishing</a:t>
            </a:r>
            <a:endParaRPr lang="en-GB" dirty="0"/>
          </a:p>
        </p:txBody>
      </p:sp>
      <p:graphicFrame>
        <p:nvGraphicFramePr>
          <p:cNvPr id="5" name="Chart 4"/>
          <p:cNvGraphicFramePr/>
          <p:nvPr>
            <p:extLst>
              <p:ext uri="{D42A27DB-BD31-4B8C-83A1-F6EECF244321}">
                <p14:modId xmlns:p14="http://schemas.microsoft.com/office/powerpoint/2010/main" val="1006807881"/>
              </p:ext>
            </p:extLst>
          </p:nvPr>
        </p:nvGraphicFramePr>
        <p:xfrm>
          <a:off x="825501" y="1428750"/>
          <a:ext cx="8239126" cy="4486275"/>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6437376" y="1670304"/>
            <a:ext cx="1950720" cy="453183"/>
          </a:xfrm>
          <a:prstGeom prst="rect">
            <a:avLst/>
          </a:prstGeom>
          <a:noFill/>
        </p:spPr>
        <p:txBody>
          <a:bodyPr wrap="square" lIns="72000" tIns="72000" rIns="72000" bIns="72000" rtlCol="0">
            <a:spAutoFit/>
          </a:bodyPr>
          <a:lstStyle/>
          <a:p>
            <a:r>
              <a:rPr lang="en-GB" sz="2000" dirty="0"/>
              <a:t>*</a:t>
            </a:r>
            <a:r>
              <a:rPr lang="en-GB" sz="2000" dirty="0" smtClean="0"/>
              <a:t>By revenue</a:t>
            </a:r>
          </a:p>
        </p:txBody>
      </p:sp>
    </p:spTree>
    <p:extLst>
      <p:ext uri="{BB962C8B-B14F-4D97-AF65-F5344CB8AC3E}">
        <p14:creationId xmlns:p14="http://schemas.microsoft.com/office/powerpoint/2010/main" val="20811913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Based where our customers need us to be</a:t>
            </a:r>
            <a:endParaRPr lang="en-GB" dirty="0"/>
          </a:p>
        </p:txBody>
      </p:sp>
      <p:grpSp>
        <p:nvGrpSpPr>
          <p:cNvPr id="2" name="Group 1"/>
          <p:cNvGrpSpPr/>
          <p:nvPr/>
        </p:nvGrpSpPr>
        <p:grpSpPr>
          <a:xfrm>
            <a:off x="1104226" y="1397249"/>
            <a:ext cx="7879842" cy="4575423"/>
            <a:chOff x="1132801" y="1225799"/>
            <a:chExt cx="7879842" cy="4575423"/>
          </a:xfrm>
        </p:grpSpPr>
        <p:grpSp>
          <p:nvGrpSpPr>
            <p:cNvPr id="186" name="Gruppieren 6"/>
            <p:cNvGrpSpPr/>
            <p:nvPr/>
          </p:nvGrpSpPr>
          <p:grpSpPr>
            <a:xfrm>
              <a:off x="1133429" y="1657872"/>
              <a:ext cx="7808398" cy="4143350"/>
              <a:chOff x="103188" y="1114425"/>
              <a:chExt cx="8934449" cy="4359276"/>
            </a:xfrm>
          </p:grpSpPr>
          <p:sp>
            <p:nvSpPr>
              <p:cNvPr id="187" name="USA (Alaska)" descr="© INSCALE GmbH, 15.06.2010"/>
              <p:cNvSpPr>
                <a:spLocks noEditPoints="1"/>
              </p:cNvSpPr>
              <p:nvPr/>
            </p:nvSpPr>
            <p:spPr bwMode="auto">
              <a:xfrm>
                <a:off x="103188" y="1406525"/>
                <a:ext cx="1247775" cy="539750"/>
              </a:xfrm>
              <a:custGeom>
                <a:avLst/>
                <a:gdLst>
                  <a:gd name="T0" fmla="*/ 2147483647 w 3072"/>
                  <a:gd name="T1" fmla="*/ 2147483647 h 1332"/>
                  <a:gd name="T2" fmla="*/ 2147483647 w 3072"/>
                  <a:gd name="T3" fmla="*/ 2147483647 h 1332"/>
                  <a:gd name="T4" fmla="*/ 2147483647 w 3072"/>
                  <a:gd name="T5" fmla="*/ 2147483647 h 1332"/>
                  <a:gd name="T6" fmla="*/ 2147483647 w 3072"/>
                  <a:gd name="T7" fmla="*/ 2147483647 h 1332"/>
                  <a:gd name="T8" fmla="*/ 2147483647 w 3072"/>
                  <a:gd name="T9" fmla="*/ 2147483647 h 1332"/>
                  <a:gd name="T10" fmla="*/ 2147483647 w 3072"/>
                  <a:gd name="T11" fmla="*/ 2147483647 h 1332"/>
                  <a:gd name="T12" fmla="*/ 2147483647 w 3072"/>
                  <a:gd name="T13" fmla="*/ 2147483647 h 1332"/>
                  <a:gd name="T14" fmla="*/ 2147483647 w 3072"/>
                  <a:gd name="T15" fmla="*/ 2147483647 h 1332"/>
                  <a:gd name="T16" fmla="*/ 2147483647 w 3072"/>
                  <a:gd name="T17" fmla="*/ 2147483647 h 1332"/>
                  <a:gd name="T18" fmla="*/ 2147483647 w 3072"/>
                  <a:gd name="T19" fmla="*/ 2147483647 h 1332"/>
                  <a:gd name="T20" fmla="*/ 2147483647 w 3072"/>
                  <a:gd name="T21" fmla="*/ 2147483647 h 1332"/>
                  <a:gd name="T22" fmla="*/ 2147483647 w 3072"/>
                  <a:gd name="T23" fmla="*/ 0 h 1332"/>
                  <a:gd name="T24" fmla="*/ 2147483647 w 3072"/>
                  <a:gd name="T25" fmla="*/ 2147483647 h 1332"/>
                  <a:gd name="T26" fmla="*/ 2147483647 w 3072"/>
                  <a:gd name="T27" fmla="*/ 2147483647 h 1332"/>
                  <a:gd name="T28" fmla="*/ 2147483647 w 3072"/>
                  <a:gd name="T29" fmla="*/ 2147483647 h 1332"/>
                  <a:gd name="T30" fmla="*/ 2147483647 w 3072"/>
                  <a:gd name="T31" fmla="*/ 2147483647 h 1332"/>
                  <a:gd name="T32" fmla="*/ 2147483647 w 3072"/>
                  <a:gd name="T33" fmla="*/ 2147483647 h 1332"/>
                  <a:gd name="T34" fmla="*/ 2147483647 w 3072"/>
                  <a:gd name="T35" fmla="*/ 2147483647 h 1332"/>
                  <a:gd name="T36" fmla="*/ 2147483647 w 3072"/>
                  <a:gd name="T37" fmla="*/ 2147483647 h 1332"/>
                  <a:gd name="T38" fmla="*/ 2147483647 w 3072"/>
                  <a:gd name="T39" fmla="*/ 2147483647 h 1332"/>
                  <a:gd name="T40" fmla="*/ 2147483647 w 3072"/>
                  <a:gd name="T41" fmla="*/ 2147483647 h 1332"/>
                  <a:gd name="T42" fmla="*/ 2147483647 w 3072"/>
                  <a:gd name="T43" fmla="*/ 2147483647 h 1332"/>
                  <a:gd name="T44" fmla="*/ 2147483647 w 3072"/>
                  <a:gd name="T45" fmla="*/ 2147483647 h 1332"/>
                  <a:gd name="T46" fmla="*/ 2147483647 w 3072"/>
                  <a:gd name="T47" fmla="*/ 2147483647 h 1332"/>
                  <a:gd name="T48" fmla="*/ 2147483647 w 3072"/>
                  <a:gd name="T49" fmla="*/ 2147483647 h 1332"/>
                  <a:gd name="T50" fmla="*/ 2147483647 w 3072"/>
                  <a:gd name="T51" fmla="*/ 2147483647 h 1332"/>
                  <a:gd name="T52" fmla="*/ 2147483647 w 3072"/>
                  <a:gd name="T53" fmla="*/ 2147483647 h 1332"/>
                  <a:gd name="T54" fmla="*/ 2147483647 w 3072"/>
                  <a:gd name="T55" fmla="*/ 2147483647 h 1332"/>
                  <a:gd name="T56" fmla="*/ 2147483647 w 3072"/>
                  <a:gd name="T57" fmla="*/ 2147483647 h 1332"/>
                  <a:gd name="T58" fmla="*/ 2147483647 w 3072"/>
                  <a:gd name="T59" fmla="*/ 2147483647 h 1332"/>
                  <a:gd name="T60" fmla="*/ 2147483647 w 3072"/>
                  <a:gd name="T61" fmla="*/ 2147483647 h 1332"/>
                  <a:gd name="T62" fmla="*/ 2147483647 w 3072"/>
                  <a:gd name="T63" fmla="*/ 2147483647 h 1332"/>
                  <a:gd name="T64" fmla="*/ 2147483647 w 3072"/>
                  <a:gd name="T65" fmla="*/ 2147483647 h 1332"/>
                  <a:gd name="T66" fmla="*/ 2147483647 w 3072"/>
                  <a:gd name="T67" fmla="*/ 2147483647 h 1332"/>
                  <a:gd name="T68" fmla="*/ 2147483647 w 3072"/>
                  <a:gd name="T69" fmla="*/ 2147483647 h 1332"/>
                  <a:gd name="T70" fmla="*/ 2147483647 w 3072"/>
                  <a:gd name="T71" fmla="*/ 2147483647 h 1332"/>
                  <a:gd name="T72" fmla="*/ 2147483647 w 3072"/>
                  <a:gd name="T73" fmla="*/ 2147483647 h 1332"/>
                  <a:gd name="T74" fmla="*/ 2147483647 w 3072"/>
                  <a:gd name="T75" fmla="*/ 2147483647 h 1332"/>
                  <a:gd name="T76" fmla="*/ 2147483647 w 3072"/>
                  <a:gd name="T77" fmla="*/ 2147483647 h 1332"/>
                  <a:gd name="T78" fmla="*/ 2147483647 w 3072"/>
                  <a:gd name="T79" fmla="*/ 2147483647 h 1332"/>
                  <a:gd name="T80" fmla="*/ 2147483647 w 3072"/>
                  <a:gd name="T81" fmla="*/ 2147483647 h 1332"/>
                  <a:gd name="T82" fmla="*/ 2147483647 w 3072"/>
                  <a:gd name="T83" fmla="*/ 2147483647 h 1332"/>
                  <a:gd name="T84" fmla="*/ 2147483647 w 3072"/>
                  <a:gd name="T85" fmla="*/ 2147483647 h 1332"/>
                  <a:gd name="T86" fmla="*/ 2147483647 w 3072"/>
                  <a:gd name="T87" fmla="*/ 2147483647 h 1332"/>
                  <a:gd name="T88" fmla="*/ 2147483647 w 3072"/>
                  <a:gd name="T89" fmla="*/ 2147483647 h 1332"/>
                  <a:gd name="T90" fmla="*/ 2147483647 w 3072"/>
                  <a:gd name="T91" fmla="*/ 2147483647 h 1332"/>
                  <a:gd name="T92" fmla="*/ 2147483647 w 3072"/>
                  <a:gd name="T93" fmla="*/ 2147483647 h 1332"/>
                  <a:gd name="T94" fmla="*/ 2147483647 w 3072"/>
                  <a:gd name="T95" fmla="*/ 2147483647 h 1332"/>
                  <a:gd name="T96" fmla="*/ 2147483647 w 3072"/>
                  <a:gd name="T97" fmla="*/ 2147483647 h 1332"/>
                  <a:gd name="T98" fmla="*/ 2147483647 w 3072"/>
                  <a:gd name="T99" fmla="*/ 2147483647 h 1332"/>
                  <a:gd name="T100" fmla="*/ 2147483647 w 3072"/>
                  <a:gd name="T101" fmla="*/ 2147483647 h 1332"/>
                  <a:gd name="T102" fmla="*/ 2147483647 w 3072"/>
                  <a:gd name="T103" fmla="*/ 2147483647 h 1332"/>
                  <a:gd name="T104" fmla="*/ 2147483647 w 3072"/>
                  <a:gd name="T105" fmla="*/ 2147483647 h 1332"/>
                  <a:gd name="T106" fmla="*/ 2147483647 w 3072"/>
                  <a:gd name="T107" fmla="*/ 2147483647 h 1332"/>
                  <a:gd name="T108" fmla="*/ 2147483647 w 3072"/>
                  <a:gd name="T109" fmla="*/ 2147483647 h 1332"/>
                  <a:gd name="T110" fmla="*/ 2147483647 w 3072"/>
                  <a:gd name="T111" fmla="*/ 2147483647 h 1332"/>
                  <a:gd name="T112" fmla="*/ 2147483647 w 3072"/>
                  <a:gd name="T113" fmla="*/ 2147483647 h 1332"/>
                  <a:gd name="T114" fmla="*/ 2147483647 w 3072"/>
                  <a:gd name="T115" fmla="*/ 2147483647 h 1332"/>
                  <a:gd name="T116" fmla="*/ 2147483647 w 3072"/>
                  <a:gd name="T117" fmla="*/ 2147483647 h 1332"/>
                  <a:gd name="T118" fmla="*/ 2147483647 w 3072"/>
                  <a:gd name="T119" fmla="*/ 2147483647 h 1332"/>
                  <a:gd name="T120" fmla="*/ 2147483647 w 3072"/>
                  <a:gd name="T121" fmla="*/ 2147483647 h 133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072"/>
                  <a:gd name="T184" fmla="*/ 0 h 1332"/>
                  <a:gd name="T185" fmla="*/ 3072 w 3072"/>
                  <a:gd name="T186" fmla="*/ 1332 h 133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072" h="1332">
                    <a:moveTo>
                      <a:pt x="2454" y="930"/>
                    </a:moveTo>
                    <a:lnTo>
                      <a:pt x="2418" y="966"/>
                    </a:lnTo>
                    <a:lnTo>
                      <a:pt x="2400" y="1002"/>
                    </a:lnTo>
                    <a:lnTo>
                      <a:pt x="2412" y="1002"/>
                    </a:lnTo>
                    <a:lnTo>
                      <a:pt x="2448" y="984"/>
                    </a:lnTo>
                    <a:lnTo>
                      <a:pt x="2460" y="972"/>
                    </a:lnTo>
                    <a:lnTo>
                      <a:pt x="2460" y="954"/>
                    </a:lnTo>
                    <a:lnTo>
                      <a:pt x="2472" y="942"/>
                    </a:lnTo>
                    <a:lnTo>
                      <a:pt x="2460" y="930"/>
                    </a:lnTo>
                    <a:lnTo>
                      <a:pt x="2454" y="930"/>
                    </a:lnTo>
                    <a:close/>
                    <a:moveTo>
                      <a:pt x="2400" y="930"/>
                    </a:moveTo>
                    <a:lnTo>
                      <a:pt x="2388" y="930"/>
                    </a:lnTo>
                    <a:lnTo>
                      <a:pt x="2376" y="936"/>
                    </a:lnTo>
                    <a:lnTo>
                      <a:pt x="2364" y="948"/>
                    </a:lnTo>
                    <a:lnTo>
                      <a:pt x="2364" y="954"/>
                    </a:lnTo>
                    <a:lnTo>
                      <a:pt x="2370" y="966"/>
                    </a:lnTo>
                    <a:lnTo>
                      <a:pt x="2376" y="972"/>
                    </a:lnTo>
                    <a:lnTo>
                      <a:pt x="2406" y="972"/>
                    </a:lnTo>
                    <a:lnTo>
                      <a:pt x="2412" y="960"/>
                    </a:lnTo>
                    <a:lnTo>
                      <a:pt x="2418" y="954"/>
                    </a:lnTo>
                    <a:lnTo>
                      <a:pt x="2418" y="942"/>
                    </a:lnTo>
                    <a:lnTo>
                      <a:pt x="2406" y="936"/>
                    </a:lnTo>
                    <a:lnTo>
                      <a:pt x="2400" y="930"/>
                    </a:lnTo>
                    <a:close/>
                    <a:moveTo>
                      <a:pt x="2316" y="1188"/>
                    </a:moveTo>
                    <a:lnTo>
                      <a:pt x="2328" y="1188"/>
                    </a:lnTo>
                    <a:lnTo>
                      <a:pt x="2340" y="1152"/>
                    </a:lnTo>
                    <a:lnTo>
                      <a:pt x="2322" y="1158"/>
                    </a:lnTo>
                    <a:lnTo>
                      <a:pt x="2316" y="1188"/>
                    </a:lnTo>
                    <a:close/>
                    <a:moveTo>
                      <a:pt x="2388" y="1074"/>
                    </a:moveTo>
                    <a:lnTo>
                      <a:pt x="2370" y="1086"/>
                    </a:lnTo>
                    <a:lnTo>
                      <a:pt x="2382" y="1098"/>
                    </a:lnTo>
                    <a:lnTo>
                      <a:pt x="2388" y="1098"/>
                    </a:lnTo>
                    <a:lnTo>
                      <a:pt x="2382" y="1104"/>
                    </a:lnTo>
                    <a:lnTo>
                      <a:pt x="2376" y="1104"/>
                    </a:lnTo>
                    <a:lnTo>
                      <a:pt x="2364" y="1116"/>
                    </a:lnTo>
                    <a:lnTo>
                      <a:pt x="2358" y="1116"/>
                    </a:lnTo>
                    <a:lnTo>
                      <a:pt x="2352" y="1122"/>
                    </a:lnTo>
                    <a:lnTo>
                      <a:pt x="2352" y="1152"/>
                    </a:lnTo>
                    <a:lnTo>
                      <a:pt x="2358" y="1164"/>
                    </a:lnTo>
                    <a:lnTo>
                      <a:pt x="2358" y="1188"/>
                    </a:lnTo>
                    <a:lnTo>
                      <a:pt x="2370" y="1182"/>
                    </a:lnTo>
                    <a:lnTo>
                      <a:pt x="2376" y="1170"/>
                    </a:lnTo>
                    <a:lnTo>
                      <a:pt x="2388" y="1164"/>
                    </a:lnTo>
                    <a:lnTo>
                      <a:pt x="2394" y="1158"/>
                    </a:lnTo>
                    <a:lnTo>
                      <a:pt x="2394" y="1146"/>
                    </a:lnTo>
                    <a:lnTo>
                      <a:pt x="2382" y="1134"/>
                    </a:lnTo>
                    <a:lnTo>
                      <a:pt x="2394" y="1134"/>
                    </a:lnTo>
                    <a:lnTo>
                      <a:pt x="2412" y="1116"/>
                    </a:lnTo>
                    <a:lnTo>
                      <a:pt x="2412" y="1098"/>
                    </a:lnTo>
                    <a:lnTo>
                      <a:pt x="2388" y="1074"/>
                    </a:lnTo>
                    <a:close/>
                    <a:moveTo>
                      <a:pt x="2562" y="1080"/>
                    </a:moveTo>
                    <a:lnTo>
                      <a:pt x="2550" y="1080"/>
                    </a:lnTo>
                    <a:lnTo>
                      <a:pt x="2550" y="1074"/>
                    </a:lnTo>
                    <a:lnTo>
                      <a:pt x="2544" y="1068"/>
                    </a:lnTo>
                    <a:lnTo>
                      <a:pt x="2538" y="1068"/>
                    </a:lnTo>
                    <a:lnTo>
                      <a:pt x="2532" y="1062"/>
                    </a:lnTo>
                    <a:lnTo>
                      <a:pt x="2520" y="1056"/>
                    </a:lnTo>
                    <a:lnTo>
                      <a:pt x="2514" y="1050"/>
                    </a:lnTo>
                    <a:lnTo>
                      <a:pt x="2514" y="1044"/>
                    </a:lnTo>
                    <a:lnTo>
                      <a:pt x="2520" y="1032"/>
                    </a:lnTo>
                    <a:lnTo>
                      <a:pt x="2520" y="1020"/>
                    </a:lnTo>
                    <a:lnTo>
                      <a:pt x="2526" y="1008"/>
                    </a:lnTo>
                    <a:lnTo>
                      <a:pt x="2532" y="1002"/>
                    </a:lnTo>
                    <a:lnTo>
                      <a:pt x="2532" y="960"/>
                    </a:lnTo>
                    <a:lnTo>
                      <a:pt x="2550" y="924"/>
                    </a:lnTo>
                    <a:lnTo>
                      <a:pt x="2550" y="906"/>
                    </a:lnTo>
                    <a:lnTo>
                      <a:pt x="2544" y="894"/>
                    </a:lnTo>
                    <a:lnTo>
                      <a:pt x="2526" y="876"/>
                    </a:lnTo>
                    <a:lnTo>
                      <a:pt x="2538" y="864"/>
                    </a:lnTo>
                    <a:lnTo>
                      <a:pt x="2538" y="834"/>
                    </a:lnTo>
                    <a:lnTo>
                      <a:pt x="2544" y="828"/>
                    </a:lnTo>
                    <a:lnTo>
                      <a:pt x="2550" y="828"/>
                    </a:lnTo>
                    <a:lnTo>
                      <a:pt x="2556" y="822"/>
                    </a:lnTo>
                    <a:lnTo>
                      <a:pt x="2550" y="816"/>
                    </a:lnTo>
                    <a:lnTo>
                      <a:pt x="2532" y="810"/>
                    </a:lnTo>
                    <a:lnTo>
                      <a:pt x="2520" y="810"/>
                    </a:lnTo>
                    <a:lnTo>
                      <a:pt x="2502" y="816"/>
                    </a:lnTo>
                    <a:lnTo>
                      <a:pt x="2490" y="816"/>
                    </a:lnTo>
                    <a:lnTo>
                      <a:pt x="2484" y="822"/>
                    </a:lnTo>
                    <a:lnTo>
                      <a:pt x="2478" y="822"/>
                    </a:lnTo>
                    <a:lnTo>
                      <a:pt x="2478" y="834"/>
                    </a:lnTo>
                    <a:lnTo>
                      <a:pt x="2460" y="834"/>
                    </a:lnTo>
                    <a:lnTo>
                      <a:pt x="2454" y="840"/>
                    </a:lnTo>
                    <a:lnTo>
                      <a:pt x="2442" y="846"/>
                    </a:lnTo>
                    <a:lnTo>
                      <a:pt x="2430" y="846"/>
                    </a:lnTo>
                    <a:lnTo>
                      <a:pt x="2418" y="852"/>
                    </a:lnTo>
                    <a:lnTo>
                      <a:pt x="2406" y="852"/>
                    </a:lnTo>
                    <a:lnTo>
                      <a:pt x="2400" y="858"/>
                    </a:lnTo>
                    <a:lnTo>
                      <a:pt x="2394" y="858"/>
                    </a:lnTo>
                    <a:lnTo>
                      <a:pt x="2388" y="864"/>
                    </a:lnTo>
                    <a:lnTo>
                      <a:pt x="2376" y="870"/>
                    </a:lnTo>
                    <a:lnTo>
                      <a:pt x="2370" y="876"/>
                    </a:lnTo>
                    <a:lnTo>
                      <a:pt x="2364" y="876"/>
                    </a:lnTo>
                    <a:lnTo>
                      <a:pt x="2364" y="864"/>
                    </a:lnTo>
                    <a:lnTo>
                      <a:pt x="2382" y="846"/>
                    </a:lnTo>
                    <a:lnTo>
                      <a:pt x="2376" y="840"/>
                    </a:lnTo>
                    <a:lnTo>
                      <a:pt x="2364" y="834"/>
                    </a:lnTo>
                    <a:lnTo>
                      <a:pt x="2358" y="828"/>
                    </a:lnTo>
                    <a:lnTo>
                      <a:pt x="2358" y="810"/>
                    </a:lnTo>
                    <a:lnTo>
                      <a:pt x="2352" y="798"/>
                    </a:lnTo>
                    <a:lnTo>
                      <a:pt x="2352" y="792"/>
                    </a:lnTo>
                    <a:lnTo>
                      <a:pt x="2376" y="768"/>
                    </a:lnTo>
                    <a:lnTo>
                      <a:pt x="2340" y="768"/>
                    </a:lnTo>
                    <a:lnTo>
                      <a:pt x="2328" y="780"/>
                    </a:lnTo>
                    <a:lnTo>
                      <a:pt x="2274" y="780"/>
                    </a:lnTo>
                    <a:lnTo>
                      <a:pt x="2274" y="768"/>
                    </a:lnTo>
                    <a:lnTo>
                      <a:pt x="2280" y="756"/>
                    </a:lnTo>
                    <a:lnTo>
                      <a:pt x="2292" y="750"/>
                    </a:lnTo>
                    <a:lnTo>
                      <a:pt x="2298" y="744"/>
                    </a:lnTo>
                    <a:lnTo>
                      <a:pt x="3072" y="108"/>
                    </a:lnTo>
                    <a:lnTo>
                      <a:pt x="3054" y="108"/>
                    </a:lnTo>
                    <a:lnTo>
                      <a:pt x="3054" y="102"/>
                    </a:lnTo>
                    <a:lnTo>
                      <a:pt x="3048" y="90"/>
                    </a:lnTo>
                    <a:lnTo>
                      <a:pt x="3036" y="84"/>
                    </a:lnTo>
                    <a:lnTo>
                      <a:pt x="3030" y="78"/>
                    </a:lnTo>
                    <a:lnTo>
                      <a:pt x="3012" y="78"/>
                    </a:lnTo>
                    <a:lnTo>
                      <a:pt x="2988" y="84"/>
                    </a:lnTo>
                    <a:lnTo>
                      <a:pt x="2964" y="84"/>
                    </a:lnTo>
                    <a:lnTo>
                      <a:pt x="2928" y="96"/>
                    </a:lnTo>
                    <a:lnTo>
                      <a:pt x="2916" y="96"/>
                    </a:lnTo>
                    <a:lnTo>
                      <a:pt x="2892" y="84"/>
                    </a:lnTo>
                    <a:lnTo>
                      <a:pt x="2886" y="78"/>
                    </a:lnTo>
                    <a:lnTo>
                      <a:pt x="2874" y="72"/>
                    </a:lnTo>
                    <a:lnTo>
                      <a:pt x="2784" y="72"/>
                    </a:lnTo>
                    <a:lnTo>
                      <a:pt x="2772" y="66"/>
                    </a:lnTo>
                    <a:lnTo>
                      <a:pt x="2766" y="60"/>
                    </a:lnTo>
                    <a:lnTo>
                      <a:pt x="2748" y="60"/>
                    </a:lnTo>
                    <a:lnTo>
                      <a:pt x="2736" y="54"/>
                    </a:lnTo>
                    <a:lnTo>
                      <a:pt x="2598" y="54"/>
                    </a:lnTo>
                    <a:lnTo>
                      <a:pt x="2598" y="42"/>
                    </a:lnTo>
                    <a:lnTo>
                      <a:pt x="2604" y="36"/>
                    </a:lnTo>
                    <a:lnTo>
                      <a:pt x="2592" y="36"/>
                    </a:lnTo>
                    <a:lnTo>
                      <a:pt x="2574" y="30"/>
                    </a:lnTo>
                    <a:lnTo>
                      <a:pt x="2562" y="30"/>
                    </a:lnTo>
                    <a:lnTo>
                      <a:pt x="2550" y="24"/>
                    </a:lnTo>
                    <a:lnTo>
                      <a:pt x="2532" y="24"/>
                    </a:lnTo>
                    <a:lnTo>
                      <a:pt x="2520" y="30"/>
                    </a:lnTo>
                    <a:lnTo>
                      <a:pt x="2496" y="30"/>
                    </a:lnTo>
                    <a:lnTo>
                      <a:pt x="2490" y="36"/>
                    </a:lnTo>
                    <a:lnTo>
                      <a:pt x="2484" y="36"/>
                    </a:lnTo>
                    <a:lnTo>
                      <a:pt x="2514" y="0"/>
                    </a:lnTo>
                    <a:lnTo>
                      <a:pt x="2430" y="36"/>
                    </a:lnTo>
                    <a:lnTo>
                      <a:pt x="2460" y="0"/>
                    </a:lnTo>
                    <a:lnTo>
                      <a:pt x="2430" y="0"/>
                    </a:lnTo>
                    <a:lnTo>
                      <a:pt x="2418" y="6"/>
                    </a:lnTo>
                    <a:lnTo>
                      <a:pt x="2412" y="12"/>
                    </a:lnTo>
                    <a:lnTo>
                      <a:pt x="2358" y="30"/>
                    </a:lnTo>
                    <a:lnTo>
                      <a:pt x="2232" y="30"/>
                    </a:lnTo>
                    <a:lnTo>
                      <a:pt x="2214" y="36"/>
                    </a:lnTo>
                    <a:lnTo>
                      <a:pt x="2208" y="42"/>
                    </a:lnTo>
                    <a:lnTo>
                      <a:pt x="2184" y="54"/>
                    </a:lnTo>
                    <a:lnTo>
                      <a:pt x="2172" y="54"/>
                    </a:lnTo>
                    <a:lnTo>
                      <a:pt x="2166" y="60"/>
                    </a:lnTo>
                    <a:lnTo>
                      <a:pt x="2046" y="60"/>
                    </a:lnTo>
                    <a:lnTo>
                      <a:pt x="2004" y="72"/>
                    </a:lnTo>
                    <a:lnTo>
                      <a:pt x="1956" y="102"/>
                    </a:lnTo>
                    <a:lnTo>
                      <a:pt x="1902" y="132"/>
                    </a:lnTo>
                    <a:lnTo>
                      <a:pt x="1854" y="144"/>
                    </a:lnTo>
                    <a:lnTo>
                      <a:pt x="1758" y="156"/>
                    </a:lnTo>
                    <a:lnTo>
                      <a:pt x="1722" y="162"/>
                    </a:lnTo>
                    <a:lnTo>
                      <a:pt x="1704" y="162"/>
                    </a:lnTo>
                    <a:lnTo>
                      <a:pt x="1698" y="168"/>
                    </a:lnTo>
                    <a:lnTo>
                      <a:pt x="1644" y="186"/>
                    </a:lnTo>
                    <a:lnTo>
                      <a:pt x="1632" y="192"/>
                    </a:lnTo>
                    <a:lnTo>
                      <a:pt x="1620" y="192"/>
                    </a:lnTo>
                    <a:lnTo>
                      <a:pt x="1620" y="198"/>
                    </a:lnTo>
                    <a:lnTo>
                      <a:pt x="1626" y="204"/>
                    </a:lnTo>
                    <a:lnTo>
                      <a:pt x="1638" y="210"/>
                    </a:lnTo>
                    <a:lnTo>
                      <a:pt x="1650" y="222"/>
                    </a:lnTo>
                    <a:lnTo>
                      <a:pt x="1656" y="222"/>
                    </a:lnTo>
                    <a:lnTo>
                      <a:pt x="1662" y="234"/>
                    </a:lnTo>
                    <a:lnTo>
                      <a:pt x="1662" y="240"/>
                    </a:lnTo>
                    <a:lnTo>
                      <a:pt x="1668" y="252"/>
                    </a:lnTo>
                    <a:lnTo>
                      <a:pt x="1668" y="264"/>
                    </a:lnTo>
                    <a:lnTo>
                      <a:pt x="1662" y="264"/>
                    </a:lnTo>
                    <a:lnTo>
                      <a:pt x="1650" y="270"/>
                    </a:lnTo>
                    <a:lnTo>
                      <a:pt x="1644" y="282"/>
                    </a:lnTo>
                    <a:lnTo>
                      <a:pt x="1734" y="282"/>
                    </a:lnTo>
                    <a:lnTo>
                      <a:pt x="1704" y="318"/>
                    </a:lnTo>
                    <a:lnTo>
                      <a:pt x="1770" y="318"/>
                    </a:lnTo>
                    <a:lnTo>
                      <a:pt x="1764" y="336"/>
                    </a:lnTo>
                    <a:lnTo>
                      <a:pt x="1710" y="336"/>
                    </a:lnTo>
                    <a:lnTo>
                      <a:pt x="1698" y="348"/>
                    </a:lnTo>
                    <a:lnTo>
                      <a:pt x="1632" y="348"/>
                    </a:lnTo>
                    <a:lnTo>
                      <a:pt x="1614" y="354"/>
                    </a:lnTo>
                    <a:lnTo>
                      <a:pt x="1560" y="354"/>
                    </a:lnTo>
                    <a:lnTo>
                      <a:pt x="1554" y="348"/>
                    </a:lnTo>
                    <a:lnTo>
                      <a:pt x="1548" y="348"/>
                    </a:lnTo>
                    <a:lnTo>
                      <a:pt x="1554" y="342"/>
                    </a:lnTo>
                    <a:lnTo>
                      <a:pt x="1560" y="342"/>
                    </a:lnTo>
                    <a:lnTo>
                      <a:pt x="1572" y="330"/>
                    </a:lnTo>
                    <a:lnTo>
                      <a:pt x="1566" y="324"/>
                    </a:lnTo>
                    <a:lnTo>
                      <a:pt x="1458" y="324"/>
                    </a:lnTo>
                    <a:lnTo>
                      <a:pt x="1452" y="330"/>
                    </a:lnTo>
                    <a:lnTo>
                      <a:pt x="1452" y="348"/>
                    </a:lnTo>
                    <a:lnTo>
                      <a:pt x="1434" y="348"/>
                    </a:lnTo>
                    <a:lnTo>
                      <a:pt x="1422" y="354"/>
                    </a:lnTo>
                    <a:lnTo>
                      <a:pt x="1404" y="354"/>
                    </a:lnTo>
                    <a:lnTo>
                      <a:pt x="1386" y="360"/>
                    </a:lnTo>
                    <a:lnTo>
                      <a:pt x="1338" y="360"/>
                    </a:lnTo>
                    <a:lnTo>
                      <a:pt x="1308" y="366"/>
                    </a:lnTo>
                    <a:lnTo>
                      <a:pt x="1254" y="384"/>
                    </a:lnTo>
                    <a:lnTo>
                      <a:pt x="1254" y="390"/>
                    </a:lnTo>
                    <a:lnTo>
                      <a:pt x="1272" y="396"/>
                    </a:lnTo>
                    <a:lnTo>
                      <a:pt x="1284" y="402"/>
                    </a:lnTo>
                    <a:lnTo>
                      <a:pt x="1314" y="402"/>
                    </a:lnTo>
                    <a:lnTo>
                      <a:pt x="1272" y="420"/>
                    </a:lnTo>
                    <a:lnTo>
                      <a:pt x="1260" y="462"/>
                    </a:lnTo>
                    <a:lnTo>
                      <a:pt x="1272" y="462"/>
                    </a:lnTo>
                    <a:lnTo>
                      <a:pt x="1290" y="468"/>
                    </a:lnTo>
                    <a:lnTo>
                      <a:pt x="1338" y="468"/>
                    </a:lnTo>
                    <a:lnTo>
                      <a:pt x="1350" y="462"/>
                    </a:lnTo>
                    <a:lnTo>
                      <a:pt x="1362" y="462"/>
                    </a:lnTo>
                    <a:lnTo>
                      <a:pt x="1410" y="474"/>
                    </a:lnTo>
                    <a:lnTo>
                      <a:pt x="1422" y="456"/>
                    </a:lnTo>
                    <a:lnTo>
                      <a:pt x="1434" y="474"/>
                    </a:lnTo>
                    <a:lnTo>
                      <a:pt x="1446" y="468"/>
                    </a:lnTo>
                    <a:lnTo>
                      <a:pt x="1452" y="462"/>
                    </a:lnTo>
                    <a:lnTo>
                      <a:pt x="1476" y="450"/>
                    </a:lnTo>
                    <a:lnTo>
                      <a:pt x="1482" y="444"/>
                    </a:lnTo>
                    <a:lnTo>
                      <a:pt x="1494" y="444"/>
                    </a:lnTo>
                    <a:lnTo>
                      <a:pt x="1506" y="450"/>
                    </a:lnTo>
                    <a:lnTo>
                      <a:pt x="1524" y="450"/>
                    </a:lnTo>
                    <a:lnTo>
                      <a:pt x="1536" y="444"/>
                    </a:lnTo>
                    <a:lnTo>
                      <a:pt x="1542" y="438"/>
                    </a:lnTo>
                    <a:lnTo>
                      <a:pt x="1554" y="432"/>
                    </a:lnTo>
                    <a:lnTo>
                      <a:pt x="1560" y="432"/>
                    </a:lnTo>
                    <a:lnTo>
                      <a:pt x="1566" y="426"/>
                    </a:lnTo>
                    <a:lnTo>
                      <a:pt x="1566" y="450"/>
                    </a:lnTo>
                    <a:lnTo>
                      <a:pt x="1560" y="462"/>
                    </a:lnTo>
                    <a:lnTo>
                      <a:pt x="1554" y="468"/>
                    </a:lnTo>
                    <a:lnTo>
                      <a:pt x="1500" y="468"/>
                    </a:lnTo>
                    <a:lnTo>
                      <a:pt x="1506" y="498"/>
                    </a:lnTo>
                    <a:lnTo>
                      <a:pt x="1494" y="504"/>
                    </a:lnTo>
                    <a:lnTo>
                      <a:pt x="1488" y="516"/>
                    </a:lnTo>
                    <a:lnTo>
                      <a:pt x="1476" y="522"/>
                    </a:lnTo>
                    <a:lnTo>
                      <a:pt x="1464" y="534"/>
                    </a:lnTo>
                    <a:lnTo>
                      <a:pt x="1446" y="540"/>
                    </a:lnTo>
                    <a:lnTo>
                      <a:pt x="1380" y="540"/>
                    </a:lnTo>
                    <a:lnTo>
                      <a:pt x="1362" y="522"/>
                    </a:lnTo>
                    <a:lnTo>
                      <a:pt x="1344" y="534"/>
                    </a:lnTo>
                    <a:lnTo>
                      <a:pt x="1344" y="546"/>
                    </a:lnTo>
                    <a:lnTo>
                      <a:pt x="1338" y="546"/>
                    </a:lnTo>
                    <a:lnTo>
                      <a:pt x="1332" y="552"/>
                    </a:lnTo>
                    <a:lnTo>
                      <a:pt x="1320" y="558"/>
                    </a:lnTo>
                    <a:lnTo>
                      <a:pt x="1302" y="564"/>
                    </a:lnTo>
                    <a:lnTo>
                      <a:pt x="1290" y="570"/>
                    </a:lnTo>
                    <a:lnTo>
                      <a:pt x="1266" y="570"/>
                    </a:lnTo>
                    <a:lnTo>
                      <a:pt x="1242" y="558"/>
                    </a:lnTo>
                    <a:lnTo>
                      <a:pt x="1236" y="558"/>
                    </a:lnTo>
                    <a:lnTo>
                      <a:pt x="1140" y="606"/>
                    </a:lnTo>
                    <a:lnTo>
                      <a:pt x="1122" y="624"/>
                    </a:lnTo>
                    <a:lnTo>
                      <a:pt x="1116" y="606"/>
                    </a:lnTo>
                    <a:lnTo>
                      <a:pt x="1080" y="624"/>
                    </a:lnTo>
                    <a:lnTo>
                      <a:pt x="1068" y="624"/>
                    </a:lnTo>
                    <a:lnTo>
                      <a:pt x="1044" y="636"/>
                    </a:lnTo>
                    <a:lnTo>
                      <a:pt x="1020" y="660"/>
                    </a:lnTo>
                    <a:lnTo>
                      <a:pt x="990" y="648"/>
                    </a:lnTo>
                    <a:lnTo>
                      <a:pt x="990" y="672"/>
                    </a:lnTo>
                    <a:lnTo>
                      <a:pt x="984" y="666"/>
                    </a:lnTo>
                    <a:lnTo>
                      <a:pt x="972" y="666"/>
                    </a:lnTo>
                    <a:lnTo>
                      <a:pt x="966" y="672"/>
                    </a:lnTo>
                    <a:lnTo>
                      <a:pt x="966" y="690"/>
                    </a:lnTo>
                    <a:lnTo>
                      <a:pt x="954" y="708"/>
                    </a:lnTo>
                    <a:lnTo>
                      <a:pt x="1014" y="684"/>
                    </a:lnTo>
                    <a:lnTo>
                      <a:pt x="990" y="702"/>
                    </a:lnTo>
                    <a:lnTo>
                      <a:pt x="990" y="714"/>
                    </a:lnTo>
                    <a:lnTo>
                      <a:pt x="972" y="726"/>
                    </a:lnTo>
                    <a:lnTo>
                      <a:pt x="1026" y="726"/>
                    </a:lnTo>
                    <a:lnTo>
                      <a:pt x="1032" y="732"/>
                    </a:lnTo>
                    <a:lnTo>
                      <a:pt x="1032" y="738"/>
                    </a:lnTo>
                    <a:lnTo>
                      <a:pt x="1020" y="744"/>
                    </a:lnTo>
                    <a:lnTo>
                      <a:pt x="984" y="744"/>
                    </a:lnTo>
                    <a:lnTo>
                      <a:pt x="960" y="750"/>
                    </a:lnTo>
                    <a:lnTo>
                      <a:pt x="972" y="738"/>
                    </a:lnTo>
                    <a:lnTo>
                      <a:pt x="960" y="732"/>
                    </a:lnTo>
                    <a:lnTo>
                      <a:pt x="954" y="732"/>
                    </a:lnTo>
                    <a:lnTo>
                      <a:pt x="948" y="738"/>
                    </a:lnTo>
                    <a:lnTo>
                      <a:pt x="936" y="744"/>
                    </a:lnTo>
                    <a:lnTo>
                      <a:pt x="930" y="750"/>
                    </a:lnTo>
                    <a:lnTo>
                      <a:pt x="924" y="750"/>
                    </a:lnTo>
                    <a:lnTo>
                      <a:pt x="918" y="756"/>
                    </a:lnTo>
                    <a:lnTo>
                      <a:pt x="924" y="756"/>
                    </a:lnTo>
                    <a:lnTo>
                      <a:pt x="930" y="762"/>
                    </a:lnTo>
                    <a:lnTo>
                      <a:pt x="930" y="768"/>
                    </a:lnTo>
                    <a:lnTo>
                      <a:pt x="924" y="774"/>
                    </a:lnTo>
                    <a:lnTo>
                      <a:pt x="924" y="780"/>
                    </a:lnTo>
                    <a:lnTo>
                      <a:pt x="918" y="792"/>
                    </a:lnTo>
                    <a:lnTo>
                      <a:pt x="918" y="804"/>
                    </a:lnTo>
                    <a:lnTo>
                      <a:pt x="990" y="804"/>
                    </a:lnTo>
                    <a:lnTo>
                      <a:pt x="1038" y="774"/>
                    </a:lnTo>
                    <a:lnTo>
                      <a:pt x="1104" y="750"/>
                    </a:lnTo>
                    <a:lnTo>
                      <a:pt x="1098" y="750"/>
                    </a:lnTo>
                    <a:lnTo>
                      <a:pt x="1092" y="756"/>
                    </a:lnTo>
                    <a:lnTo>
                      <a:pt x="1080" y="762"/>
                    </a:lnTo>
                    <a:lnTo>
                      <a:pt x="1062" y="768"/>
                    </a:lnTo>
                    <a:lnTo>
                      <a:pt x="1050" y="780"/>
                    </a:lnTo>
                    <a:lnTo>
                      <a:pt x="1038" y="786"/>
                    </a:lnTo>
                    <a:lnTo>
                      <a:pt x="1026" y="798"/>
                    </a:lnTo>
                    <a:lnTo>
                      <a:pt x="1026" y="816"/>
                    </a:lnTo>
                    <a:lnTo>
                      <a:pt x="1020" y="828"/>
                    </a:lnTo>
                    <a:lnTo>
                      <a:pt x="990" y="828"/>
                    </a:lnTo>
                    <a:lnTo>
                      <a:pt x="978" y="834"/>
                    </a:lnTo>
                    <a:lnTo>
                      <a:pt x="972" y="852"/>
                    </a:lnTo>
                    <a:lnTo>
                      <a:pt x="966" y="864"/>
                    </a:lnTo>
                    <a:lnTo>
                      <a:pt x="954" y="870"/>
                    </a:lnTo>
                    <a:lnTo>
                      <a:pt x="942" y="882"/>
                    </a:lnTo>
                    <a:lnTo>
                      <a:pt x="930" y="888"/>
                    </a:lnTo>
                    <a:lnTo>
                      <a:pt x="924" y="894"/>
                    </a:lnTo>
                    <a:lnTo>
                      <a:pt x="978" y="888"/>
                    </a:lnTo>
                    <a:lnTo>
                      <a:pt x="972" y="906"/>
                    </a:lnTo>
                    <a:lnTo>
                      <a:pt x="978" y="894"/>
                    </a:lnTo>
                    <a:lnTo>
                      <a:pt x="990" y="888"/>
                    </a:lnTo>
                    <a:lnTo>
                      <a:pt x="1002" y="876"/>
                    </a:lnTo>
                    <a:lnTo>
                      <a:pt x="1026" y="864"/>
                    </a:lnTo>
                    <a:lnTo>
                      <a:pt x="1038" y="864"/>
                    </a:lnTo>
                    <a:lnTo>
                      <a:pt x="1050" y="870"/>
                    </a:lnTo>
                    <a:lnTo>
                      <a:pt x="1056" y="870"/>
                    </a:lnTo>
                    <a:lnTo>
                      <a:pt x="1056" y="876"/>
                    </a:lnTo>
                    <a:lnTo>
                      <a:pt x="1050" y="876"/>
                    </a:lnTo>
                    <a:lnTo>
                      <a:pt x="1074" y="870"/>
                    </a:lnTo>
                    <a:lnTo>
                      <a:pt x="1068" y="876"/>
                    </a:lnTo>
                    <a:lnTo>
                      <a:pt x="1068" y="906"/>
                    </a:lnTo>
                    <a:lnTo>
                      <a:pt x="1074" y="912"/>
                    </a:lnTo>
                    <a:lnTo>
                      <a:pt x="1092" y="912"/>
                    </a:lnTo>
                    <a:lnTo>
                      <a:pt x="1098" y="900"/>
                    </a:lnTo>
                    <a:lnTo>
                      <a:pt x="1110" y="894"/>
                    </a:lnTo>
                    <a:lnTo>
                      <a:pt x="1116" y="888"/>
                    </a:lnTo>
                    <a:lnTo>
                      <a:pt x="1122" y="876"/>
                    </a:lnTo>
                    <a:lnTo>
                      <a:pt x="1164" y="858"/>
                    </a:lnTo>
                    <a:lnTo>
                      <a:pt x="1176" y="870"/>
                    </a:lnTo>
                    <a:lnTo>
                      <a:pt x="1146" y="870"/>
                    </a:lnTo>
                    <a:lnTo>
                      <a:pt x="1140" y="876"/>
                    </a:lnTo>
                    <a:lnTo>
                      <a:pt x="1140" y="882"/>
                    </a:lnTo>
                    <a:lnTo>
                      <a:pt x="1134" y="888"/>
                    </a:lnTo>
                    <a:lnTo>
                      <a:pt x="1134" y="894"/>
                    </a:lnTo>
                    <a:lnTo>
                      <a:pt x="1152" y="894"/>
                    </a:lnTo>
                    <a:lnTo>
                      <a:pt x="1164" y="888"/>
                    </a:lnTo>
                    <a:lnTo>
                      <a:pt x="1182" y="888"/>
                    </a:lnTo>
                    <a:lnTo>
                      <a:pt x="1200" y="882"/>
                    </a:lnTo>
                    <a:lnTo>
                      <a:pt x="1218" y="882"/>
                    </a:lnTo>
                    <a:lnTo>
                      <a:pt x="1224" y="876"/>
                    </a:lnTo>
                    <a:lnTo>
                      <a:pt x="1230" y="876"/>
                    </a:lnTo>
                    <a:lnTo>
                      <a:pt x="1272" y="858"/>
                    </a:lnTo>
                    <a:lnTo>
                      <a:pt x="1224" y="882"/>
                    </a:lnTo>
                    <a:lnTo>
                      <a:pt x="1224" y="894"/>
                    </a:lnTo>
                    <a:lnTo>
                      <a:pt x="1212" y="894"/>
                    </a:lnTo>
                    <a:lnTo>
                      <a:pt x="1200" y="900"/>
                    </a:lnTo>
                    <a:lnTo>
                      <a:pt x="1188" y="900"/>
                    </a:lnTo>
                    <a:lnTo>
                      <a:pt x="1176" y="906"/>
                    </a:lnTo>
                    <a:lnTo>
                      <a:pt x="1170" y="912"/>
                    </a:lnTo>
                    <a:lnTo>
                      <a:pt x="1158" y="918"/>
                    </a:lnTo>
                    <a:lnTo>
                      <a:pt x="1152" y="930"/>
                    </a:lnTo>
                    <a:lnTo>
                      <a:pt x="1122" y="930"/>
                    </a:lnTo>
                    <a:lnTo>
                      <a:pt x="1086" y="960"/>
                    </a:lnTo>
                    <a:lnTo>
                      <a:pt x="1086" y="978"/>
                    </a:lnTo>
                    <a:lnTo>
                      <a:pt x="1038" y="978"/>
                    </a:lnTo>
                    <a:lnTo>
                      <a:pt x="1032" y="984"/>
                    </a:lnTo>
                    <a:lnTo>
                      <a:pt x="1020" y="984"/>
                    </a:lnTo>
                    <a:lnTo>
                      <a:pt x="1002" y="990"/>
                    </a:lnTo>
                    <a:lnTo>
                      <a:pt x="990" y="996"/>
                    </a:lnTo>
                    <a:lnTo>
                      <a:pt x="978" y="996"/>
                    </a:lnTo>
                    <a:lnTo>
                      <a:pt x="966" y="1008"/>
                    </a:lnTo>
                    <a:lnTo>
                      <a:pt x="966" y="1020"/>
                    </a:lnTo>
                    <a:lnTo>
                      <a:pt x="960" y="1026"/>
                    </a:lnTo>
                    <a:lnTo>
                      <a:pt x="960" y="1038"/>
                    </a:lnTo>
                    <a:lnTo>
                      <a:pt x="876" y="1038"/>
                    </a:lnTo>
                    <a:lnTo>
                      <a:pt x="858" y="1044"/>
                    </a:lnTo>
                    <a:lnTo>
                      <a:pt x="828" y="1062"/>
                    </a:lnTo>
                    <a:lnTo>
                      <a:pt x="804" y="1080"/>
                    </a:lnTo>
                    <a:lnTo>
                      <a:pt x="780" y="1092"/>
                    </a:lnTo>
                    <a:lnTo>
                      <a:pt x="774" y="1098"/>
                    </a:lnTo>
                    <a:lnTo>
                      <a:pt x="750" y="1104"/>
                    </a:lnTo>
                    <a:lnTo>
                      <a:pt x="738" y="1122"/>
                    </a:lnTo>
                    <a:lnTo>
                      <a:pt x="732" y="1104"/>
                    </a:lnTo>
                    <a:lnTo>
                      <a:pt x="672" y="1104"/>
                    </a:lnTo>
                    <a:lnTo>
                      <a:pt x="648" y="1116"/>
                    </a:lnTo>
                    <a:lnTo>
                      <a:pt x="630" y="1122"/>
                    </a:lnTo>
                    <a:lnTo>
                      <a:pt x="624" y="1128"/>
                    </a:lnTo>
                    <a:lnTo>
                      <a:pt x="606" y="1128"/>
                    </a:lnTo>
                    <a:lnTo>
                      <a:pt x="606" y="1140"/>
                    </a:lnTo>
                    <a:lnTo>
                      <a:pt x="576" y="1146"/>
                    </a:lnTo>
                    <a:lnTo>
                      <a:pt x="564" y="1152"/>
                    </a:lnTo>
                    <a:lnTo>
                      <a:pt x="540" y="1152"/>
                    </a:lnTo>
                    <a:lnTo>
                      <a:pt x="516" y="1170"/>
                    </a:lnTo>
                    <a:lnTo>
                      <a:pt x="522" y="1182"/>
                    </a:lnTo>
                    <a:lnTo>
                      <a:pt x="540" y="1164"/>
                    </a:lnTo>
                    <a:lnTo>
                      <a:pt x="558" y="1176"/>
                    </a:lnTo>
                    <a:lnTo>
                      <a:pt x="582" y="1158"/>
                    </a:lnTo>
                    <a:lnTo>
                      <a:pt x="582" y="1170"/>
                    </a:lnTo>
                    <a:lnTo>
                      <a:pt x="594" y="1170"/>
                    </a:lnTo>
                    <a:lnTo>
                      <a:pt x="606" y="1164"/>
                    </a:lnTo>
                    <a:lnTo>
                      <a:pt x="618" y="1164"/>
                    </a:lnTo>
                    <a:lnTo>
                      <a:pt x="642" y="1140"/>
                    </a:lnTo>
                    <a:lnTo>
                      <a:pt x="654" y="1134"/>
                    </a:lnTo>
                    <a:lnTo>
                      <a:pt x="666" y="1122"/>
                    </a:lnTo>
                    <a:lnTo>
                      <a:pt x="684" y="1122"/>
                    </a:lnTo>
                    <a:lnTo>
                      <a:pt x="684" y="1134"/>
                    </a:lnTo>
                    <a:lnTo>
                      <a:pt x="690" y="1140"/>
                    </a:lnTo>
                    <a:lnTo>
                      <a:pt x="708" y="1140"/>
                    </a:lnTo>
                    <a:lnTo>
                      <a:pt x="732" y="1128"/>
                    </a:lnTo>
                    <a:lnTo>
                      <a:pt x="744" y="1128"/>
                    </a:lnTo>
                    <a:lnTo>
                      <a:pt x="756" y="1122"/>
                    </a:lnTo>
                    <a:lnTo>
                      <a:pt x="762" y="1116"/>
                    </a:lnTo>
                    <a:lnTo>
                      <a:pt x="768" y="1116"/>
                    </a:lnTo>
                    <a:lnTo>
                      <a:pt x="804" y="1128"/>
                    </a:lnTo>
                    <a:lnTo>
                      <a:pt x="822" y="1110"/>
                    </a:lnTo>
                    <a:lnTo>
                      <a:pt x="834" y="1110"/>
                    </a:lnTo>
                    <a:lnTo>
                      <a:pt x="852" y="1104"/>
                    </a:lnTo>
                    <a:lnTo>
                      <a:pt x="870" y="1104"/>
                    </a:lnTo>
                    <a:lnTo>
                      <a:pt x="894" y="1092"/>
                    </a:lnTo>
                    <a:lnTo>
                      <a:pt x="918" y="1068"/>
                    </a:lnTo>
                    <a:lnTo>
                      <a:pt x="942" y="1056"/>
                    </a:lnTo>
                    <a:lnTo>
                      <a:pt x="972" y="1056"/>
                    </a:lnTo>
                    <a:lnTo>
                      <a:pt x="978" y="1044"/>
                    </a:lnTo>
                    <a:lnTo>
                      <a:pt x="1014" y="1044"/>
                    </a:lnTo>
                    <a:lnTo>
                      <a:pt x="1026" y="1038"/>
                    </a:lnTo>
                    <a:lnTo>
                      <a:pt x="1032" y="1038"/>
                    </a:lnTo>
                    <a:lnTo>
                      <a:pt x="1038" y="1032"/>
                    </a:lnTo>
                    <a:lnTo>
                      <a:pt x="1050" y="1032"/>
                    </a:lnTo>
                    <a:lnTo>
                      <a:pt x="1086" y="1020"/>
                    </a:lnTo>
                    <a:lnTo>
                      <a:pt x="1110" y="1008"/>
                    </a:lnTo>
                    <a:lnTo>
                      <a:pt x="1122" y="996"/>
                    </a:lnTo>
                    <a:lnTo>
                      <a:pt x="1134" y="990"/>
                    </a:lnTo>
                    <a:lnTo>
                      <a:pt x="1140" y="984"/>
                    </a:lnTo>
                    <a:lnTo>
                      <a:pt x="1206" y="972"/>
                    </a:lnTo>
                    <a:lnTo>
                      <a:pt x="1260" y="942"/>
                    </a:lnTo>
                    <a:lnTo>
                      <a:pt x="1296" y="942"/>
                    </a:lnTo>
                    <a:lnTo>
                      <a:pt x="1314" y="936"/>
                    </a:lnTo>
                    <a:lnTo>
                      <a:pt x="1326" y="936"/>
                    </a:lnTo>
                    <a:lnTo>
                      <a:pt x="1338" y="930"/>
                    </a:lnTo>
                    <a:lnTo>
                      <a:pt x="1368" y="900"/>
                    </a:lnTo>
                    <a:lnTo>
                      <a:pt x="1380" y="900"/>
                    </a:lnTo>
                    <a:lnTo>
                      <a:pt x="1404" y="888"/>
                    </a:lnTo>
                    <a:lnTo>
                      <a:pt x="1416" y="888"/>
                    </a:lnTo>
                    <a:lnTo>
                      <a:pt x="1428" y="882"/>
                    </a:lnTo>
                    <a:lnTo>
                      <a:pt x="1434" y="876"/>
                    </a:lnTo>
                    <a:lnTo>
                      <a:pt x="1434" y="864"/>
                    </a:lnTo>
                    <a:lnTo>
                      <a:pt x="1422" y="864"/>
                    </a:lnTo>
                    <a:lnTo>
                      <a:pt x="1428" y="858"/>
                    </a:lnTo>
                    <a:lnTo>
                      <a:pt x="1452" y="846"/>
                    </a:lnTo>
                    <a:lnTo>
                      <a:pt x="1458" y="840"/>
                    </a:lnTo>
                    <a:lnTo>
                      <a:pt x="1470" y="834"/>
                    </a:lnTo>
                    <a:lnTo>
                      <a:pt x="1476" y="828"/>
                    </a:lnTo>
                    <a:lnTo>
                      <a:pt x="1488" y="828"/>
                    </a:lnTo>
                    <a:lnTo>
                      <a:pt x="1500" y="822"/>
                    </a:lnTo>
                    <a:lnTo>
                      <a:pt x="1512" y="822"/>
                    </a:lnTo>
                    <a:lnTo>
                      <a:pt x="1518" y="816"/>
                    </a:lnTo>
                    <a:lnTo>
                      <a:pt x="1524" y="816"/>
                    </a:lnTo>
                    <a:lnTo>
                      <a:pt x="1596" y="786"/>
                    </a:lnTo>
                    <a:lnTo>
                      <a:pt x="1590" y="768"/>
                    </a:lnTo>
                    <a:lnTo>
                      <a:pt x="1602" y="768"/>
                    </a:lnTo>
                    <a:lnTo>
                      <a:pt x="1608" y="774"/>
                    </a:lnTo>
                    <a:lnTo>
                      <a:pt x="1626" y="774"/>
                    </a:lnTo>
                    <a:lnTo>
                      <a:pt x="1638" y="762"/>
                    </a:lnTo>
                    <a:lnTo>
                      <a:pt x="1650" y="762"/>
                    </a:lnTo>
                    <a:lnTo>
                      <a:pt x="1674" y="750"/>
                    </a:lnTo>
                    <a:lnTo>
                      <a:pt x="1680" y="744"/>
                    </a:lnTo>
                    <a:lnTo>
                      <a:pt x="1704" y="732"/>
                    </a:lnTo>
                    <a:lnTo>
                      <a:pt x="1740" y="720"/>
                    </a:lnTo>
                    <a:lnTo>
                      <a:pt x="1770" y="708"/>
                    </a:lnTo>
                    <a:lnTo>
                      <a:pt x="1794" y="702"/>
                    </a:lnTo>
                    <a:lnTo>
                      <a:pt x="1812" y="702"/>
                    </a:lnTo>
                    <a:lnTo>
                      <a:pt x="1818" y="708"/>
                    </a:lnTo>
                    <a:lnTo>
                      <a:pt x="1842" y="720"/>
                    </a:lnTo>
                    <a:lnTo>
                      <a:pt x="1848" y="726"/>
                    </a:lnTo>
                    <a:lnTo>
                      <a:pt x="1812" y="726"/>
                    </a:lnTo>
                    <a:lnTo>
                      <a:pt x="1794" y="714"/>
                    </a:lnTo>
                    <a:lnTo>
                      <a:pt x="1758" y="738"/>
                    </a:lnTo>
                    <a:lnTo>
                      <a:pt x="1728" y="738"/>
                    </a:lnTo>
                    <a:lnTo>
                      <a:pt x="1722" y="744"/>
                    </a:lnTo>
                    <a:lnTo>
                      <a:pt x="1710" y="750"/>
                    </a:lnTo>
                    <a:lnTo>
                      <a:pt x="1704" y="762"/>
                    </a:lnTo>
                    <a:lnTo>
                      <a:pt x="1692" y="768"/>
                    </a:lnTo>
                    <a:lnTo>
                      <a:pt x="1686" y="774"/>
                    </a:lnTo>
                    <a:lnTo>
                      <a:pt x="1680" y="774"/>
                    </a:lnTo>
                    <a:lnTo>
                      <a:pt x="1668" y="780"/>
                    </a:lnTo>
                    <a:lnTo>
                      <a:pt x="1656" y="780"/>
                    </a:lnTo>
                    <a:lnTo>
                      <a:pt x="1638" y="786"/>
                    </a:lnTo>
                    <a:lnTo>
                      <a:pt x="1614" y="798"/>
                    </a:lnTo>
                    <a:lnTo>
                      <a:pt x="1614" y="804"/>
                    </a:lnTo>
                    <a:lnTo>
                      <a:pt x="1620" y="810"/>
                    </a:lnTo>
                    <a:lnTo>
                      <a:pt x="1632" y="816"/>
                    </a:lnTo>
                    <a:lnTo>
                      <a:pt x="1650" y="816"/>
                    </a:lnTo>
                    <a:lnTo>
                      <a:pt x="1644" y="816"/>
                    </a:lnTo>
                    <a:lnTo>
                      <a:pt x="1638" y="822"/>
                    </a:lnTo>
                    <a:lnTo>
                      <a:pt x="1632" y="822"/>
                    </a:lnTo>
                    <a:lnTo>
                      <a:pt x="1620" y="828"/>
                    </a:lnTo>
                    <a:lnTo>
                      <a:pt x="1572" y="828"/>
                    </a:lnTo>
                    <a:lnTo>
                      <a:pt x="1566" y="834"/>
                    </a:lnTo>
                    <a:lnTo>
                      <a:pt x="1560" y="834"/>
                    </a:lnTo>
                    <a:lnTo>
                      <a:pt x="1560" y="846"/>
                    </a:lnTo>
                    <a:lnTo>
                      <a:pt x="1572" y="858"/>
                    </a:lnTo>
                    <a:lnTo>
                      <a:pt x="1584" y="858"/>
                    </a:lnTo>
                    <a:lnTo>
                      <a:pt x="1596" y="852"/>
                    </a:lnTo>
                    <a:lnTo>
                      <a:pt x="1638" y="834"/>
                    </a:lnTo>
                    <a:lnTo>
                      <a:pt x="1680" y="810"/>
                    </a:lnTo>
                    <a:lnTo>
                      <a:pt x="1722" y="798"/>
                    </a:lnTo>
                    <a:lnTo>
                      <a:pt x="1788" y="798"/>
                    </a:lnTo>
                    <a:lnTo>
                      <a:pt x="1818" y="792"/>
                    </a:lnTo>
                    <a:lnTo>
                      <a:pt x="1824" y="786"/>
                    </a:lnTo>
                    <a:lnTo>
                      <a:pt x="1848" y="774"/>
                    </a:lnTo>
                    <a:lnTo>
                      <a:pt x="1854" y="762"/>
                    </a:lnTo>
                    <a:lnTo>
                      <a:pt x="1866" y="756"/>
                    </a:lnTo>
                    <a:lnTo>
                      <a:pt x="1872" y="750"/>
                    </a:lnTo>
                    <a:lnTo>
                      <a:pt x="1866" y="738"/>
                    </a:lnTo>
                    <a:lnTo>
                      <a:pt x="1878" y="732"/>
                    </a:lnTo>
                    <a:lnTo>
                      <a:pt x="1908" y="720"/>
                    </a:lnTo>
                    <a:lnTo>
                      <a:pt x="1944" y="714"/>
                    </a:lnTo>
                    <a:lnTo>
                      <a:pt x="1962" y="708"/>
                    </a:lnTo>
                    <a:lnTo>
                      <a:pt x="1968" y="708"/>
                    </a:lnTo>
                    <a:lnTo>
                      <a:pt x="1980" y="720"/>
                    </a:lnTo>
                    <a:lnTo>
                      <a:pt x="1980" y="726"/>
                    </a:lnTo>
                    <a:lnTo>
                      <a:pt x="2046" y="702"/>
                    </a:lnTo>
                    <a:lnTo>
                      <a:pt x="2004" y="738"/>
                    </a:lnTo>
                    <a:lnTo>
                      <a:pt x="2022" y="744"/>
                    </a:lnTo>
                    <a:lnTo>
                      <a:pt x="2022" y="762"/>
                    </a:lnTo>
                    <a:lnTo>
                      <a:pt x="2028" y="762"/>
                    </a:lnTo>
                    <a:lnTo>
                      <a:pt x="2034" y="756"/>
                    </a:lnTo>
                    <a:lnTo>
                      <a:pt x="2094" y="726"/>
                    </a:lnTo>
                    <a:lnTo>
                      <a:pt x="2082" y="732"/>
                    </a:lnTo>
                    <a:lnTo>
                      <a:pt x="2076" y="744"/>
                    </a:lnTo>
                    <a:lnTo>
                      <a:pt x="2064" y="750"/>
                    </a:lnTo>
                    <a:lnTo>
                      <a:pt x="2058" y="762"/>
                    </a:lnTo>
                    <a:lnTo>
                      <a:pt x="2046" y="774"/>
                    </a:lnTo>
                    <a:lnTo>
                      <a:pt x="2052" y="780"/>
                    </a:lnTo>
                    <a:lnTo>
                      <a:pt x="2064" y="780"/>
                    </a:lnTo>
                    <a:lnTo>
                      <a:pt x="2076" y="786"/>
                    </a:lnTo>
                    <a:lnTo>
                      <a:pt x="2106" y="786"/>
                    </a:lnTo>
                    <a:lnTo>
                      <a:pt x="2208" y="798"/>
                    </a:lnTo>
                    <a:lnTo>
                      <a:pt x="2238" y="780"/>
                    </a:lnTo>
                    <a:lnTo>
                      <a:pt x="2232" y="786"/>
                    </a:lnTo>
                    <a:lnTo>
                      <a:pt x="2232" y="810"/>
                    </a:lnTo>
                    <a:lnTo>
                      <a:pt x="2298" y="810"/>
                    </a:lnTo>
                    <a:lnTo>
                      <a:pt x="2334" y="804"/>
                    </a:lnTo>
                    <a:lnTo>
                      <a:pt x="2328" y="804"/>
                    </a:lnTo>
                    <a:lnTo>
                      <a:pt x="2322" y="810"/>
                    </a:lnTo>
                    <a:lnTo>
                      <a:pt x="2310" y="810"/>
                    </a:lnTo>
                    <a:lnTo>
                      <a:pt x="2286" y="822"/>
                    </a:lnTo>
                    <a:lnTo>
                      <a:pt x="2280" y="828"/>
                    </a:lnTo>
                    <a:lnTo>
                      <a:pt x="2280" y="834"/>
                    </a:lnTo>
                    <a:lnTo>
                      <a:pt x="2292" y="846"/>
                    </a:lnTo>
                    <a:lnTo>
                      <a:pt x="2304" y="852"/>
                    </a:lnTo>
                    <a:lnTo>
                      <a:pt x="2310" y="858"/>
                    </a:lnTo>
                    <a:lnTo>
                      <a:pt x="2310" y="882"/>
                    </a:lnTo>
                    <a:lnTo>
                      <a:pt x="2316" y="888"/>
                    </a:lnTo>
                    <a:lnTo>
                      <a:pt x="2316" y="900"/>
                    </a:lnTo>
                    <a:lnTo>
                      <a:pt x="2322" y="912"/>
                    </a:lnTo>
                    <a:lnTo>
                      <a:pt x="2358" y="912"/>
                    </a:lnTo>
                    <a:lnTo>
                      <a:pt x="2370" y="906"/>
                    </a:lnTo>
                    <a:lnTo>
                      <a:pt x="2388" y="906"/>
                    </a:lnTo>
                    <a:lnTo>
                      <a:pt x="2382" y="876"/>
                    </a:lnTo>
                    <a:lnTo>
                      <a:pt x="2400" y="870"/>
                    </a:lnTo>
                    <a:lnTo>
                      <a:pt x="2412" y="888"/>
                    </a:lnTo>
                    <a:lnTo>
                      <a:pt x="2442" y="876"/>
                    </a:lnTo>
                    <a:lnTo>
                      <a:pt x="2430" y="888"/>
                    </a:lnTo>
                    <a:lnTo>
                      <a:pt x="2430" y="900"/>
                    </a:lnTo>
                    <a:lnTo>
                      <a:pt x="2424" y="906"/>
                    </a:lnTo>
                    <a:lnTo>
                      <a:pt x="2424" y="912"/>
                    </a:lnTo>
                    <a:lnTo>
                      <a:pt x="2430" y="918"/>
                    </a:lnTo>
                    <a:lnTo>
                      <a:pt x="2436" y="918"/>
                    </a:lnTo>
                    <a:lnTo>
                      <a:pt x="2448" y="912"/>
                    </a:lnTo>
                    <a:lnTo>
                      <a:pt x="2454" y="906"/>
                    </a:lnTo>
                    <a:lnTo>
                      <a:pt x="2460" y="894"/>
                    </a:lnTo>
                    <a:lnTo>
                      <a:pt x="2466" y="888"/>
                    </a:lnTo>
                    <a:lnTo>
                      <a:pt x="2472" y="876"/>
                    </a:lnTo>
                    <a:lnTo>
                      <a:pt x="2502" y="834"/>
                    </a:lnTo>
                    <a:lnTo>
                      <a:pt x="2478" y="900"/>
                    </a:lnTo>
                    <a:lnTo>
                      <a:pt x="2484" y="924"/>
                    </a:lnTo>
                    <a:lnTo>
                      <a:pt x="2520" y="912"/>
                    </a:lnTo>
                    <a:lnTo>
                      <a:pt x="2496" y="936"/>
                    </a:lnTo>
                    <a:lnTo>
                      <a:pt x="2520" y="954"/>
                    </a:lnTo>
                    <a:lnTo>
                      <a:pt x="2502" y="954"/>
                    </a:lnTo>
                    <a:lnTo>
                      <a:pt x="2502" y="972"/>
                    </a:lnTo>
                    <a:lnTo>
                      <a:pt x="2472" y="990"/>
                    </a:lnTo>
                    <a:lnTo>
                      <a:pt x="2454" y="1002"/>
                    </a:lnTo>
                    <a:lnTo>
                      <a:pt x="2484" y="1020"/>
                    </a:lnTo>
                    <a:lnTo>
                      <a:pt x="2478" y="1050"/>
                    </a:lnTo>
                    <a:lnTo>
                      <a:pt x="2460" y="1068"/>
                    </a:lnTo>
                    <a:lnTo>
                      <a:pt x="2478" y="1080"/>
                    </a:lnTo>
                    <a:lnTo>
                      <a:pt x="2460" y="1098"/>
                    </a:lnTo>
                    <a:lnTo>
                      <a:pt x="2490" y="1098"/>
                    </a:lnTo>
                    <a:lnTo>
                      <a:pt x="2526" y="1086"/>
                    </a:lnTo>
                    <a:lnTo>
                      <a:pt x="2496" y="1122"/>
                    </a:lnTo>
                    <a:lnTo>
                      <a:pt x="2478" y="1140"/>
                    </a:lnTo>
                    <a:lnTo>
                      <a:pt x="2502" y="1146"/>
                    </a:lnTo>
                    <a:lnTo>
                      <a:pt x="2454" y="1164"/>
                    </a:lnTo>
                    <a:lnTo>
                      <a:pt x="2436" y="1176"/>
                    </a:lnTo>
                    <a:lnTo>
                      <a:pt x="2454" y="1188"/>
                    </a:lnTo>
                    <a:lnTo>
                      <a:pt x="2454" y="1200"/>
                    </a:lnTo>
                    <a:lnTo>
                      <a:pt x="2472" y="1188"/>
                    </a:lnTo>
                    <a:lnTo>
                      <a:pt x="2490" y="1182"/>
                    </a:lnTo>
                    <a:lnTo>
                      <a:pt x="2502" y="1170"/>
                    </a:lnTo>
                    <a:lnTo>
                      <a:pt x="2514" y="1164"/>
                    </a:lnTo>
                    <a:lnTo>
                      <a:pt x="2532" y="1146"/>
                    </a:lnTo>
                    <a:lnTo>
                      <a:pt x="2538" y="1134"/>
                    </a:lnTo>
                    <a:lnTo>
                      <a:pt x="2538" y="1122"/>
                    </a:lnTo>
                    <a:lnTo>
                      <a:pt x="2550" y="1116"/>
                    </a:lnTo>
                    <a:lnTo>
                      <a:pt x="2562" y="1104"/>
                    </a:lnTo>
                    <a:lnTo>
                      <a:pt x="2574" y="1098"/>
                    </a:lnTo>
                    <a:lnTo>
                      <a:pt x="2574" y="1086"/>
                    </a:lnTo>
                    <a:lnTo>
                      <a:pt x="2568" y="1080"/>
                    </a:lnTo>
                    <a:lnTo>
                      <a:pt x="2562" y="1080"/>
                    </a:lnTo>
                    <a:close/>
                    <a:moveTo>
                      <a:pt x="2394" y="1056"/>
                    </a:moveTo>
                    <a:lnTo>
                      <a:pt x="2400" y="1062"/>
                    </a:lnTo>
                    <a:lnTo>
                      <a:pt x="2418" y="1062"/>
                    </a:lnTo>
                    <a:lnTo>
                      <a:pt x="2436" y="1044"/>
                    </a:lnTo>
                    <a:lnTo>
                      <a:pt x="2460" y="1038"/>
                    </a:lnTo>
                    <a:lnTo>
                      <a:pt x="2454" y="1020"/>
                    </a:lnTo>
                    <a:lnTo>
                      <a:pt x="2430" y="1020"/>
                    </a:lnTo>
                    <a:lnTo>
                      <a:pt x="2418" y="1026"/>
                    </a:lnTo>
                    <a:lnTo>
                      <a:pt x="2412" y="1032"/>
                    </a:lnTo>
                    <a:lnTo>
                      <a:pt x="2406" y="1044"/>
                    </a:lnTo>
                    <a:lnTo>
                      <a:pt x="2394" y="1050"/>
                    </a:lnTo>
                    <a:lnTo>
                      <a:pt x="2394" y="1056"/>
                    </a:lnTo>
                    <a:close/>
                    <a:moveTo>
                      <a:pt x="2376" y="984"/>
                    </a:moveTo>
                    <a:lnTo>
                      <a:pt x="2358" y="984"/>
                    </a:lnTo>
                    <a:lnTo>
                      <a:pt x="2346" y="990"/>
                    </a:lnTo>
                    <a:lnTo>
                      <a:pt x="2334" y="1002"/>
                    </a:lnTo>
                    <a:lnTo>
                      <a:pt x="2334" y="1014"/>
                    </a:lnTo>
                    <a:lnTo>
                      <a:pt x="2322" y="1026"/>
                    </a:lnTo>
                    <a:lnTo>
                      <a:pt x="2322" y="1044"/>
                    </a:lnTo>
                    <a:lnTo>
                      <a:pt x="2310" y="1056"/>
                    </a:lnTo>
                    <a:lnTo>
                      <a:pt x="2310" y="1074"/>
                    </a:lnTo>
                    <a:lnTo>
                      <a:pt x="2316" y="1080"/>
                    </a:lnTo>
                    <a:lnTo>
                      <a:pt x="2322" y="1074"/>
                    </a:lnTo>
                    <a:lnTo>
                      <a:pt x="2328" y="1062"/>
                    </a:lnTo>
                    <a:lnTo>
                      <a:pt x="2340" y="1050"/>
                    </a:lnTo>
                    <a:lnTo>
                      <a:pt x="2352" y="1044"/>
                    </a:lnTo>
                    <a:lnTo>
                      <a:pt x="2376" y="1020"/>
                    </a:lnTo>
                    <a:lnTo>
                      <a:pt x="2382" y="1008"/>
                    </a:lnTo>
                    <a:lnTo>
                      <a:pt x="2382" y="990"/>
                    </a:lnTo>
                    <a:lnTo>
                      <a:pt x="2376" y="984"/>
                    </a:lnTo>
                    <a:close/>
                    <a:moveTo>
                      <a:pt x="786" y="810"/>
                    </a:moveTo>
                    <a:lnTo>
                      <a:pt x="798" y="810"/>
                    </a:lnTo>
                    <a:lnTo>
                      <a:pt x="834" y="798"/>
                    </a:lnTo>
                    <a:lnTo>
                      <a:pt x="858" y="786"/>
                    </a:lnTo>
                    <a:lnTo>
                      <a:pt x="864" y="780"/>
                    </a:lnTo>
                    <a:lnTo>
                      <a:pt x="870" y="780"/>
                    </a:lnTo>
                    <a:lnTo>
                      <a:pt x="864" y="774"/>
                    </a:lnTo>
                    <a:lnTo>
                      <a:pt x="828" y="762"/>
                    </a:lnTo>
                    <a:lnTo>
                      <a:pt x="810" y="762"/>
                    </a:lnTo>
                    <a:lnTo>
                      <a:pt x="798" y="768"/>
                    </a:lnTo>
                    <a:lnTo>
                      <a:pt x="792" y="774"/>
                    </a:lnTo>
                    <a:lnTo>
                      <a:pt x="786" y="768"/>
                    </a:lnTo>
                    <a:lnTo>
                      <a:pt x="774" y="768"/>
                    </a:lnTo>
                    <a:lnTo>
                      <a:pt x="768" y="774"/>
                    </a:lnTo>
                    <a:lnTo>
                      <a:pt x="768" y="804"/>
                    </a:lnTo>
                    <a:lnTo>
                      <a:pt x="774" y="810"/>
                    </a:lnTo>
                    <a:lnTo>
                      <a:pt x="786" y="810"/>
                    </a:lnTo>
                    <a:close/>
                    <a:moveTo>
                      <a:pt x="0" y="1332"/>
                    </a:moveTo>
                    <a:lnTo>
                      <a:pt x="60" y="1320"/>
                    </a:lnTo>
                    <a:lnTo>
                      <a:pt x="72" y="1302"/>
                    </a:lnTo>
                    <a:lnTo>
                      <a:pt x="132" y="1296"/>
                    </a:lnTo>
                    <a:lnTo>
                      <a:pt x="114" y="1272"/>
                    </a:lnTo>
                    <a:lnTo>
                      <a:pt x="0" y="1332"/>
                    </a:lnTo>
                    <a:close/>
                    <a:moveTo>
                      <a:pt x="1362" y="954"/>
                    </a:moveTo>
                    <a:lnTo>
                      <a:pt x="1350" y="954"/>
                    </a:lnTo>
                    <a:lnTo>
                      <a:pt x="1338" y="960"/>
                    </a:lnTo>
                    <a:lnTo>
                      <a:pt x="1332" y="954"/>
                    </a:lnTo>
                    <a:lnTo>
                      <a:pt x="1314" y="954"/>
                    </a:lnTo>
                    <a:lnTo>
                      <a:pt x="1314" y="978"/>
                    </a:lnTo>
                    <a:lnTo>
                      <a:pt x="1290" y="996"/>
                    </a:lnTo>
                    <a:lnTo>
                      <a:pt x="1290" y="972"/>
                    </a:lnTo>
                    <a:lnTo>
                      <a:pt x="1278" y="966"/>
                    </a:lnTo>
                    <a:lnTo>
                      <a:pt x="1272" y="966"/>
                    </a:lnTo>
                    <a:lnTo>
                      <a:pt x="1248" y="978"/>
                    </a:lnTo>
                    <a:lnTo>
                      <a:pt x="1242" y="978"/>
                    </a:lnTo>
                    <a:lnTo>
                      <a:pt x="1230" y="990"/>
                    </a:lnTo>
                    <a:lnTo>
                      <a:pt x="1224" y="1002"/>
                    </a:lnTo>
                    <a:lnTo>
                      <a:pt x="1218" y="1008"/>
                    </a:lnTo>
                    <a:lnTo>
                      <a:pt x="1218" y="1014"/>
                    </a:lnTo>
                    <a:lnTo>
                      <a:pt x="1224" y="1014"/>
                    </a:lnTo>
                    <a:lnTo>
                      <a:pt x="1230" y="1020"/>
                    </a:lnTo>
                    <a:lnTo>
                      <a:pt x="1278" y="1020"/>
                    </a:lnTo>
                    <a:lnTo>
                      <a:pt x="1296" y="1014"/>
                    </a:lnTo>
                    <a:lnTo>
                      <a:pt x="1308" y="1014"/>
                    </a:lnTo>
                    <a:lnTo>
                      <a:pt x="1320" y="1008"/>
                    </a:lnTo>
                    <a:lnTo>
                      <a:pt x="1320" y="996"/>
                    </a:lnTo>
                    <a:lnTo>
                      <a:pt x="1350" y="990"/>
                    </a:lnTo>
                    <a:lnTo>
                      <a:pt x="1350" y="984"/>
                    </a:lnTo>
                    <a:lnTo>
                      <a:pt x="1386" y="978"/>
                    </a:lnTo>
                    <a:lnTo>
                      <a:pt x="1398" y="954"/>
                    </a:lnTo>
                    <a:lnTo>
                      <a:pt x="1380" y="960"/>
                    </a:lnTo>
                    <a:lnTo>
                      <a:pt x="1374" y="954"/>
                    </a:lnTo>
                    <a:lnTo>
                      <a:pt x="1362" y="954"/>
                    </a:lnTo>
                    <a:close/>
                    <a:moveTo>
                      <a:pt x="162" y="1290"/>
                    </a:moveTo>
                    <a:lnTo>
                      <a:pt x="204" y="1290"/>
                    </a:lnTo>
                    <a:lnTo>
                      <a:pt x="240" y="1260"/>
                    </a:lnTo>
                    <a:lnTo>
                      <a:pt x="228" y="1242"/>
                    </a:lnTo>
                    <a:lnTo>
                      <a:pt x="162" y="1290"/>
                    </a:lnTo>
                    <a:close/>
                    <a:moveTo>
                      <a:pt x="2466" y="1140"/>
                    </a:moveTo>
                    <a:lnTo>
                      <a:pt x="2472" y="1128"/>
                    </a:lnTo>
                    <a:lnTo>
                      <a:pt x="2454" y="1110"/>
                    </a:lnTo>
                    <a:lnTo>
                      <a:pt x="2448" y="1110"/>
                    </a:lnTo>
                    <a:lnTo>
                      <a:pt x="2436" y="1122"/>
                    </a:lnTo>
                    <a:lnTo>
                      <a:pt x="2430" y="1134"/>
                    </a:lnTo>
                    <a:lnTo>
                      <a:pt x="2424" y="1152"/>
                    </a:lnTo>
                    <a:lnTo>
                      <a:pt x="2418" y="1164"/>
                    </a:lnTo>
                    <a:lnTo>
                      <a:pt x="2418" y="1176"/>
                    </a:lnTo>
                    <a:lnTo>
                      <a:pt x="2436" y="1158"/>
                    </a:lnTo>
                    <a:lnTo>
                      <a:pt x="2454" y="1158"/>
                    </a:lnTo>
                    <a:lnTo>
                      <a:pt x="2460" y="1152"/>
                    </a:lnTo>
                    <a:lnTo>
                      <a:pt x="2466" y="1140"/>
                    </a:lnTo>
                    <a:close/>
                    <a:moveTo>
                      <a:pt x="1428" y="912"/>
                    </a:moveTo>
                    <a:lnTo>
                      <a:pt x="1404" y="924"/>
                    </a:lnTo>
                    <a:lnTo>
                      <a:pt x="1386" y="942"/>
                    </a:lnTo>
                    <a:lnTo>
                      <a:pt x="1386" y="948"/>
                    </a:lnTo>
                    <a:lnTo>
                      <a:pt x="1398" y="954"/>
                    </a:lnTo>
                    <a:lnTo>
                      <a:pt x="1410" y="954"/>
                    </a:lnTo>
                    <a:lnTo>
                      <a:pt x="1422" y="948"/>
                    </a:lnTo>
                    <a:lnTo>
                      <a:pt x="1428" y="948"/>
                    </a:lnTo>
                    <a:lnTo>
                      <a:pt x="1440" y="942"/>
                    </a:lnTo>
                    <a:lnTo>
                      <a:pt x="1446" y="930"/>
                    </a:lnTo>
                    <a:lnTo>
                      <a:pt x="1470" y="930"/>
                    </a:lnTo>
                    <a:lnTo>
                      <a:pt x="1470" y="924"/>
                    </a:lnTo>
                    <a:lnTo>
                      <a:pt x="1458" y="912"/>
                    </a:lnTo>
                    <a:lnTo>
                      <a:pt x="1452" y="912"/>
                    </a:lnTo>
                    <a:lnTo>
                      <a:pt x="1440" y="906"/>
                    </a:lnTo>
                    <a:lnTo>
                      <a:pt x="1428" y="912"/>
                    </a:lnTo>
                    <a:close/>
                    <a:moveTo>
                      <a:pt x="498" y="1164"/>
                    </a:moveTo>
                    <a:lnTo>
                      <a:pt x="486" y="1164"/>
                    </a:lnTo>
                    <a:lnTo>
                      <a:pt x="474" y="1170"/>
                    </a:lnTo>
                    <a:lnTo>
                      <a:pt x="462" y="1170"/>
                    </a:lnTo>
                    <a:lnTo>
                      <a:pt x="450" y="1176"/>
                    </a:lnTo>
                    <a:lnTo>
                      <a:pt x="444" y="1182"/>
                    </a:lnTo>
                    <a:lnTo>
                      <a:pt x="432" y="1182"/>
                    </a:lnTo>
                    <a:lnTo>
                      <a:pt x="426" y="1188"/>
                    </a:lnTo>
                    <a:lnTo>
                      <a:pt x="414" y="1188"/>
                    </a:lnTo>
                    <a:lnTo>
                      <a:pt x="390" y="1200"/>
                    </a:lnTo>
                    <a:lnTo>
                      <a:pt x="384" y="1206"/>
                    </a:lnTo>
                    <a:lnTo>
                      <a:pt x="384" y="1218"/>
                    </a:lnTo>
                    <a:lnTo>
                      <a:pt x="402" y="1218"/>
                    </a:lnTo>
                    <a:lnTo>
                      <a:pt x="420" y="1212"/>
                    </a:lnTo>
                    <a:lnTo>
                      <a:pt x="432" y="1206"/>
                    </a:lnTo>
                    <a:lnTo>
                      <a:pt x="504" y="1206"/>
                    </a:lnTo>
                    <a:lnTo>
                      <a:pt x="510" y="1200"/>
                    </a:lnTo>
                    <a:lnTo>
                      <a:pt x="510" y="1176"/>
                    </a:lnTo>
                    <a:lnTo>
                      <a:pt x="498" y="1164"/>
                    </a:lnTo>
                    <a:close/>
                    <a:moveTo>
                      <a:pt x="330" y="1242"/>
                    </a:moveTo>
                    <a:lnTo>
                      <a:pt x="330" y="1224"/>
                    </a:lnTo>
                    <a:lnTo>
                      <a:pt x="276" y="1242"/>
                    </a:lnTo>
                    <a:lnTo>
                      <a:pt x="330" y="1242"/>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188" name="USA" descr="© INSCALE GmbH, 15.06.2010"/>
              <p:cNvSpPr>
                <a:spLocks noEditPoints="1"/>
              </p:cNvSpPr>
              <p:nvPr/>
            </p:nvSpPr>
            <p:spPr bwMode="auto">
              <a:xfrm>
                <a:off x="919162" y="2055813"/>
                <a:ext cx="1590675" cy="788988"/>
              </a:xfrm>
              <a:custGeom>
                <a:avLst/>
                <a:gdLst>
                  <a:gd name="T0" fmla="*/ 2147483647 w 3918"/>
                  <a:gd name="T1" fmla="*/ 2147483647 h 1944"/>
                  <a:gd name="T2" fmla="*/ 2147483647 w 3918"/>
                  <a:gd name="T3" fmla="*/ 2147483647 h 1944"/>
                  <a:gd name="T4" fmla="*/ 2147483647 w 3918"/>
                  <a:gd name="T5" fmla="*/ 2147483647 h 1944"/>
                  <a:gd name="T6" fmla="*/ 2147483647 w 3918"/>
                  <a:gd name="T7" fmla="*/ 2147483647 h 1944"/>
                  <a:gd name="T8" fmla="*/ 2147483647 w 3918"/>
                  <a:gd name="T9" fmla="*/ 2147483647 h 1944"/>
                  <a:gd name="T10" fmla="*/ 2147483647 w 3918"/>
                  <a:gd name="T11" fmla="*/ 2147483647 h 1944"/>
                  <a:gd name="T12" fmla="*/ 2147483647 w 3918"/>
                  <a:gd name="T13" fmla="*/ 2147483647 h 1944"/>
                  <a:gd name="T14" fmla="*/ 2147483647 w 3918"/>
                  <a:gd name="T15" fmla="*/ 2147483647 h 1944"/>
                  <a:gd name="T16" fmla="*/ 2147483647 w 3918"/>
                  <a:gd name="T17" fmla="*/ 2147483647 h 1944"/>
                  <a:gd name="T18" fmla="*/ 2147483647 w 3918"/>
                  <a:gd name="T19" fmla="*/ 2147483647 h 1944"/>
                  <a:gd name="T20" fmla="*/ 2147483647 w 3918"/>
                  <a:gd name="T21" fmla="*/ 2147483647 h 1944"/>
                  <a:gd name="T22" fmla="*/ 2147483647 w 3918"/>
                  <a:gd name="T23" fmla="*/ 2147483647 h 1944"/>
                  <a:gd name="T24" fmla="*/ 2147483647 w 3918"/>
                  <a:gd name="T25" fmla="*/ 2147483647 h 1944"/>
                  <a:gd name="T26" fmla="*/ 2147483647 w 3918"/>
                  <a:gd name="T27" fmla="*/ 2147483647 h 1944"/>
                  <a:gd name="T28" fmla="*/ 2147483647 w 3918"/>
                  <a:gd name="T29" fmla="*/ 2147483647 h 1944"/>
                  <a:gd name="T30" fmla="*/ 2147483647 w 3918"/>
                  <a:gd name="T31" fmla="*/ 2147483647 h 1944"/>
                  <a:gd name="T32" fmla="*/ 2147483647 w 3918"/>
                  <a:gd name="T33" fmla="*/ 2147483647 h 1944"/>
                  <a:gd name="T34" fmla="*/ 2147483647 w 3918"/>
                  <a:gd name="T35" fmla="*/ 2147483647 h 1944"/>
                  <a:gd name="T36" fmla="*/ 2147483647 w 3918"/>
                  <a:gd name="T37" fmla="*/ 2147483647 h 1944"/>
                  <a:gd name="T38" fmla="*/ 2147483647 w 3918"/>
                  <a:gd name="T39" fmla="*/ 2147483647 h 1944"/>
                  <a:gd name="T40" fmla="*/ 2147483647 w 3918"/>
                  <a:gd name="T41" fmla="*/ 2147483647 h 1944"/>
                  <a:gd name="T42" fmla="*/ 2147483647 w 3918"/>
                  <a:gd name="T43" fmla="*/ 2147483647 h 1944"/>
                  <a:gd name="T44" fmla="*/ 2147483647 w 3918"/>
                  <a:gd name="T45" fmla="*/ 2147483647 h 1944"/>
                  <a:gd name="T46" fmla="*/ 2147483647 w 3918"/>
                  <a:gd name="T47" fmla="*/ 2147483647 h 1944"/>
                  <a:gd name="T48" fmla="*/ 2147483647 w 3918"/>
                  <a:gd name="T49" fmla="*/ 2147483647 h 1944"/>
                  <a:gd name="T50" fmla="*/ 2147483647 w 3918"/>
                  <a:gd name="T51" fmla="*/ 2147483647 h 1944"/>
                  <a:gd name="T52" fmla="*/ 2147483647 w 3918"/>
                  <a:gd name="T53" fmla="*/ 2147483647 h 1944"/>
                  <a:gd name="T54" fmla="*/ 2147483647 w 3918"/>
                  <a:gd name="T55" fmla="*/ 2147483647 h 1944"/>
                  <a:gd name="T56" fmla="*/ 2147483647 w 3918"/>
                  <a:gd name="T57" fmla="*/ 2147483647 h 1944"/>
                  <a:gd name="T58" fmla="*/ 2147483647 w 3918"/>
                  <a:gd name="T59" fmla="*/ 2147483647 h 1944"/>
                  <a:gd name="T60" fmla="*/ 2147483647 w 3918"/>
                  <a:gd name="T61" fmla="*/ 2147483647 h 1944"/>
                  <a:gd name="T62" fmla="*/ 2147483647 w 3918"/>
                  <a:gd name="T63" fmla="*/ 2147483647 h 1944"/>
                  <a:gd name="T64" fmla="*/ 2147483647 w 3918"/>
                  <a:gd name="T65" fmla="*/ 2147483647 h 1944"/>
                  <a:gd name="T66" fmla="*/ 2147483647 w 3918"/>
                  <a:gd name="T67" fmla="*/ 2147483647 h 1944"/>
                  <a:gd name="T68" fmla="*/ 2147483647 w 3918"/>
                  <a:gd name="T69" fmla="*/ 2147483647 h 1944"/>
                  <a:gd name="T70" fmla="*/ 2147483647 w 3918"/>
                  <a:gd name="T71" fmla="*/ 2147483647 h 1944"/>
                  <a:gd name="T72" fmla="*/ 2147483647 w 3918"/>
                  <a:gd name="T73" fmla="*/ 2147483647 h 1944"/>
                  <a:gd name="T74" fmla="*/ 2147483647 w 3918"/>
                  <a:gd name="T75" fmla="*/ 2147483647 h 1944"/>
                  <a:gd name="T76" fmla="*/ 2147483647 w 3918"/>
                  <a:gd name="T77" fmla="*/ 2147483647 h 1944"/>
                  <a:gd name="T78" fmla="*/ 2147483647 w 3918"/>
                  <a:gd name="T79" fmla="*/ 2147483647 h 1944"/>
                  <a:gd name="T80" fmla="*/ 2147483647 w 3918"/>
                  <a:gd name="T81" fmla="*/ 2147483647 h 1944"/>
                  <a:gd name="T82" fmla="*/ 2147483647 w 3918"/>
                  <a:gd name="T83" fmla="*/ 2147483647 h 1944"/>
                  <a:gd name="T84" fmla="*/ 2147483647 w 3918"/>
                  <a:gd name="T85" fmla="*/ 2147483647 h 1944"/>
                  <a:gd name="T86" fmla="*/ 2147483647 w 3918"/>
                  <a:gd name="T87" fmla="*/ 2147483647 h 1944"/>
                  <a:gd name="T88" fmla="*/ 2147483647 w 3918"/>
                  <a:gd name="T89" fmla="*/ 2147483647 h 1944"/>
                  <a:gd name="T90" fmla="*/ 2147483647 w 3918"/>
                  <a:gd name="T91" fmla="*/ 2147483647 h 1944"/>
                  <a:gd name="T92" fmla="*/ 2147483647 w 3918"/>
                  <a:gd name="T93" fmla="*/ 2147483647 h 1944"/>
                  <a:gd name="T94" fmla="*/ 2147483647 w 3918"/>
                  <a:gd name="T95" fmla="*/ 2147483647 h 1944"/>
                  <a:gd name="T96" fmla="*/ 2147483647 w 3918"/>
                  <a:gd name="T97" fmla="*/ 2147483647 h 1944"/>
                  <a:gd name="T98" fmla="*/ 2147483647 w 3918"/>
                  <a:gd name="T99" fmla="*/ 2147483647 h 1944"/>
                  <a:gd name="T100" fmla="*/ 2147483647 w 3918"/>
                  <a:gd name="T101" fmla="*/ 2147483647 h 1944"/>
                  <a:gd name="T102" fmla="*/ 2147483647 w 3918"/>
                  <a:gd name="T103" fmla="*/ 2147483647 h 1944"/>
                  <a:gd name="T104" fmla="*/ 2147483647 w 3918"/>
                  <a:gd name="T105" fmla="*/ 2147483647 h 1944"/>
                  <a:gd name="T106" fmla="*/ 2147483647 w 3918"/>
                  <a:gd name="T107" fmla="*/ 2147483647 h 1944"/>
                  <a:gd name="T108" fmla="*/ 2147483647 w 3918"/>
                  <a:gd name="T109" fmla="*/ 2147483647 h 1944"/>
                  <a:gd name="T110" fmla="*/ 2147483647 w 3918"/>
                  <a:gd name="T111" fmla="*/ 2147483647 h 1944"/>
                  <a:gd name="T112" fmla="*/ 2147483647 w 3918"/>
                  <a:gd name="T113" fmla="*/ 2147483647 h 1944"/>
                  <a:gd name="T114" fmla="*/ 2147483647 w 3918"/>
                  <a:gd name="T115" fmla="*/ 2147483647 h 1944"/>
                  <a:gd name="T116" fmla="*/ 2147483647 w 3918"/>
                  <a:gd name="T117" fmla="*/ 2147483647 h 1944"/>
                  <a:gd name="T118" fmla="*/ 2147483647 w 3918"/>
                  <a:gd name="T119" fmla="*/ 2147483647 h 1944"/>
                  <a:gd name="T120" fmla="*/ 2147483647 w 3918"/>
                  <a:gd name="T121" fmla="*/ 2147483647 h 1944"/>
                  <a:gd name="T122" fmla="*/ 2147483647 w 3918"/>
                  <a:gd name="T123" fmla="*/ 2147483647 h 1944"/>
                  <a:gd name="T124" fmla="*/ 2147483647 w 3918"/>
                  <a:gd name="T125" fmla="*/ 2147483647 h 194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918"/>
                  <a:gd name="T190" fmla="*/ 0 h 1944"/>
                  <a:gd name="T191" fmla="*/ 3918 w 3918"/>
                  <a:gd name="T192" fmla="*/ 1944 h 194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918" h="1944">
                    <a:moveTo>
                      <a:pt x="3858" y="168"/>
                    </a:moveTo>
                    <a:lnTo>
                      <a:pt x="3852" y="168"/>
                    </a:lnTo>
                    <a:lnTo>
                      <a:pt x="3846" y="162"/>
                    </a:lnTo>
                    <a:lnTo>
                      <a:pt x="3846" y="156"/>
                    </a:lnTo>
                    <a:lnTo>
                      <a:pt x="3840" y="150"/>
                    </a:lnTo>
                    <a:lnTo>
                      <a:pt x="3828" y="150"/>
                    </a:lnTo>
                    <a:lnTo>
                      <a:pt x="3804" y="174"/>
                    </a:lnTo>
                    <a:lnTo>
                      <a:pt x="3798" y="186"/>
                    </a:lnTo>
                    <a:lnTo>
                      <a:pt x="3756" y="210"/>
                    </a:lnTo>
                    <a:lnTo>
                      <a:pt x="3756" y="234"/>
                    </a:lnTo>
                    <a:lnTo>
                      <a:pt x="3744" y="246"/>
                    </a:lnTo>
                    <a:lnTo>
                      <a:pt x="3738" y="246"/>
                    </a:lnTo>
                    <a:lnTo>
                      <a:pt x="3726" y="258"/>
                    </a:lnTo>
                    <a:lnTo>
                      <a:pt x="3720" y="270"/>
                    </a:lnTo>
                    <a:lnTo>
                      <a:pt x="3720" y="294"/>
                    </a:lnTo>
                    <a:lnTo>
                      <a:pt x="3714" y="294"/>
                    </a:lnTo>
                    <a:lnTo>
                      <a:pt x="3708" y="288"/>
                    </a:lnTo>
                    <a:lnTo>
                      <a:pt x="3696" y="288"/>
                    </a:lnTo>
                    <a:lnTo>
                      <a:pt x="3690" y="294"/>
                    </a:lnTo>
                    <a:lnTo>
                      <a:pt x="3678" y="300"/>
                    </a:lnTo>
                    <a:lnTo>
                      <a:pt x="3666" y="312"/>
                    </a:lnTo>
                    <a:lnTo>
                      <a:pt x="3666" y="318"/>
                    </a:lnTo>
                    <a:lnTo>
                      <a:pt x="3660" y="318"/>
                    </a:lnTo>
                    <a:lnTo>
                      <a:pt x="3648" y="324"/>
                    </a:lnTo>
                    <a:lnTo>
                      <a:pt x="3630" y="324"/>
                    </a:lnTo>
                    <a:lnTo>
                      <a:pt x="3618" y="336"/>
                    </a:lnTo>
                    <a:lnTo>
                      <a:pt x="3618" y="342"/>
                    </a:lnTo>
                    <a:lnTo>
                      <a:pt x="3384" y="342"/>
                    </a:lnTo>
                    <a:lnTo>
                      <a:pt x="3372" y="354"/>
                    </a:lnTo>
                    <a:lnTo>
                      <a:pt x="3360" y="360"/>
                    </a:lnTo>
                    <a:lnTo>
                      <a:pt x="3336" y="384"/>
                    </a:lnTo>
                    <a:lnTo>
                      <a:pt x="3324" y="390"/>
                    </a:lnTo>
                    <a:lnTo>
                      <a:pt x="3312" y="402"/>
                    </a:lnTo>
                    <a:lnTo>
                      <a:pt x="3282" y="402"/>
                    </a:lnTo>
                    <a:lnTo>
                      <a:pt x="3282" y="408"/>
                    </a:lnTo>
                    <a:lnTo>
                      <a:pt x="3276" y="408"/>
                    </a:lnTo>
                    <a:lnTo>
                      <a:pt x="3282" y="414"/>
                    </a:lnTo>
                    <a:lnTo>
                      <a:pt x="3282" y="420"/>
                    </a:lnTo>
                    <a:lnTo>
                      <a:pt x="3288" y="426"/>
                    </a:lnTo>
                    <a:lnTo>
                      <a:pt x="3282" y="432"/>
                    </a:lnTo>
                    <a:lnTo>
                      <a:pt x="3282" y="438"/>
                    </a:lnTo>
                    <a:lnTo>
                      <a:pt x="3276" y="444"/>
                    </a:lnTo>
                    <a:lnTo>
                      <a:pt x="3270" y="456"/>
                    </a:lnTo>
                    <a:lnTo>
                      <a:pt x="3264" y="462"/>
                    </a:lnTo>
                    <a:lnTo>
                      <a:pt x="3264" y="468"/>
                    </a:lnTo>
                    <a:lnTo>
                      <a:pt x="3246" y="468"/>
                    </a:lnTo>
                    <a:lnTo>
                      <a:pt x="3246" y="474"/>
                    </a:lnTo>
                    <a:lnTo>
                      <a:pt x="3240" y="474"/>
                    </a:lnTo>
                    <a:lnTo>
                      <a:pt x="3228" y="480"/>
                    </a:lnTo>
                    <a:lnTo>
                      <a:pt x="3204" y="480"/>
                    </a:lnTo>
                    <a:lnTo>
                      <a:pt x="3198" y="474"/>
                    </a:lnTo>
                    <a:lnTo>
                      <a:pt x="3186" y="486"/>
                    </a:lnTo>
                    <a:lnTo>
                      <a:pt x="3162" y="486"/>
                    </a:lnTo>
                    <a:lnTo>
                      <a:pt x="3150" y="480"/>
                    </a:lnTo>
                    <a:lnTo>
                      <a:pt x="3144" y="474"/>
                    </a:lnTo>
                    <a:lnTo>
                      <a:pt x="3114" y="474"/>
                    </a:lnTo>
                    <a:lnTo>
                      <a:pt x="3096" y="486"/>
                    </a:lnTo>
                    <a:lnTo>
                      <a:pt x="3078" y="492"/>
                    </a:lnTo>
                    <a:lnTo>
                      <a:pt x="3072" y="492"/>
                    </a:lnTo>
                    <a:lnTo>
                      <a:pt x="3072" y="516"/>
                    </a:lnTo>
                    <a:lnTo>
                      <a:pt x="3066" y="522"/>
                    </a:lnTo>
                    <a:lnTo>
                      <a:pt x="3078" y="522"/>
                    </a:lnTo>
                    <a:lnTo>
                      <a:pt x="3066" y="528"/>
                    </a:lnTo>
                    <a:lnTo>
                      <a:pt x="3036" y="546"/>
                    </a:lnTo>
                    <a:lnTo>
                      <a:pt x="3000" y="564"/>
                    </a:lnTo>
                    <a:lnTo>
                      <a:pt x="2964" y="576"/>
                    </a:lnTo>
                    <a:lnTo>
                      <a:pt x="2946" y="588"/>
                    </a:lnTo>
                    <a:lnTo>
                      <a:pt x="2934" y="594"/>
                    </a:lnTo>
                    <a:lnTo>
                      <a:pt x="2928" y="594"/>
                    </a:lnTo>
                    <a:lnTo>
                      <a:pt x="2856" y="618"/>
                    </a:lnTo>
                    <a:lnTo>
                      <a:pt x="2850" y="624"/>
                    </a:lnTo>
                    <a:lnTo>
                      <a:pt x="2838" y="624"/>
                    </a:lnTo>
                    <a:lnTo>
                      <a:pt x="2826" y="630"/>
                    </a:lnTo>
                    <a:lnTo>
                      <a:pt x="2808" y="630"/>
                    </a:lnTo>
                    <a:lnTo>
                      <a:pt x="2802" y="636"/>
                    </a:lnTo>
                    <a:lnTo>
                      <a:pt x="2778" y="636"/>
                    </a:lnTo>
                    <a:lnTo>
                      <a:pt x="2772" y="630"/>
                    </a:lnTo>
                    <a:lnTo>
                      <a:pt x="2772" y="624"/>
                    </a:lnTo>
                    <a:lnTo>
                      <a:pt x="2760" y="624"/>
                    </a:lnTo>
                    <a:lnTo>
                      <a:pt x="2748" y="618"/>
                    </a:lnTo>
                    <a:lnTo>
                      <a:pt x="2736" y="606"/>
                    </a:lnTo>
                    <a:lnTo>
                      <a:pt x="2742" y="606"/>
                    </a:lnTo>
                    <a:lnTo>
                      <a:pt x="2748" y="600"/>
                    </a:lnTo>
                    <a:lnTo>
                      <a:pt x="2772" y="588"/>
                    </a:lnTo>
                    <a:lnTo>
                      <a:pt x="2772" y="582"/>
                    </a:lnTo>
                    <a:lnTo>
                      <a:pt x="2796" y="558"/>
                    </a:lnTo>
                    <a:lnTo>
                      <a:pt x="2832" y="540"/>
                    </a:lnTo>
                    <a:lnTo>
                      <a:pt x="2838" y="540"/>
                    </a:lnTo>
                    <a:lnTo>
                      <a:pt x="2844" y="534"/>
                    </a:lnTo>
                    <a:lnTo>
                      <a:pt x="2844" y="510"/>
                    </a:lnTo>
                    <a:lnTo>
                      <a:pt x="2850" y="504"/>
                    </a:lnTo>
                    <a:lnTo>
                      <a:pt x="2856" y="492"/>
                    </a:lnTo>
                    <a:lnTo>
                      <a:pt x="2850" y="486"/>
                    </a:lnTo>
                    <a:lnTo>
                      <a:pt x="2850" y="480"/>
                    </a:lnTo>
                    <a:lnTo>
                      <a:pt x="2856" y="468"/>
                    </a:lnTo>
                    <a:lnTo>
                      <a:pt x="2856" y="444"/>
                    </a:lnTo>
                    <a:lnTo>
                      <a:pt x="2862" y="432"/>
                    </a:lnTo>
                    <a:lnTo>
                      <a:pt x="2862" y="426"/>
                    </a:lnTo>
                    <a:lnTo>
                      <a:pt x="2856" y="420"/>
                    </a:lnTo>
                    <a:lnTo>
                      <a:pt x="2850" y="420"/>
                    </a:lnTo>
                    <a:lnTo>
                      <a:pt x="2844" y="426"/>
                    </a:lnTo>
                    <a:lnTo>
                      <a:pt x="2832" y="426"/>
                    </a:lnTo>
                    <a:lnTo>
                      <a:pt x="2814" y="444"/>
                    </a:lnTo>
                    <a:lnTo>
                      <a:pt x="2802" y="450"/>
                    </a:lnTo>
                    <a:lnTo>
                      <a:pt x="2796" y="456"/>
                    </a:lnTo>
                    <a:lnTo>
                      <a:pt x="2778" y="456"/>
                    </a:lnTo>
                    <a:lnTo>
                      <a:pt x="2772" y="450"/>
                    </a:lnTo>
                    <a:lnTo>
                      <a:pt x="2778" y="444"/>
                    </a:lnTo>
                    <a:lnTo>
                      <a:pt x="2784" y="432"/>
                    </a:lnTo>
                    <a:lnTo>
                      <a:pt x="2808" y="420"/>
                    </a:lnTo>
                    <a:lnTo>
                      <a:pt x="2826" y="402"/>
                    </a:lnTo>
                    <a:lnTo>
                      <a:pt x="2850" y="390"/>
                    </a:lnTo>
                    <a:lnTo>
                      <a:pt x="2856" y="384"/>
                    </a:lnTo>
                    <a:lnTo>
                      <a:pt x="2856" y="366"/>
                    </a:lnTo>
                    <a:lnTo>
                      <a:pt x="2850" y="360"/>
                    </a:lnTo>
                    <a:lnTo>
                      <a:pt x="2850" y="348"/>
                    </a:lnTo>
                    <a:lnTo>
                      <a:pt x="2856" y="348"/>
                    </a:lnTo>
                    <a:lnTo>
                      <a:pt x="2862" y="342"/>
                    </a:lnTo>
                    <a:lnTo>
                      <a:pt x="2868" y="330"/>
                    </a:lnTo>
                    <a:lnTo>
                      <a:pt x="2868" y="318"/>
                    </a:lnTo>
                    <a:lnTo>
                      <a:pt x="2862" y="312"/>
                    </a:lnTo>
                    <a:lnTo>
                      <a:pt x="2850" y="312"/>
                    </a:lnTo>
                    <a:lnTo>
                      <a:pt x="2838" y="306"/>
                    </a:lnTo>
                    <a:lnTo>
                      <a:pt x="2832" y="306"/>
                    </a:lnTo>
                    <a:lnTo>
                      <a:pt x="2826" y="294"/>
                    </a:lnTo>
                    <a:lnTo>
                      <a:pt x="2820" y="288"/>
                    </a:lnTo>
                    <a:lnTo>
                      <a:pt x="2820" y="282"/>
                    </a:lnTo>
                    <a:lnTo>
                      <a:pt x="2814" y="288"/>
                    </a:lnTo>
                    <a:lnTo>
                      <a:pt x="2808" y="288"/>
                    </a:lnTo>
                    <a:lnTo>
                      <a:pt x="2808" y="264"/>
                    </a:lnTo>
                    <a:lnTo>
                      <a:pt x="2844" y="270"/>
                    </a:lnTo>
                    <a:lnTo>
                      <a:pt x="2850" y="264"/>
                    </a:lnTo>
                    <a:lnTo>
                      <a:pt x="2850" y="246"/>
                    </a:lnTo>
                    <a:lnTo>
                      <a:pt x="2862" y="246"/>
                    </a:lnTo>
                    <a:lnTo>
                      <a:pt x="2868" y="228"/>
                    </a:lnTo>
                    <a:lnTo>
                      <a:pt x="2850" y="228"/>
                    </a:lnTo>
                    <a:lnTo>
                      <a:pt x="2844" y="240"/>
                    </a:lnTo>
                    <a:lnTo>
                      <a:pt x="2820" y="228"/>
                    </a:lnTo>
                    <a:lnTo>
                      <a:pt x="2820" y="210"/>
                    </a:lnTo>
                    <a:lnTo>
                      <a:pt x="2802" y="210"/>
                    </a:lnTo>
                    <a:lnTo>
                      <a:pt x="2790" y="216"/>
                    </a:lnTo>
                    <a:lnTo>
                      <a:pt x="2736" y="216"/>
                    </a:lnTo>
                    <a:lnTo>
                      <a:pt x="2724" y="222"/>
                    </a:lnTo>
                    <a:lnTo>
                      <a:pt x="2712" y="222"/>
                    </a:lnTo>
                    <a:lnTo>
                      <a:pt x="2700" y="228"/>
                    </a:lnTo>
                    <a:lnTo>
                      <a:pt x="2682" y="228"/>
                    </a:lnTo>
                    <a:lnTo>
                      <a:pt x="2658" y="216"/>
                    </a:lnTo>
                    <a:lnTo>
                      <a:pt x="2658" y="210"/>
                    </a:lnTo>
                    <a:lnTo>
                      <a:pt x="2652" y="204"/>
                    </a:lnTo>
                    <a:lnTo>
                      <a:pt x="2652" y="198"/>
                    </a:lnTo>
                    <a:lnTo>
                      <a:pt x="2646" y="192"/>
                    </a:lnTo>
                    <a:lnTo>
                      <a:pt x="2628" y="192"/>
                    </a:lnTo>
                    <a:lnTo>
                      <a:pt x="2622" y="198"/>
                    </a:lnTo>
                    <a:lnTo>
                      <a:pt x="2616" y="198"/>
                    </a:lnTo>
                    <a:lnTo>
                      <a:pt x="2610" y="192"/>
                    </a:lnTo>
                    <a:lnTo>
                      <a:pt x="2670" y="162"/>
                    </a:lnTo>
                    <a:lnTo>
                      <a:pt x="2658" y="150"/>
                    </a:lnTo>
                    <a:lnTo>
                      <a:pt x="2640" y="150"/>
                    </a:lnTo>
                    <a:lnTo>
                      <a:pt x="2628" y="162"/>
                    </a:lnTo>
                    <a:lnTo>
                      <a:pt x="2616" y="168"/>
                    </a:lnTo>
                    <a:lnTo>
                      <a:pt x="2610" y="174"/>
                    </a:lnTo>
                    <a:lnTo>
                      <a:pt x="2604" y="174"/>
                    </a:lnTo>
                    <a:lnTo>
                      <a:pt x="2580" y="186"/>
                    </a:lnTo>
                    <a:lnTo>
                      <a:pt x="2562" y="192"/>
                    </a:lnTo>
                    <a:lnTo>
                      <a:pt x="2538" y="204"/>
                    </a:lnTo>
                    <a:lnTo>
                      <a:pt x="2508" y="204"/>
                    </a:lnTo>
                    <a:lnTo>
                      <a:pt x="2496" y="216"/>
                    </a:lnTo>
                    <a:lnTo>
                      <a:pt x="2448" y="216"/>
                    </a:lnTo>
                    <a:lnTo>
                      <a:pt x="2448" y="210"/>
                    </a:lnTo>
                    <a:lnTo>
                      <a:pt x="2454" y="204"/>
                    </a:lnTo>
                    <a:lnTo>
                      <a:pt x="2460" y="204"/>
                    </a:lnTo>
                    <a:lnTo>
                      <a:pt x="2472" y="192"/>
                    </a:lnTo>
                    <a:lnTo>
                      <a:pt x="2460" y="192"/>
                    </a:lnTo>
                    <a:lnTo>
                      <a:pt x="2448" y="198"/>
                    </a:lnTo>
                    <a:lnTo>
                      <a:pt x="2412" y="198"/>
                    </a:lnTo>
                    <a:lnTo>
                      <a:pt x="2400" y="204"/>
                    </a:lnTo>
                    <a:lnTo>
                      <a:pt x="2394" y="210"/>
                    </a:lnTo>
                    <a:lnTo>
                      <a:pt x="2370" y="210"/>
                    </a:lnTo>
                    <a:lnTo>
                      <a:pt x="2370" y="198"/>
                    </a:lnTo>
                    <a:lnTo>
                      <a:pt x="2400" y="180"/>
                    </a:lnTo>
                    <a:lnTo>
                      <a:pt x="2442" y="168"/>
                    </a:lnTo>
                    <a:lnTo>
                      <a:pt x="2502" y="138"/>
                    </a:lnTo>
                    <a:lnTo>
                      <a:pt x="2520" y="126"/>
                    </a:lnTo>
                    <a:lnTo>
                      <a:pt x="2544" y="120"/>
                    </a:lnTo>
                    <a:lnTo>
                      <a:pt x="2574" y="114"/>
                    </a:lnTo>
                    <a:lnTo>
                      <a:pt x="2580" y="114"/>
                    </a:lnTo>
                    <a:lnTo>
                      <a:pt x="2592" y="108"/>
                    </a:lnTo>
                    <a:lnTo>
                      <a:pt x="2574" y="108"/>
                    </a:lnTo>
                    <a:lnTo>
                      <a:pt x="2562" y="102"/>
                    </a:lnTo>
                    <a:lnTo>
                      <a:pt x="2556" y="102"/>
                    </a:lnTo>
                    <a:lnTo>
                      <a:pt x="2556" y="96"/>
                    </a:lnTo>
                    <a:lnTo>
                      <a:pt x="2508" y="102"/>
                    </a:lnTo>
                    <a:lnTo>
                      <a:pt x="2508" y="84"/>
                    </a:lnTo>
                    <a:lnTo>
                      <a:pt x="2502" y="90"/>
                    </a:lnTo>
                    <a:lnTo>
                      <a:pt x="2490" y="96"/>
                    </a:lnTo>
                    <a:lnTo>
                      <a:pt x="2478" y="108"/>
                    </a:lnTo>
                    <a:lnTo>
                      <a:pt x="2466" y="108"/>
                    </a:lnTo>
                    <a:lnTo>
                      <a:pt x="2448" y="90"/>
                    </a:lnTo>
                    <a:lnTo>
                      <a:pt x="2418" y="90"/>
                    </a:lnTo>
                    <a:lnTo>
                      <a:pt x="2412" y="84"/>
                    </a:lnTo>
                    <a:lnTo>
                      <a:pt x="2412" y="78"/>
                    </a:lnTo>
                    <a:lnTo>
                      <a:pt x="2400" y="66"/>
                    </a:lnTo>
                    <a:lnTo>
                      <a:pt x="2388" y="60"/>
                    </a:lnTo>
                    <a:lnTo>
                      <a:pt x="2376" y="60"/>
                    </a:lnTo>
                    <a:lnTo>
                      <a:pt x="2364" y="72"/>
                    </a:lnTo>
                    <a:lnTo>
                      <a:pt x="2364" y="78"/>
                    </a:lnTo>
                    <a:lnTo>
                      <a:pt x="2352" y="78"/>
                    </a:lnTo>
                    <a:lnTo>
                      <a:pt x="2334" y="60"/>
                    </a:lnTo>
                    <a:lnTo>
                      <a:pt x="2322" y="60"/>
                    </a:lnTo>
                    <a:lnTo>
                      <a:pt x="2304" y="54"/>
                    </a:lnTo>
                    <a:lnTo>
                      <a:pt x="2292" y="48"/>
                    </a:lnTo>
                    <a:lnTo>
                      <a:pt x="2292" y="36"/>
                    </a:lnTo>
                    <a:lnTo>
                      <a:pt x="2298" y="24"/>
                    </a:lnTo>
                    <a:lnTo>
                      <a:pt x="2310" y="12"/>
                    </a:lnTo>
                    <a:lnTo>
                      <a:pt x="2298" y="0"/>
                    </a:lnTo>
                    <a:lnTo>
                      <a:pt x="2286" y="6"/>
                    </a:lnTo>
                    <a:lnTo>
                      <a:pt x="2280" y="12"/>
                    </a:lnTo>
                    <a:lnTo>
                      <a:pt x="2274" y="24"/>
                    </a:lnTo>
                    <a:lnTo>
                      <a:pt x="2274" y="30"/>
                    </a:lnTo>
                    <a:lnTo>
                      <a:pt x="2268" y="42"/>
                    </a:lnTo>
                    <a:lnTo>
                      <a:pt x="558" y="42"/>
                    </a:lnTo>
                    <a:lnTo>
                      <a:pt x="552" y="54"/>
                    </a:lnTo>
                    <a:lnTo>
                      <a:pt x="552" y="60"/>
                    </a:lnTo>
                    <a:lnTo>
                      <a:pt x="546" y="60"/>
                    </a:lnTo>
                    <a:lnTo>
                      <a:pt x="546" y="72"/>
                    </a:lnTo>
                    <a:lnTo>
                      <a:pt x="540" y="84"/>
                    </a:lnTo>
                    <a:lnTo>
                      <a:pt x="540" y="108"/>
                    </a:lnTo>
                    <a:lnTo>
                      <a:pt x="510" y="126"/>
                    </a:lnTo>
                    <a:lnTo>
                      <a:pt x="504" y="144"/>
                    </a:lnTo>
                    <a:lnTo>
                      <a:pt x="486" y="168"/>
                    </a:lnTo>
                    <a:lnTo>
                      <a:pt x="438" y="180"/>
                    </a:lnTo>
                    <a:lnTo>
                      <a:pt x="474" y="162"/>
                    </a:lnTo>
                    <a:lnTo>
                      <a:pt x="450" y="162"/>
                    </a:lnTo>
                    <a:lnTo>
                      <a:pt x="456" y="156"/>
                    </a:lnTo>
                    <a:lnTo>
                      <a:pt x="462" y="144"/>
                    </a:lnTo>
                    <a:lnTo>
                      <a:pt x="486" y="120"/>
                    </a:lnTo>
                    <a:lnTo>
                      <a:pt x="492" y="120"/>
                    </a:lnTo>
                    <a:lnTo>
                      <a:pt x="504" y="108"/>
                    </a:lnTo>
                    <a:lnTo>
                      <a:pt x="504" y="102"/>
                    </a:lnTo>
                    <a:lnTo>
                      <a:pt x="456" y="102"/>
                    </a:lnTo>
                    <a:lnTo>
                      <a:pt x="450" y="96"/>
                    </a:lnTo>
                    <a:lnTo>
                      <a:pt x="438" y="90"/>
                    </a:lnTo>
                    <a:lnTo>
                      <a:pt x="432" y="84"/>
                    </a:lnTo>
                    <a:lnTo>
                      <a:pt x="420" y="78"/>
                    </a:lnTo>
                    <a:lnTo>
                      <a:pt x="402" y="78"/>
                    </a:lnTo>
                    <a:lnTo>
                      <a:pt x="390" y="90"/>
                    </a:lnTo>
                    <a:lnTo>
                      <a:pt x="384" y="102"/>
                    </a:lnTo>
                    <a:lnTo>
                      <a:pt x="384" y="150"/>
                    </a:lnTo>
                    <a:lnTo>
                      <a:pt x="378" y="156"/>
                    </a:lnTo>
                    <a:lnTo>
                      <a:pt x="378" y="162"/>
                    </a:lnTo>
                    <a:lnTo>
                      <a:pt x="360" y="180"/>
                    </a:lnTo>
                    <a:lnTo>
                      <a:pt x="390" y="186"/>
                    </a:lnTo>
                    <a:lnTo>
                      <a:pt x="360" y="192"/>
                    </a:lnTo>
                    <a:lnTo>
                      <a:pt x="366" y="210"/>
                    </a:lnTo>
                    <a:lnTo>
                      <a:pt x="348" y="234"/>
                    </a:lnTo>
                    <a:lnTo>
                      <a:pt x="354" y="234"/>
                    </a:lnTo>
                    <a:lnTo>
                      <a:pt x="366" y="246"/>
                    </a:lnTo>
                    <a:lnTo>
                      <a:pt x="372" y="246"/>
                    </a:lnTo>
                    <a:lnTo>
                      <a:pt x="378" y="252"/>
                    </a:lnTo>
                    <a:lnTo>
                      <a:pt x="330" y="252"/>
                    </a:lnTo>
                    <a:lnTo>
                      <a:pt x="324" y="264"/>
                    </a:lnTo>
                    <a:lnTo>
                      <a:pt x="306" y="282"/>
                    </a:lnTo>
                    <a:lnTo>
                      <a:pt x="270" y="342"/>
                    </a:lnTo>
                    <a:lnTo>
                      <a:pt x="258" y="360"/>
                    </a:lnTo>
                    <a:lnTo>
                      <a:pt x="216" y="402"/>
                    </a:lnTo>
                    <a:lnTo>
                      <a:pt x="192" y="432"/>
                    </a:lnTo>
                    <a:lnTo>
                      <a:pt x="174" y="456"/>
                    </a:lnTo>
                    <a:lnTo>
                      <a:pt x="168" y="462"/>
                    </a:lnTo>
                    <a:lnTo>
                      <a:pt x="174" y="480"/>
                    </a:lnTo>
                    <a:lnTo>
                      <a:pt x="168" y="480"/>
                    </a:lnTo>
                    <a:lnTo>
                      <a:pt x="162" y="486"/>
                    </a:lnTo>
                    <a:lnTo>
                      <a:pt x="150" y="492"/>
                    </a:lnTo>
                    <a:lnTo>
                      <a:pt x="126" y="516"/>
                    </a:lnTo>
                    <a:lnTo>
                      <a:pt x="120" y="534"/>
                    </a:lnTo>
                    <a:lnTo>
                      <a:pt x="120" y="546"/>
                    </a:lnTo>
                    <a:lnTo>
                      <a:pt x="102" y="570"/>
                    </a:lnTo>
                    <a:lnTo>
                      <a:pt x="96" y="618"/>
                    </a:lnTo>
                    <a:lnTo>
                      <a:pt x="90" y="630"/>
                    </a:lnTo>
                    <a:lnTo>
                      <a:pt x="72" y="648"/>
                    </a:lnTo>
                    <a:lnTo>
                      <a:pt x="60" y="672"/>
                    </a:lnTo>
                    <a:lnTo>
                      <a:pt x="54" y="678"/>
                    </a:lnTo>
                    <a:lnTo>
                      <a:pt x="42" y="684"/>
                    </a:lnTo>
                    <a:lnTo>
                      <a:pt x="18" y="708"/>
                    </a:lnTo>
                    <a:lnTo>
                      <a:pt x="12" y="720"/>
                    </a:lnTo>
                    <a:lnTo>
                      <a:pt x="18" y="732"/>
                    </a:lnTo>
                    <a:lnTo>
                      <a:pt x="36" y="750"/>
                    </a:lnTo>
                    <a:lnTo>
                      <a:pt x="36" y="762"/>
                    </a:lnTo>
                    <a:lnTo>
                      <a:pt x="30" y="774"/>
                    </a:lnTo>
                    <a:lnTo>
                      <a:pt x="18" y="786"/>
                    </a:lnTo>
                    <a:lnTo>
                      <a:pt x="12" y="798"/>
                    </a:lnTo>
                    <a:lnTo>
                      <a:pt x="6" y="816"/>
                    </a:lnTo>
                    <a:lnTo>
                      <a:pt x="0" y="828"/>
                    </a:lnTo>
                    <a:lnTo>
                      <a:pt x="0" y="840"/>
                    </a:lnTo>
                    <a:lnTo>
                      <a:pt x="6" y="852"/>
                    </a:lnTo>
                    <a:lnTo>
                      <a:pt x="12" y="870"/>
                    </a:lnTo>
                    <a:lnTo>
                      <a:pt x="12" y="882"/>
                    </a:lnTo>
                    <a:lnTo>
                      <a:pt x="18" y="900"/>
                    </a:lnTo>
                    <a:lnTo>
                      <a:pt x="24" y="906"/>
                    </a:lnTo>
                    <a:lnTo>
                      <a:pt x="24" y="912"/>
                    </a:lnTo>
                    <a:lnTo>
                      <a:pt x="48" y="894"/>
                    </a:lnTo>
                    <a:lnTo>
                      <a:pt x="114" y="900"/>
                    </a:lnTo>
                    <a:lnTo>
                      <a:pt x="78" y="900"/>
                    </a:lnTo>
                    <a:lnTo>
                      <a:pt x="66" y="906"/>
                    </a:lnTo>
                    <a:lnTo>
                      <a:pt x="60" y="906"/>
                    </a:lnTo>
                    <a:lnTo>
                      <a:pt x="48" y="918"/>
                    </a:lnTo>
                    <a:lnTo>
                      <a:pt x="48" y="942"/>
                    </a:lnTo>
                    <a:lnTo>
                      <a:pt x="30" y="924"/>
                    </a:lnTo>
                    <a:lnTo>
                      <a:pt x="24" y="924"/>
                    </a:lnTo>
                    <a:lnTo>
                      <a:pt x="18" y="936"/>
                    </a:lnTo>
                    <a:lnTo>
                      <a:pt x="18" y="942"/>
                    </a:lnTo>
                    <a:lnTo>
                      <a:pt x="12" y="960"/>
                    </a:lnTo>
                    <a:lnTo>
                      <a:pt x="12" y="978"/>
                    </a:lnTo>
                    <a:lnTo>
                      <a:pt x="18" y="984"/>
                    </a:lnTo>
                    <a:lnTo>
                      <a:pt x="30" y="990"/>
                    </a:lnTo>
                    <a:lnTo>
                      <a:pt x="42" y="990"/>
                    </a:lnTo>
                    <a:lnTo>
                      <a:pt x="42" y="1002"/>
                    </a:lnTo>
                    <a:lnTo>
                      <a:pt x="36" y="1008"/>
                    </a:lnTo>
                    <a:lnTo>
                      <a:pt x="36" y="1014"/>
                    </a:lnTo>
                    <a:lnTo>
                      <a:pt x="18" y="1032"/>
                    </a:lnTo>
                    <a:lnTo>
                      <a:pt x="12" y="1044"/>
                    </a:lnTo>
                    <a:lnTo>
                      <a:pt x="12" y="1056"/>
                    </a:lnTo>
                    <a:lnTo>
                      <a:pt x="18" y="1068"/>
                    </a:lnTo>
                    <a:lnTo>
                      <a:pt x="24" y="1074"/>
                    </a:lnTo>
                    <a:lnTo>
                      <a:pt x="36" y="1098"/>
                    </a:lnTo>
                    <a:lnTo>
                      <a:pt x="42" y="1104"/>
                    </a:lnTo>
                    <a:lnTo>
                      <a:pt x="54" y="1128"/>
                    </a:lnTo>
                    <a:lnTo>
                      <a:pt x="60" y="1134"/>
                    </a:lnTo>
                    <a:lnTo>
                      <a:pt x="60" y="1146"/>
                    </a:lnTo>
                    <a:lnTo>
                      <a:pt x="54" y="1152"/>
                    </a:lnTo>
                    <a:lnTo>
                      <a:pt x="42" y="1176"/>
                    </a:lnTo>
                    <a:lnTo>
                      <a:pt x="36" y="1182"/>
                    </a:lnTo>
                    <a:lnTo>
                      <a:pt x="36" y="1188"/>
                    </a:lnTo>
                    <a:lnTo>
                      <a:pt x="42" y="1194"/>
                    </a:lnTo>
                    <a:lnTo>
                      <a:pt x="54" y="1194"/>
                    </a:lnTo>
                    <a:lnTo>
                      <a:pt x="72" y="1200"/>
                    </a:lnTo>
                    <a:lnTo>
                      <a:pt x="102" y="1200"/>
                    </a:lnTo>
                    <a:lnTo>
                      <a:pt x="102" y="1212"/>
                    </a:lnTo>
                    <a:lnTo>
                      <a:pt x="120" y="1230"/>
                    </a:lnTo>
                    <a:lnTo>
                      <a:pt x="132" y="1230"/>
                    </a:lnTo>
                    <a:lnTo>
                      <a:pt x="144" y="1224"/>
                    </a:lnTo>
                    <a:lnTo>
                      <a:pt x="150" y="1224"/>
                    </a:lnTo>
                    <a:lnTo>
                      <a:pt x="162" y="1218"/>
                    </a:lnTo>
                    <a:lnTo>
                      <a:pt x="168" y="1248"/>
                    </a:lnTo>
                    <a:lnTo>
                      <a:pt x="174" y="1248"/>
                    </a:lnTo>
                    <a:lnTo>
                      <a:pt x="180" y="1254"/>
                    </a:lnTo>
                    <a:lnTo>
                      <a:pt x="204" y="1266"/>
                    </a:lnTo>
                    <a:lnTo>
                      <a:pt x="216" y="1290"/>
                    </a:lnTo>
                    <a:lnTo>
                      <a:pt x="216" y="1314"/>
                    </a:lnTo>
                    <a:lnTo>
                      <a:pt x="210" y="1338"/>
                    </a:lnTo>
                    <a:lnTo>
                      <a:pt x="216" y="1344"/>
                    </a:lnTo>
                    <a:lnTo>
                      <a:pt x="360" y="1338"/>
                    </a:lnTo>
                    <a:lnTo>
                      <a:pt x="354" y="1344"/>
                    </a:lnTo>
                    <a:lnTo>
                      <a:pt x="354" y="1350"/>
                    </a:lnTo>
                    <a:lnTo>
                      <a:pt x="360" y="1350"/>
                    </a:lnTo>
                    <a:lnTo>
                      <a:pt x="570" y="1446"/>
                    </a:lnTo>
                    <a:lnTo>
                      <a:pt x="774" y="1446"/>
                    </a:lnTo>
                    <a:lnTo>
                      <a:pt x="774" y="1440"/>
                    </a:lnTo>
                    <a:lnTo>
                      <a:pt x="780" y="1428"/>
                    </a:lnTo>
                    <a:lnTo>
                      <a:pt x="780" y="1410"/>
                    </a:lnTo>
                    <a:lnTo>
                      <a:pt x="786" y="1404"/>
                    </a:lnTo>
                    <a:lnTo>
                      <a:pt x="900" y="1404"/>
                    </a:lnTo>
                    <a:lnTo>
                      <a:pt x="912" y="1416"/>
                    </a:lnTo>
                    <a:lnTo>
                      <a:pt x="912" y="1440"/>
                    </a:lnTo>
                    <a:lnTo>
                      <a:pt x="942" y="1452"/>
                    </a:lnTo>
                    <a:lnTo>
                      <a:pt x="948" y="1482"/>
                    </a:lnTo>
                    <a:lnTo>
                      <a:pt x="960" y="1482"/>
                    </a:lnTo>
                    <a:lnTo>
                      <a:pt x="972" y="1488"/>
                    </a:lnTo>
                    <a:lnTo>
                      <a:pt x="984" y="1500"/>
                    </a:lnTo>
                    <a:lnTo>
                      <a:pt x="990" y="1512"/>
                    </a:lnTo>
                    <a:lnTo>
                      <a:pt x="990" y="1554"/>
                    </a:lnTo>
                    <a:lnTo>
                      <a:pt x="984" y="1566"/>
                    </a:lnTo>
                    <a:lnTo>
                      <a:pt x="984" y="1578"/>
                    </a:lnTo>
                    <a:lnTo>
                      <a:pt x="1014" y="1608"/>
                    </a:lnTo>
                    <a:lnTo>
                      <a:pt x="1026" y="1614"/>
                    </a:lnTo>
                    <a:lnTo>
                      <a:pt x="1044" y="1626"/>
                    </a:lnTo>
                    <a:lnTo>
                      <a:pt x="1056" y="1626"/>
                    </a:lnTo>
                    <a:lnTo>
                      <a:pt x="1080" y="1614"/>
                    </a:lnTo>
                    <a:lnTo>
                      <a:pt x="1092" y="1602"/>
                    </a:lnTo>
                    <a:lnTo>
                      <a:pt x="1104" y="1578"/>
                    </a:lnTo>
                    <a:lnTo>
                      <a:pt x="1116" y="1566"/>
                    </a:lnTo>
                    <a:lnTo>
                      <a:pt x="1134" y="1566"/>
                    </a:lnTo>
                    <a:lnTo>
                      <a:pt x="1134" y="1560"/>
                    </a:lnTo>
                    <a:lnTo>
                      <a:pt x="1152" y="1566"/>
                    </a:lnTo>
                    <a:lnTo>
                      <a:pt x="1194" y="1566"/>
                    </a:lnTo>
                    <a:lnTo>
                      <a:pt x="1200" y="1578"/>
                    </a:lnTo>
                    <a:lnTo>
                      <a:pt x="1206" y="1584"/>
                    </a:lnTo>
                    <a:lnTo>
                      <a:pt x="1212" y="1596"/>
                    </a:lnTo>
                    <a:lnTo>
                      <a:pt x="1224" y="1608"/>
                    </a:lnTo>
                    <a:lnTo>
                      <a:pt x="1230" y="1620"/>
                    </a:lnTo>
                    <a:lnTo>
                      <a:pt x="1242" y="1632"/>
                    </a:lnTo>
                    <a:lnTo>
                      <a:pt x="1242" y="1656"/>
                    </a:lnTo>
                    <a:lnTo>
                      <a:pt x="1236" y="1668"/>
                    </a:lnTo>
                    <a:lnTo>
                      <a:pt x="1236" y="1680"/>
                    </a:lnTo>
                    <a:lnTo>
                      <a:pt x="1242" y="1692"/>
                    </a:lnTo>
                    <a:lnTo>
                      <a:pt x="1254" y="1698"/>
                    </a:lnTo>
                    <a:lnTo>
                      <a:pt x="1254" y="1722"/>
                    </a:lnTo>
                    <a:lnTo>
                      <a:pt x="1260" y="1728"/>
                    </a:lnTo>
                    <a:lnTo>
                      <a:pt x="1272" y="1734"/>
                    </a:lnTo>
                    <a:lnTo>
                      <a:pt x="1284" y="1746"/>
                    </a:lnTo>
                    <a:lnTo>
                      <a:pt x="1284" y="1752"/>
                    </a:lnTo>
                    <a:lnTo>
                      <a:pt x="1278" y="1758"/>
                    </a:lnTo>
                    <a:lnTo>
                      <a:pt x="1272" y="1758"/>
                    </a:lnTo>
                    <a:lnTo>
                      <a:pt x="1272" y="1794"/>
                    </a:lnTo>
                    <a:lnTo>
                      <a:pt x="1284" y="1806"/>
                    </a:lnTo>
                    <a:lnTo>
                      <a:pt x="1284" y="1836"/>
                    </a:lnTo>
                    <a:lnTo>
                      <a:pt x="1296" y="1848"/>
                    </a:lnTo>
                    <a:lnTo>
                      <a:pt x="1314" y="1854"/>
                    </a:lnTo>
                    <a:lnTo>
                      <a:pt x="1326" y="1854"/>
                    </a:lnTo>
                    <a:lnTo>
                      <a:pt x="1338" y="1866"/>
                    </a:lnTo>
                    <a:lnTo>
                      <a:pt x="1380" y="1866"/>
                    </a:lnTo>
                    <a:lnTo>
                      <a:pt x="1380" y="1872"/>
                    </a:lnTo>
                    <a:lnTo>
                      <a:pt x="1386" y="1884"/>
                    </a:lnTo>
                    <a:lnTo>
                      <a:pt x="1410" y="1884"/>
                    </a:lnTo>
                    <a:lnTo>
                      <a:pt x="1410" y="1878"/>
                    </a:lnTo>
                    <a:lnTo>
                      <a:pt x="1398" y="1806"/>
                    </a:lnTo>
                    <a:lnTo>
                      <a:pt x="1416" y="1788"/>
                    </a:lnTo>
                    <a:lnTo>
                      <a:pt x="1398" y="1776"/>
                    </a:lnTo>
                    <a:lnTo>
                      <a:pt x="1398" y="1758"/>
                    </a:lnTo>
                    <a:lnTo>
                      <a:pt x="1404" y="1764"/>
                    </a:lnTo>
                    <a:lnTo>
                      <a:pt x="1422" y="1764"/>
                    </a:lnTo>
                    <a:lnTo>
                      <a:pt x="1428" y="1758"/>
                    </a:lnTo>
                    <a:lnTo>
                      <a:pt x="1428" y="1728"/>
                    </a:lnTo>
                    <a:lnTo>
                      <a:pt x="1452" y="1722"/>
                    </a:lnTo>
                    <a:lnTo>
                      <a:pt x="1458" y="1698"/>
                    </a:lnTo>
                    <a:lnTo>
                      <a:pt x="1476" y="1704"/>
                    </a:lnTo>
                    <a:lnTo>
                      <a:pt x="1494" y="1692"/>
                    </a:lnTo>
                    <a:lnTo>
                      <a:pt x="1488" y="1668"/>
                    </a:lnTo>
                    <a:lnTo>
                      <a:pt x="1500" y="1680"/>
                    </a:lnTo>
                    <a:lnTo>
                      <a:pt x="1500" y="1668"/>
                    </a:lnTo>
                    <a:lnTo>
                      <a:pt x="1506" y="1656"/>
                    </a:lnTo>
                    <a:lnTo>
                      <a:pt x="1512" y="1650"/>
                    </a:lnTo>
                    <a:lnTo>
                      <a:pt x="1518" y="1650"/>
                    </a:lnTo>
                    <a:lnTo>
                      <a:pt x="1524" y="1656"/>
                    </a:lnTo>
                    <a:lnTo>
                      <a:pt x="1524" y="1668"/>
                    </a:lnTo>
                    <a:lnTo>
                      <a:pt x="1542" y="1668"/>
                    </a:lnTo>
                    <a:lnTo>
                      <a:pt x="1554" y="1662"/>
                    </a:lnTo>
                    <a:lnTo>
                      <a:pt x="1572" y="1656"/>
                    </a:lnTo>
                    <a:lnTo>
                      <a:pt x="1596" y="1644"/>
                    </a:lnTo>
                    <a:lnTo>
                      <a:pt x="1602" y="1638"/>
                    </a:lnTo>
                    <a:lnTo>
                      <a:pt x="1608" y="1626"/>
                    </a:lnTo>
                    <a:lnTo>
                      <a:pt x="1620" y="1620"/>
                    </a:lnTo>
                    <a:lnTo>
                      <a:pt x="1626" y="1608"/>
                    </a:lnTo>
                    <a:lnTo>
                      <a:pt x="1632" y="1602"/>
                    </a:lnTo>
                    <a:lnTo>
                      <a:pt x="1632" y="1590"/>
                    </a:lnTo>
                    <a:lnTo>
                      <a:pt x="1626" y="1584"/>
                    </a:lnTo>
                    <a:lnTo>
                      <a:pt x="1626" y="1566"/>
                    </a:lnTo>
                    <a:lnTo>
                      <a:pt x="1632" y="1566"/>
                    </a:lnTo>
                    <a:lnTo>
                      <a:pt x="1656" y="1578"/>
                    </a:lnTo>
                    <a:lnTo>
                      <a:pt x="1662" y="1584"/>
                    </a:lnTo>
                    <a:lnTo>
                      <a:pt x="1674" y="1590"/>
                    </a:lnTo>
                    <a:lnTo>
                      <a:pt x="1686" y="1590"/>
                    </a:lnTo>
                    <a:lnTo>
                      <a:pt x="1692" y="1584"/>
                    </a:lnTo>
                    <a:lnTo>
                      <a:pt x="1710" y="1548"/>
                    </a:lnTo>
                    <a:lnTo>
                      <a:pt x="1716" y="1548"/>
                    </a:lnTo>
                    <a:lnTo>
                      <a:pt x="1734" y="1566"/>
                    </a:lnTo>
                    <a:lnTo>
                      <a:pt x="1746" y="1566"/>
                    </a:lnTo>
                    <a:lnTo>
                      <a:pt x="1752" y="1560"/>
                    </a:lnTo>
                    <a:lnTo>
                      <a:pt x="1758" y="1548"/>
                    </a:lnTo>
                    <a:lnTo>
                      <a:pt x="1764" y="1542"/>
                    </a:lnTo>
                    <a:lnTo>
                      <a:pt x="1770" y="1554"/>
                    </a:lnTo>
                    <a:lnTo>
                      <a:pt x="1776" y="1560"/>
                    </a:lnTo>
                    <a:lnTo>
                      <a:pt x="1782" y="1572"/>
                    </a:lnTo>
                    <a:lnTo>
                      <a:pt x="1794" y="1578"/>
                    </a:lnTo>
                    <a:lnTo>
                      <a:pt x="1800" y="1584"/>
                    </a:lnTo>
                    <a:lnTo>
                      <a:pt x="1818" y="1584"/>
                    </a:lnTo>
                    <a:lnTo>
                      <a:pt x="1824" y="1578"/>
                    </a:lnTo>
                    <a:lnTo>
                      <a:pt x="1830" y="1566"/>
                    </a:lnTo>
                    <a:lnTo>
                      <a:pt x="1842" y="1554"/>
                    </a:lnTo>
                    <a:lnTo>
                      <a:pt x="1848" y="1554"/>
                    </a:lnTo>
                    <a:lnTo>
                      <a:pt x="1860" y="1560"/>
                    </a:lnTo>
                    <a:lnTo>
                      <a:pt x="1872" y="1572"/>
                    </a:lnTo>
                    <a:lnTo>
                      <a:pt x="1872" y="1584"/>
                    </a:lnTo>
                    <a:lnTo>
                      <a:pt x="1878" y="1596"/>
                    </a:lnTo>
                    <a:lnTo>
                      <a:pt x="1878" y="1614"/>
                    </a:lnTo>
                    <a:lnTo>
                      <a:pt x="1914" y="1614"/>
                    </a:lnTo>
                    <a:lnTo>
                      <a:pt x="1920" y="1620"/>
                    </a:lnTo>
                    <a:lnTo>
                      <a:pt x="1926" y="1620"/>
                    </a:lnTo>
                    <a:lnTo>
                      <a:pt x="1926" y="1608"/>
                    </a:lnTo>
                    <a:lnTo>
                      <a:pt x="1932" y="1602"/>
                    </a:lnTo>
                    <a:lnTo>
                      <a:pt x="1932" y="1608"/>
                    </a:lnTo>
                    <a:lnTo>
                      <a:pt x="1956" y="1632"/>
                    </a:lnTo>
                    <a:lnTo>
                      <a:pt x="1962" y="1626"/>
                    </a:lnTo>
                    <a:lnTo>
                      <a:pt x="1968" y="1614"/>
                    </a:lnTo>
                    <a:lnTo>
                      <a:pt x="1968" y="1596"/>
                    </a:lnTo>
                    <a:lnTo>
                      <a:pt x="1962" y="1584"/>
                    </a:lnTo>
                    <a:lnTo>
                      <a:pt x="1980" y="1590"/>
                    </a:lnTo>
                    <a:lnTo>
                      <a:pt x="1992" y="1608"/>
                    </a:lnTo>
                    <a:lnTo>
                      <a:pt x="2004" y="1614"/>
                    </a:lnTo>
                    <a:lnTo>
                      <a:pt x="2004" y="1626"/>
                    </a:lnTo>
                    <a:lnTo>
                      <a:pt x="2010" y="1626"/>
                    </a:lnTo>
                    <a:lnTo>
                      <a:pt x="2016" y="1632"/>
                    </a:lnTo>
                    <a:lnTo>
                      <a:pt x="2028" y="1632"/>
                    </a:lnTo>
                    <a:lnTo>
                      <a:pt x="2034" y="1626"/>
                    </a:lnTo>
                    <a:lnTo>
                      <a:pt x="2034" y="1620"/>
                    </a:lnTo>
                    <a:lnTo>
                      <a:pt x="2028" y="1608"/>
                    </a:lnTo>
                    <a:lnTo>
                      <a:pt x="2022" y="1602"/>
                    </a:lnTo>
                    <a:lnTo>
                      <a:pt x="2010" y="1596"/>
                    </a:lnTo>
                    <a:lnTo>
                      <a:pt x="2004" y="1590"/>
                    </a:lnTo>
                    <a:lnTo>
                      <a:pt x="1998" y="1578"/>
                    </a:lnTo>
                    <a:lnTo>
                      <a:pt x="2010" y="1578"/>
                    </a:lnTo>
                    <a:lnTo>
                      <a:pt x="2022" y="1566"/>
                    </a:lnTo>
                    <a:lnTo>
                      <a:pt x="2022" y="1554"/>
                    </a:lnTo>
                    <a:lnTo>
                      <a:pt x="2016" y="1548"/>
                    </a:lnTo>
                    <a:lnTo>
                      <a:pt x="1968" y="1548"/>
                    </a:lnTo>
                    <a:lnTo>
                      <a:pt x="1962" y="1542"/>
                    </a:lnTo>
                    <a:lnTo>
                      <a:pt x="1962" y="1530"/>
                    </a:lnTo>
                    <a:lnTo>
                      <a:pt x="1968" y="1524"/>
                    </a:lnTo>
                    <a:lnTo>
                      <a:pt x="1986" y="1524"/>
                    </a:lnTo>
                    <a:lnTo>
                      <a:pt x="1998" y="1530"/>
                    </a:lnTo>
                    <a:lnTo>
                      <a:pt x="2004" y="1530"/>
                    </a:lnTo>
                    <a:lnTo>
                      <a:pt x="2016" y="1536"/>
                    </a:lnTo>
                    <a:lnTo>
                      <a:pt x="2028" y="1536"/>
                    </a:lnTo>
                    <a:lnTo>
                      <a:pt x="2064" y="1518"/>
                    </a:lnTo>
                    <a:lnTo>
                      <a:pt x="2070" y="1512"/>
                    </a:lnTo>
                    <a:lnTo>
                      <a:pt x="2082" y="1512"/>
                    </a:lnTo>
                    <a:lnTo>
                      <a:pt x="2082" y="1518"/>
                    </a:lnTo>
                    <a:lnTo>
                      <a:pt x="2106" y="1518"/>
                    </a:lnTo>
                    <a:lnTo>
                      <a:pt x="2118" y="1512"/>
                    </a:lnTo>
                    <a:lnTo>
                      <a:pt x="2124" y="1512"/>
                    </a:lnTo>
                    <a:lnTo>
                      <a:pt x="2130" y="1506"/>
                    </a:lnTo>
                    <a:lnTo>
                      <a:pt x="2130" y="1500"/>
                    </a:lnTo>
                    <a:lnTo>
                      <a:pt x="2136" y="1488"/>
                    </a:lnTo>
                    <a:lnTo>
                      <a:pt x="2136" y="1482"/>
                    </a:lnTo>
                    <a:lnTo>
                      <a:pt x="2142" y="1482"/>
                    </a:lnTo>
                    <a:lnTo>
                      <a:pt x="2142" y="1488"/>
                    </a:lnTo>
                    <a:lnTo>
                      <a:pt x="2148" y="1500"/>
                    </a:lnTo>
                    <a:lnTo>
                      <a:pt x="2148" y="1524"/>
                    </a:lnTo>
                    <a:lnTo>
                      <a:pt x="2154" y="1524"/>
                    </a:lnTo>
                    <a:lnTo>
                      <a:pt x="2160" y="1518"/>
                    </a:lnTo>
                    <a:lnTo>
                      <a:pt x="2172" y="1512"/>
                    </a:lnTo>
                    <a:lnTo>
                      <a:pt x="2190" y="1512"/>
                    </a:lnTo>
                    <a:lnTo>
                      <a:pt x="2202" y="1506"/>
                    </a:lnTo>
                    <a:lnTo>
                      <a:pt x="2214" y="1506"/>
                    </a:lnTo>
                    <a:lnTo>
                      <a:pt x="2226" y="1512"/>
                    </a:lnTo>
                    <a:lnTo>
                      <a:pt x="2232" y="1524"/>
                    </a:lnTo>
                    <a:lnTo>
                      <a:pt x="2232" y="1506"/>
                    </a:lnTo>
                    <a:lnTo>
                      <a:pt x="2244" y="1506"/>
                    </a:lnTo>
                    <a:lnTo>
                      <a:pt x="2256" y="1518"/>
                    </a:lnTo>
                    <a:lnTo>
                      <a:pt x="2256" y="1530"/>
                    </a:lnTo>
                    <a:lnTo>
                      <a:pt x="2286" y="1524"/>
                    </a:lnTo>
                    <a:lnTo>
                      <a:pt x="2280" y="1536"/>
                    </a:lnTo>
                    <a:lnTo>
                      <a:pt x="2280" y="1548"/>
                    </a:lnTo>
                    <a:lnTo>
                      <a:pt x="2286" y="1554"/>
                    </a:lnTo>
                    <a:lnTo>
                      <a:pt x="2286" y="1566"/>
                    </a:lnTo>
                    <a:lnTo>
                      <a:pt x="2298" y="1578"/>
                    </a:lnTo>
                    <a:lnTo>
                      <a:pt x="2310" y="1578"/>
                    </a:lnTo>
                    <a:lnTo>
                      <a:pt x="2328" y="1572"/>
                    </a:lnTo>
                    <a:lnTo>
                      <a:pt x="2352" y="1548"/>
                    </a:lnTo>
                    <a:lnTo>
                      <a:pt x="2370" y="1542"/>
                    </a:lnTo>
                    <a:lnTo>
                      <a:pt x="2382" y="1542"/>
                    </a:lnTo>
                    <a:lnTo>
                      <a:pt x="2394" y="1548"/>
                    </a:lnTo>
                    <a:lnTo>
                      <a:pt x="2400" y="1554"/>
                    </a:lnTo>
                    <a:lnTo>
                      <a:pt x="2418" y="1590"/>
                    </a:lnTo>
                    <a:lnTo>
                      <a:pt x="2418" y="1602"/>
                    </a:lnTo>
                    <a:lnTo>
                      <a:pt x="2424" y="1608"/>
                    </a:lnTo>
                    <a:lnTo>
                      <a:pt x="2436" y="1614"/>
                    </a:lnTo>
                    <a:lnTo>
                      <a:pt x="2466" y="1614"/>
                    </a:lnTo>
                    <a:lnTo>
                      <a:pt x="2460" y="1656"/>
                    </a:lnTo>
                    <a:lnTo>
                      <a:pt x="2460" y="1662"/>
                    </a:lnTo>
                    <a:lnTo>
                      <a:pt x="2454" y="1668"/>
                    </a:lnTo>
                    <a:lnTo>
                      <a:pt x="2436" y="1704"/>
                    </a:lnTo>
                    <a:lnTo>
                      <a:pt x="2436" y="1710"/>
                    </a:lnTo>
                    <a:lnTo>
                      <a:pt x="2448" y="1722"/>
                    </a:lnTo>
                    <a:lnTo>
                      <a:pt x="2454" y="1722"/>
                    </a:lnTo>
                    <a:lnTo>
                      <a:pt x="2460" y="1734"/>
                    </a:lnTo>
                    <a:lnTo>
                      <a:pt x="2436" y="1758"/>
                    </a:lnTo>
                    <a:lnTo>
                      <a:pt x="2454" y="1806"/>
                    </a:lnTo>
                    <a:lnTo>
                      <a:pt x="2472" y="1788"/>
                    </a:lnTo>
                    <a:lnTo>
                      <a:pt x="2478" y="1788"/>
                    </a:lnTo>
                    <a:lnTo>
                      <a:pt x="2478" y="1794"/>
                    </a:lnTo>
                    <a:lnTo>
                      <a:pt x="2472" y="1800"/>
                    </a:lnTo>
                    <a:lnTo>
                      <a:pt x="2466" y="1812"/>
                    </a:lnTo>
                    <a:lnTo>
                      <a:pt x="2466" y="1818"/>
                    </a:lnTo>
                    <a:lnTo>
                      <a:pt x="2460" y="1830"/>
                    </a:lnTo>
                    <a:lnTo>
                      <a:pt x="2478" y="1830"/>
                    </a:lnTo>
                    <a:lnTo>
                      <a:pt x="2478" y="1878"/>
                    </a:lnTo>
                    <a:lnTo>
                      <a:pt x="2496" y="1878"/>
                    </a:lnTo>
                    <a:lnTo>
                      <a:pt x="2502" y="1884"/>
                    </a:lnTo>
                    <a:lnTo>
                      <a:pt x="2508" y="1884"/>
                    </a:lnTo>
                    <a:lnTo>
                      <a:pt x="2508" y="1896"/>
                    </a:lnTo>
                    <a:lnTo>
                      <a:pt x="2502" y="1908"/>
                    </a:lnTo>
                    <a:lnTo>
                      <a:pt x="2502" y="1920"/>
                    </a:lnTo>
                    <a:lnTo>
                      <a:pt x="2526" y="1944"/>
                    </a:lnTo>
                    <a:lnTo>
                      <a:pt x="2532" y="1944"/>
                    </a:lnTo>
                    <a:lnTo>
                      <a:pt x="2538" y="1938"/>
                    </a:lnTo>
                    <a:lnTo>
                      <a:pt x="2550" y="1932"/>
                    </a:lnTo>
                    <a:lnTo>
                      <a:pt x="2556" y="1932"/>
                    </a:lnTo>
                    <a:lnTo>
                      <a:pt x="2562" y="1926"/>
                    </a:lnTo>
                    <a:lnTo>
                      <a:pt x="2568" y="1914"/>
                    </a:lnTo>
                    <a:lnTo>
                      <a:pt x="2568" y="1896"/>
                    </a:lnTo>
                    <a:lnTo>
                      <a:pt x="2586" y="1896"/>
                    </a:lnTo>
                    <a:lnTo>
                      <a:pt x="2586" y="1872"/>
                    </a:lnTo>
                    <a:lnTo>
                      <a:pt x="2604" y="1836"/>
                    </a:lnTo>
                    <a:lnTo>
                      <a:pt x="2604" y="1818"/>
                    </a:lnTo>
                    <a:lnTo>
                      <a:pt x="2610" y="1806"/>
                    </a:lnTo>
                    <a:lnTo>
                      <a:pt x="2610" y="1794"/>
                    </a:lnTo>
                    <a:lnTo>
                      <a:pt x="2604" y="1782"/>
                    </a:lnTo>
                    <a:lnTo>
                      <a:pt x="2604" y="1770"/>
                    </a:lnTo>
                    <a:lnTo>
                      <a:pt x="2598" y="1752"/>
                    </a:lnTo>
                    <a:lnTo>
                      <a:pt x="2592" y="1740"/>
                    </a:lnTo>
                    <a:lnTo>
                      <a:pt x="2586" y="1722"/>
                    </a:lnTo>
                    <a:lnTo>
                      <a:pt x="2586" y="1704"/>
                    </a:lnTo>
                    <a:lnTo>
                      <a:pt x="2592" y="1686"/>
                    </a:lnTo>
                    <a:lnTo>
                      <a:pt x="2598" y="1674"/>
                    </a:lnTo>
                    <a:lnTo>
                      <a:pt x="2598" y="1644"/>
                    </a:lnTo>
                    <a:lnTo>
                      <a:pt x="2592" y="1626"/>
                    </a:lnTo>
                    <a:lnTo>
                      <a:pt x="2586" y="1614"/>
                    </a:lnTo>
                    <a:lnTo>
                      <a:pt x="2580" y="1596"/>
                    </a:lnTo>
                    <a:lnTo>
                      <a:pt x="2574" y="1584"/>
                    </a:lnTo>
                    <a:lnTo>
                      <a:pt x="2574" y="1518"/>
                    </a:lnTo>
                    <a:lnTo>
                      <a:pt x="2580" y="1488"/>
                    </a:lnTo>
                    <a:lnTo>
                      <a:pt x="2586" y="1470"/>
                    </a:lnTo>
                    <a:lnTo>
                      <a:pt x="2598" y="1452"/>
                    </a:lnTo>
                    <a:lnTo>
                      <a:pt x="2604" y="1440"/>
                    </a:lnTo>
                    <a:lnTo>
                      <a:pt x="2610" y="1422"/>
                    </a:lnTo>
                    <a:lnTo>
                      <a:pt x="2616" y="1416"/>
                    </a:lnTo>
                    <a:lnTo>
                      <a:pt x="2616" y="1410"/>
                    </a:lnTo>
                    <a:lnTo>
                      <a:pt x="2628" y="1398"/>
                    </a:lnTo>
                    <a:lnTo>
                      <a:pt x="2652" y="1380"/>
                    </a:lnTo>
                    <a:lnTo>
                      <a:pt x="2658" y="1356"/>
                    </a:lnTo>
                    <a:lnTo>
                      <a:pt x="2670" y="1368"/>
                    </a:lnTo>
                    <a:lnTo>
                      <a:pt x="2676" y="1344"/>
                    </a:lnTo>
                    <a:lnTo>
                      <a:pt x="2730" y="1344"/>
                    </a:lnTo>
                    <a:lnTo>
                      <a:pt x="2730" y="1314"/>
                    </a:lnTo>
                    <a:lnTo>
                      <a:pt x="2748" y="1320"/>
                    </a:lnTo>
                    <a:lnTo>
                      <a:pt x="2754" y="1308"/>
                    </a:lnTo>
                    <a:lnTo>
                      <a:pt x="2772" y="1308"/>
                    </a:lnTo>
                    <a:lnTo>
                      <a:pt x="2796" y="1278"/>
                    </a:lnTo>
                    <a:lnTo>
                      <a:pt x="2796" y="1272"/>
                    </a:lnTo>
                    <a:lnTo>
                      <a:pt x="2802" y="1266"/>
                    </a:lnTo>
                    <a:lnTo>
                      <a:pt x="2814" y="1242"/>
                    </a:lnTo>
                    <a:lnTo>
                      <a:pt x="2832" y="1236"/>
                    </a:lnTo>
                    <a:lnTo>
                      <a:pt x="2862" y="1236"/>
                    </a:lnTo>
                    <a:lnTo>
                      <a:pt x="2874" y="1242"/>
                    </a:lnTo>
                    <a:lnTo>
                      <a:pt x="2886" y="1242"/>
                    </a:lnTo>
                    <a:lnTo>
                      <a:pt x="2892" y="1236"/>
                    </a:lnTo>
                    <a:lnTo>
                      <a:pt x="2904" y="1212"/>
                    </a:lnTo>
                    <a:lnTo>
                      <a:pt x="2910" y="1206"/>
                    </a:lnTo>
                    <a:lnTo>
                      <a:pt x="2916" y="1194"/>
                    </a:lnTo>
                    <a:lnTo>
                      <a:pt x="2928" y="1200"/>
                    </a:lnTo>
                    <a:lnTo>
                      <a:pt x="2934" y="1176"/>
                    </a:lnTo>
                    <a:lnTo>
                      <a:pt x="3018" y="1170"/>
                    </a:lnTo>
                    <a:lnTo>
                      <a:pt x="3024" y="1146"/>
                    </a:lnTo>
                    <a:lnTo>
                      <a:pt x="2982" y="1152"/>
                    </a:lnTo>
                    <a:lnTo>
                      <a:pt x="2988" y="1146"/>
                    </a:lnTo>
                    <a:lnTo>
                      <a:pt x="3000" y="1140"/>
                    </a:lnTo>
                    <a:lnTo>
                      <a:pt x="3006" y="1140"/>
                    </a:lnTo>
                    <a:lnTo>
                      <a:pt x="3006" y="1134"/>
                    </a:lnTo>
                    <a:lnTo>
                      <a:pt x="3000" y="1128"/>
                    </a:lnTo>
                    <a:lnTo>
                      <a:pt x="2994" y="1116"/>
                    </a:lnTo>
                    <a:lnTo>
                      <a:pt x="2988" y="1110"/>
                    </a:lnTo>
                    <a:lnTo>
                      <a:pt x="3024" y="1104"/>
                    </a:lnTo>
                    <a:lnTo>
                      <a:pt x="3048" y="1116"/>
                    </a:lnTo>
                    <a:lnTo>
                      <a:pt x="3078" y="1080"/>
                    </a:lnTo>
                    <a:lnTo>
                      <a:pt x="3024" y="1074"/>
                    </a:lnTo>
                    <a:lnTo>
                      <a:pt x="3024" y="1050"/>
                    </a:lnTo>
                    <a:lnTo>
                      <a:pt x="3036" y="1062"/>
                    </a:lnTo>
                    <a:lnTo>
                      <a:pt x="3078" y="1050"/>
                    </a:lnTo>
                    <a:lnTo>
                      <a:pt x="3084" y="990"/>
                    </a:lnTo>
                    <a:lnTo>
                      <a:pt x="3054" y="1002"/>
                    </a:lnTo>
                    <a:lnTo>
                      <a:pt x="3048" y="972"/>
                    </a:lnTo>
                    <a:lnTo>
                      <a:pt x="3024" y="960"/>
                    </a:lnTo>
                    <a:lnTo>
                      <a:pt x="3072" y="978"/>
                    </a:lnTo>
                    <a:lnTo>
                      <a:pt x="3078" y="972"/>
                    </a:lnTo>
                    <a:lnTo>
                      <a:pt x="3060" y="954"/>
                    </a:lnTo>
                    <a:lnTo>
                      <a:pt x="3090" y="954"/>
                    </a:lnTo>
                    <a:lnTo>
                      <a:pt x="3084" y="948"/>
                    </a:lnTo>
                    <a:lnTo>
                      <a:pt x="3078" y="936"/>
                    </a:lnTo>
                    <a:lnTo>
                      <a:pt x="3060" y="918"/>
                    </a:lnTo>
                    <a:lnTo>
                      <a:pt x="3054" y="906"/>
                    </a:lnTo>
                    <a:lnTo>
                      <a:pt x="3054" y="894"/>
                    </a:lnTo>
                    <a:lnTo>
                      <a:pt x="3060" y="888"/>
                    </a:lnTo>
                    <a:lnTo>
                      <a:pt x="3042" y="870"/>
                    </a:lnTo>
                    <a:lnTo>
                      <a:pt x="3042" y="864"/>
                    </a:lnTo>
                    <a:lnTo>
                      <a:pt x="3048" y="864"/>
                    </a:lnTo>
                    <a:lnTo>
                      <a:pt x="3066" y="846"/>
                    </a:lnTo>
                    <a:lnTo>
                      <a:pt x="3072" y="846"/>
                    </a:lnTo>
                    <a:lnTo>
                      <a:pt x="3066" y="870"/>
                    </a:lnTo>
                    <a:lnTo>
                      <a:pt x="3096" y="894"/>
                    </a:lnTo>
                    <a:lnTo>
                      <a:pt x="3096" y="888"/>
                    </a:lnTo>
                    <a:lnTo>
                      <a:pt x="3102" y="882"/>
                    </a:lnTo>
                    <a:lnTo>
                      <a:pt x="3102" y="864"/>
                    </a:lnTo>
                    <a:lnTo>
                      <a:pt x="3108" y="852"/>
                    </a:lnTo>
                    <a:lnTo>
                      <a:pt x="3108" y="834"/>
                    </a:lnTo>
                    <a:lnTo>
                      <a:pt x="3114" y="822"/>
                    </a:lnTo>
                    <a:lnTo>
                      <a:pt x="3144" y="792"/>
                    </a:lnTo>
                    <a:lnTo>
                      <a:pt x="3156" y="786"/>
                    </a:lnTo>
                    <a:lnTo>
                      <a:pt x="3162" y="786"/>
                    </a:lnTo>
                    <a:lnTo>
                      <a:pt x="3162" y="792"/>
                    </a:lnTo>
                    <a:lnTo>
                      <a:pt x="3150" y="816"/>
                    </a:lnTo>
                    <a:lnTo>
                      <a:pt x="3132" y="834"/>
                    </a:lnTo>
                    <a:lnTo>
                      <a:pt x="3126" y="846"/>
                    </a:lnTo>
                    <a:lnTo>
                      <a:pt x="3120" y="882"/>
                    </a:lnTo>
                    <a:lnTo>
                      <a:pt x="3138" y="882"/>
                    </a:lnTo>
                    <a:lnTo>
                      <a:pt x="3138" y="894"/>
                    </a:lnTo>
                    <a:lnTo>
                      <a:pt x="3132" y="906"/>
                    </a:lnTo>
                    <a:lnTo>
                      <a:pt x="3132" y="918"/>
                    </a:lnTo>
                    <a:lnTo>
                      <a:pt x="3114" y="936"/>
                    </a:lnTo>
                    <a:lnTo>
                      <a:pt x="3102" y="960"/>
                    </a:lnTo>
                    <a:lnTo>
                      <a:pt x="3102" y="978"/>
                    </a:lnTo>
                    <a:lnTo>
                      <a:pt x="3126" y="954"/>
                    </a:lnTo>
                    <a:lnTo>
                      <a:pt x="3132" y="942"/>
                    </a:lnTo>
                    <a:lnTo>
                      <a:pt x="3144" y="930"/>
                    </a:lnTo>
                    <a:lnTo>
                      <a:pt x="3168" y="918"/>
                    </a:lnTo>
                    <a:lnTo>
                      <a:pt x="3180" y="906"/>
                    </a:lnTo>
                    <a:lnTo>
                      <a:pt x="3192" y="882"/>
                    </a:lnTo>
                    <a:lnTo>
                      <a:pt x="3192" y="798"/>
                    </a:lnTo>
                    <a:lnTo>
                      <a:pt x="3198" y="780"/>
                    </a:lnTo>
                    <a:lnTo>
                      <a:pt x="3198" y="768"/>
                    </a:lnTo>
                    <a:lnTo>
                      <a:pt x="3204" y="756"/>
                    </a:lnTo>
                    <a:lnTo>
                      <a:pt x="3210" y="756"/>
                    </a:lnTo>
                    <a:lnTo>
                      <a:pt x="3210" y="768"/>
                    </a:lnTo>
                    <a:lnTo>
                      <a:pt x="3204" y="780"/>
                    </a:lnTo>
                    <a:lnTo>
                      <a:pt x="3204" y="798"/>
                    </a:lnTo>
                    <a:lnTo>
                      <a:pt x="3210" y="798"/>
                    </a:lnTo>
                    <a:lnTo>
                      <a:pt x="3216" y="804"/>
                    </a:lnTo>
                    <a:lnTo>
                      <a:pt x="3216" y="840"/>
                    </a:lnTo>
                    <a:lnTo>
                      <a:pt x="3234" y="822"/>
                    </a:lnTo>
                    <a:lnTo>
                      <a:pt x="3240" y="810"/>
                    </a:lnTo>
                    <a:lnTo>
                      <a:pt x="3288" y="762"/>
                    </a:lnTo>
                    <a:lnTo>
                      <a:pt x="3300" y="756"/>
                    </a:lnTo>
                    <a:lnTo>
                      <a:pt x="3324" y="732"/>
                    </a:lnTo>
                    <a:lnTo>
                      <a:pt x="3324" y="726"/>
                    </a:lnTo>
                    <a:lnTo>
                      <a:pt x="3318" y="720"/>
                    </a:lnTo>
                    <a:lnTo>
                      <a:pt x="3312" y="720"/>
                    </a:lnTo>
                    <a:lnTo>
                      <a:pt x="3306" y="714"/>
                    </a:lnTo>
                    <a:lnTo>
                      <a:pt x="3306" y="702"/>
                    </a:lnTo>
                    <a:lnTo>
                      <a:pt x="3312" y="696"/>
                    </a:lnTo>
                    <a:lnTo>
                      <a:pt x="3324" y="696"/>
                    </a:lnTo>
                    <a:lnTo>
                      <a:pt x="3330" y="702"/>
                    </a:lnTo>
                    <a:lnTo>
                      <a:pt x="3360" y="702"/>
                    </a:lnTo>
                    <a:lnTo>
                      <a:pt x="3390" y="696"/>
                    </a:lnTo>
                    <a:lnTo>
                      <a:pt x="3450" y="672"/>
                    </a:lnTo>
                    <a:lnTo>
                      <a:pt x="3462" y="666"/>
                    </a:lnTo>
                    <a:lnTo>
                      <a:pt x="3444" y="660"/>
                    </a:lnTo>
                    <a:lnTo>
                      <a:pt x="3438" y="660"/>
                    </a:lnTo>
                    <a:lnTo>
                      <a:pt x="3432" y="666"/>
                    </a:lnTo>
                    <a:lnTo>
                      <a:pt x="3414" y="672"/>
                    </a:lnTo>
                    <a:lnTo>
                      <a:pt x="3402" y="672"/>
                    </a:lnTo>
                    <a:lnTo>
                      <a:pt x="3390" y="678"/>
                    </a:lnTo>
                    <a:lnTo>
                      <a:pt x="3372" y="678"/>
                    </a:lnTo>
                    <a:lnTo>
                      <a:pt x="3360" y="684"/>
                    </a:lnTo>
                    <a:lnTo>
                      <a:pt x="3348" y="684"/>
                    </a:lnTo>
                    <a:lnTo>
                      <a:pt x="3342" y="678"/>
                    </a:lnTo>
                    <a:lnTo>
                      <a:pt x="3342" y="672"/>
                    </a:lnTo>
                    <a:lnTo>
                      <a:pt x="3348" y="666"/>
                    </a:lnTo>
                    <a:lnTo>
                      <a:pt x="3354" y="654"/>
                    </a:lnTo>
                    <a:lnTo>
                      <a:pt x="3366" y="654"/>
                    </a:lnTo>
                    <a:lnTo>
                      <a:pt x="3378" y="648"/>
                    </a:lnTo>
                    <a:lnTo>
                      <a:pt x="3402" y="648"/>
                    </a:lnTo>
                    <a:lnTo>
                      <a:pt x="3492" y="642"/>
                    </a:lnTo>
                    <a:lnTo>
                      <a:pt x="3534" y="606"/>
                    </a:lnTo>
                    <a:lnTo>
                      <a:pt x="3546" y="618"/>
                    </a:lnTo>
                    <a:lnTo>
                      <a:pt x="3570" y="606"/>
                    </a:lnTo>
                    <a:lnTo>
                      <a:pt x="3570" y="642"/>
                    </a:lnTo>
                    <a:lnTo>
                      <a:pt x="3600" y="618"/>
                    </a:lnTo>
                    <a:lnTo>
                      <a:pt x="3624" y="612"/>
                    </a:lnTo>
                    <a:lnTo>
                      <a:pt x="3630" y="582"/>
                    </a:lnTo>
                    <a:lnTo>
                      <a:pt x="3618" y="570"/>
                    </a:lnTo>
                    <a:lnTo>
                      <a:pt x="3612" y="600"/>
                    </a:lnTo>
                    <a:lnTo>
                      <a:pt x="3588" y="600"/>
                    </a:lnTo>
                    <a:lnTo>
                      <a:pt x="3588" y="576"/>
                    </a:lnTo>
                    <a:lnTo>
                      <a:pt x="3570" y="552"/>
                    </a:lnTo>
                    <a:lnTo>
                      <a:pt x="3594" y="540"/>
                    </a:lnTo>
                    <a:lnTo>
                      <a:pt x="3600" y="504"/>
                    </a:lnTo>
                    <a:lnTo>
                      <a:pt x="3612" y="498"/>
                    </a:lnTo>
                    <a:lnTo>
                      <a:pt x="3618" y="486"/>
                    </a:lnTo>
                    <a:lnTo>
                      <a:pt x="3630" y="480"/>
                    </a:lnTo>
                    <a:lnTo>
                      <a:pt x="3636" y="474"/>
                    </a:lnTo>
                    <a:lnTo>
                      <a:pt x="3648" y="468"/>
                    </a:lnTo>
                    <a:lnTo>
                      <a:pt x="3654" y="456"/>
                    </a:lnTo>
                    <a:lnTo>
                      <a:pt x="3654" y="450"/>
                    </a:lnTo>
                    <a:lnTo>
                      <a:pt x="3660" y="444"/>
                    </a:lnTo>
                    <a:lnTo>
                      <a:pt x="3660" y="438"/>
                    </a:lnTo>
                    <a:lnTo>
                      <a:pt x="3690" y="444"/>
                    </a:lnTo>
                    <a:lnTo>
                      <a:pt x="3702" y="426"/>
                    </a:lnTo>
                    <a:lnTo>
                      <a:pt x="3708" y="432"/>
                    </a:lnTo>
                    <a:lnTo>
                      <a:pt x="3720" y="432"/>
                    </a:lnTo>
                    <a:lnTo>
                      <a:pt x="3726" y="426"/>
                    </a:lnTo>
                    <a:lnTo>
                      <a:pt x="3738" y="420"/>
                    </a:lnTo>
                    <a:lnTo>
                      <a:pt x="3744" y="408"/>
                    </a:lnTo>
                    <a:lnTo>
                      <a:pt x="3756" y="402"/>
                    </a:lnTo>
                    <a:lnTo>
                      <a:pt x="3774" y="384"/>
                    </a:lnTo>
                    <a:lnTo>
                      <a:pt x="3774" y="414"/>
                    </a:lnTo>
                    <a:lnTo>
                      <a:pt x="3786" y="408"/>
                    </a:lnTo>
                    <a:lnTo>
                      <a:pt x="3792" y="402"/>
                    </a:lnTo>
                    <a:lnTo>
                      <a:pt x="3828" y="384"/>
                    </a:lnTo>
                    <a:lnTo>
                      <a:pt x="3834" y="378"/>
                    </a:lnTo>
                    <a:lnTo>
                      <a:pt x="3846" y="378"/>
                    </a:lnTo>
                    <a:lnTo>
                      <a:pt x="3858" y="372"/>
                    </a:lnTo>
                    <a:lnTo>
                      <a:pt x="3876" y="372"/>
                    </a:lnTo>
                    <a:lnTo>
                      <a:pt x="3888" y="366"/>
                    </a:lnTo>
                    <a:lnTo>
                      <a:pt x="3900" y="366"/>
                    </a:lnTo>
                    <a:lnTo>
                      <a:pt x="3900" y="330"/>
                    </a:lnTo>
                    <a:lnTo>
                      <a:pt x="3876" y="330"/>
                    </a:lnTo>
                    <a:lnTo>
                      <a:pt x="3876" y="324"/>
                    </a:lnTo>
                    <a:lnTo>
                      <a:pt x="3882" y="312"/>
                    </a:lnTo>
                    <a:lnTo>
                      <a:pt x="3894" y="300"/>
                    </a:lnTo>
                    <a:lnTo>
                      <a:pt x="3888" y="294"/>
                    </a:lnTo>
                    <a:lnTo>
                      <a:pt x="3882" y="294"/>
                    </a:lnTo>
                    <a:lnTo>
                      <a:pt x="3876" y="288"/>
                    </a:lnTo>
                    <a:lnTo>
                      <a:pt x="3876" y="276"/>
                    </a:lnTo>
                    <a:lnTo>
                      <a:pt x="3888" y="252"/>
                    </a:lnTo>
                    <a:lnTo>
                      <a:pt x="3900" y="222"/>
                    </a:lnTo>
                    <a:lnTo>
                      <a:pt x="3912" y="198"/>
                    </a:lnTo>
                    <a:lnTo>
                      <a:pt x="3918" y="174"/>
                    </a:lnTo>
                    <a:lnTo>
                      <a:pt x="3918" y="168"/>
                    </a:lnTo>
                    <a:lnTo>
                      <a:pt x="3912" y="162"/>
                    </a:lnTo>
                    <a:lnTo>
                      <a:pt x="3876" y="162"/>
                    </a:lnTo>
                    <a:lnTo>
                      <a:pt x="3864" y="168"/>
                    </a:lnTo>
                    <a:lnTo>
                      <a:pt x="3858" y="168"/>
                    </a:lnTo>
                    <a:close/>
                    <a:moveTo>
                      <a:pt x="2718" y="366"/>
                    </a:moveTo>
                    <a:lnTo>
                      <a:pt x="2712" y="366"/>
                    </a:lnTo>
                    <a:lnTo>
                      <a:pt x="2712" y="354"/>
                    </a:lnTo>
                    <a:lnTo>
                      <a:pt x="2718" y="348"/>
                    </a:lnTo>
                    <a:lnTo>
                      <a:pt x="2718" y="336"/>
                    </a:lnTo>
                    <a:lnTo>
                      <a:pt x="2712" y="336"/>
                    </a:lnTo>
                    <a:lnTo>
                      <a:pt x="2700" y="342"/>
                    </a:lnTo>
                    <a:lnTo>
                      <a:pt x="2694" y="348"/>
                    </a:lnTo>
                    <a:lnTo>
                      <a:pt x="2682" y="354"/>
                    </a:lnTo>
                    <a:lnTo>
                      <a:pt x="2676" y="372"/>
                    </a:lnTo>
                    <a:lnTo>
                      <a:pt x="2664" y="366"/>
                    </a:lnTo>
                    <a:lnTo>
                      <a:pt x="2664" y="378"/>
                    </a:lnTo>
                    <a:lnTo>
                      <a:pt x="2652" y="402"/>
                    </a:lnTo>
                    <a:lnTo>
                      <a:pt x="2628" y="414"/>
                    </a:lnTo>
                    <a:lnTo>
                      <a:pt x="2628" y="426"/>
                    </a:lnTo>
                    <a:lnTo>
                      <a:pt x="2634" y="432"/>
                    </a:lnTo>
                    <a:lnTo>
                      <a:pt x="2628" y="432"/>
                    </a:lnTo>
                    <a:lnTo>
                      <a:pt x="2598" y="462"/>
                    </a:lnTo>
                    <a:lnTo>
                      <a:pt x="2598" y="468"/>
                    </a:lnTo>
                    <a:lnTo>
                      <a:pt x="2604" y="474"/>
                    </a:lnTo>
                    <a:lnTo>
                      <a:pt x="2610" y="474"/>
                    </a:lnTo>
                    <a:lnTo>
                      <a:pt x="2616" y="480"/>
                    </a:lnTo>
                    <a:lnTo>
                      <a:pt x="2616" y="492"/>
                    </a:lnTo>
                    <a:lnTo>
                      <a:pt x="2610" y="498"/>
                    </a:lnTo>
                    <a:lnTo>
                      <a:pt x="2604" y="498"/>
                    </a:lnTo>
                    <a:lnTo>
                      <a:pt x="2604" y="510"/>
                    </a:lnTo>
                    <a:lnTo>
                      <a:pt x="2592" y="534"/>
                    </a:lnTo>
                    <a:lnTo>
                      <a:pt x="2580" y="552"/>
                    </a:lnTo>
                    <a:lnTo>
                      <a:pt x="2550" y="582"/>
                    </a:lnTo>
                    <a:lnTo>
                      <a:pt x="2478" y="618"/>
                    </a:lnTo>
                    <a:lnTo>
                      <a:pt x="2484" y="588"/>
                    </a:lnTo>
                    <a:lnTo>
                      <a:pt x="2478" y="582"/>
                    </a:lnTo>
                    <a:lnTo>
                      <a:pt x="2478" y="576"/>
                    </a:lnTo>
                    <a:lnTo>
                      <a:pt x="2472" y="570"/>
                    </a:lnTo>
                    <a:lnTo>
                      <a:pt x="2472" y="564"/>
                    </a:lnTo>
                    <a:lnTo>
                      <a:pt x="2478" y="552"/>
                    </a:lnTo>
                    <a:lnTo>
                      <a:pt x="2496" y="534"/>
                    </a:lnTo>
                    <a:lnTo>
                      <a:pt x="2502" y="522"/>
                    </a:lnTo>
                    <a:lnTo>
                      <a:pt x="2502" y="516"/>
                    </a:lnTo>
                    <a:lnTo>
                      <a:pt x="2496" y="510"/>
                    </a:lnTo>
                    <a:lnTo>
                      <a:pt x="2496" y="492"/>
                    </a:lnTo>
                    <a:lnTo>
                      <a:pt x="2502" y="480"/>
                    </a:lnTo>
                    <a:lnTo>
                      <a:pt x="2508" y="474"/>
                    </a:lnTo>
                    <a:lnTo>
                      <a:pt x="2514" y="462"/>
                    </a:lnTo>
                    <a:lnTo>
                      <a:pt x="2526" y="456"/>
                    </a:lnTo>
                    <a:lnTo>
                      <a:pt x="2532" y="450"/>
                    </a:lnTo>
                    <a:lnTo>
                      <a:pt x="2532" y="432"/>
                    </a:lnTo>
                    <a:lnTo>
                      <a:pt x="2538" y="432"/>
                    </a:lnTo>
                    <a:lnTo>
                      <a:pt x="2622" y="348"/>
                    </a:lnTo>
                    <a:lnTo>
                      <a:pt x="2592" y="354"/>
                    </a:lnTo>
                    <a:lnTo>
                      <a:pt x="2580" y="360"/>
                    </a:lnTo>
                    <a:lnTo>
                      <a:pt x="2574" y="366"/>
                    </a:lnTo>
                    <a:lnTo>
                      <a:pt x="2562" y="372"/>
                    </a:lnTo>
                    <a:lnTo>
                      <a:pt x="2556" y="378"/>
                    </a:lnTo>
                    <a:lnTo>
                      <a:pt x="2550" y="378"/>
                    </a:lnTo>
                    <a:lnTo>
                      <a:pt x="2550" y="372"/>
                    </a:lnTo>
                    <a:lnTo>
                      <a:pt x="2556" y="366"/>
                    </a:lnTo>
                    <a:lnTo>
                      <a:pt x="2568" y="360"/>
                    </a:lnTo>
                    <a:lnTo>
                      <a:pt x="2592" y="336"/>
                    </a:lnTo>
                    <a:lnTo>
                      <a:pt x="2604" y="330"/>
                    </a:lnTo>
                    <a:lnTo>
                      <a:pt x="2658" y="276"/>
                    </a:lnTo>
                    <a:lnTo>
                      <a:pt x="2670" y="288"/>
                    </a:lnTo>
                    <a:lnTo>
                      <a:pt x="2682" y="276"/>
                    </a:lnTo>
                    <a:lnTo>
                      <a:pt x="2682" y="288"/>
                    </a:lnTo>
                    <a:lnTo>
                      <a:pt x="2694" y="288"/>
                    </a:lnTo>
                    <a:lnTo>
                      <a:pt x="2700" y="282"/>
                    </a:lnTo>
                    <a:lnTo>
                      <a:pt x="2700" y="270"/>
                    </a:lnTo>
                    <a:lnTo>
                      <a:pt x="2724" y="276"/>
                    </a:lnTo>
                    <a:lnTo>
                      <a:pt x="2736" y="270"/>
                    </a:lnTo>
                    <a:lnTo>
                      <a:pt x="2742" y="270"/>
                    </a:lnTo>
                    <a:lnTo>
                      <a:pt x="2754" y="264"/>
                    </a:lnTo>
                    <a:lnTo>
                      <a:pt x="2772" y="264"/>
                    </a:lnTo>
                    <a:lnTo>
                      <a:pt x="2784" y="270"/>
                    </a:lnTo>
                    <a:lnTo>
                      <a:pt x="2790" y="276"/>
                    </a:lnTo>
                    <a:lnTo>
                      <a:pt x="2796" y="288"/>
                    </a:lnTo>
                    <a:lnTo>
                      <a:pt x="2772" y="294"/>
                    </a:lnTo>
                    <a:lnTo>
                      <a:pt x="2772" y="318"/>
                    </a:lnTo>
                    <a:lnTo>
                      <a:pt x="2742" y="318"/>
                    </a:lnTo>
                    <a:lnTo>
                      <a:pt x="2736" y="324"/>
                    </a:lnTo>
                    <a:lnTo>
                      <a:pt x="2736" y="360"/>
                    </a:lnTo>
                    <a:lnTo>
                      <a:pt x="2730" y="366"/>
                    </a:lnTo>
                    <a:lnTo>
                      <a:pt x="2718" y="366"/>
                    </a:lnTo>
                    <a:close/>
                  </a:path>
                </a:pathLst>
              </a:custGeom>
              <a:solidFill>
                <a:srgbClr val="645746">
                  <a:lumMod val="40000"/>
                  <a:lumOff val="60000"/>
                </a:srgbClr>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189" name="Puerto Rico" descr="© INSCALE GmbH, 15.06.2010"/>
              <p:cNvSpPr>
                <a:spLocks/>
              </p:cNvSpPr>
              <p:nvPr/>
            </p:nvSpPr>
            <p:spPr bwMode="auto">
              <a:xfrm>
                <a:off x="2303462" y="3065463"/>
                <a:ext cx="55563" cy="23812"/>
              </a:xfrm>
              <a:custGeom>
                <a:avLst/>
                <a:gdLst>
                  <a:gd name="T0" fmla="*/ 2147483647 w 138"/>
                  <a:gd name="T1" fmla="*/ 2147483647 h 60"/>
                  <a:gd name="T2" fmla="*/ 2147483647 w 138"/>
                  <a:gd name="T3" fmla="*/ 2147483647 h 60"/>
                  <a:gd name="T4" fmla="*/ 2147483647 w 138"/>
                  <a:gd name="T5" fmla="*/ 0 h 60"/>
                  <a:gd name="T6" fmla="*/ 2147483647 w 138"/>
                  <a:gd name="T7" fmla="*/ 0 h 60"/>
                  <a:gd name="T8" fmla="*/ 2147483647 w 138"/>
                  <a:gd name="T9" fmla="*/ 2147483647 h 60"/>
                  <a:gd name="T10" fmla="*/ 0 w 138"/>
                  <a:gd name="T11" fmla="*/ 2147483647 h 60"/>
                  <a:gd name="T12" fmla="*/ 0 w 138"/>
                  <a:gd name="T13" fmla="*/ 2147483647 h 60"/>
                  <a:gd name="T14" fmla="*/ 2147483647 w 138"/>
                  <a:gd name="T15" fmla="*/ 2147483647 h 60"/>
                  <a:gd name="T16" fmla="*/ 2147483647 w 138"/>
                  <a:gd name="T17" fmla="*/ 2147483647 h 60"/>
                  <a:gd name="T18" fmla="*/ 2147483647 w 138"/>
                  <a:gd name="T19" fmla="*/ 2147483647 h 60"/>
                  <a:gd name="T20" fmla="*/ 2147483647 w 138"/>
                  <a:gd name="T21" fmla="*/ 2147483647 h 60"/>
                  <a:gd name="T22" fmla="*/ 2147483647 w 138"/>
                  <a:gd name="T23" fmla="*/ 2147483647 h 60"/>
                  <a:gd name="T24" fmla="*/ 2147483647 w 138"/>
                  <a:gd name="T25" fmla="*/ 2147483647 h 60"/>
                  <a:gd name="T26" fmla="*/ 2147483647 w 138"/>
                  <a:gd name="T27" fmla="*/ 2147483647 h 60"/>
                  <a:gd name="T28" fmla="*/ 2147483647 w 138"/>
                  <a:gd name="T29" fmla="*/ 2147483647 h 60"/>
                  <a:gd name="T30" fmla="*/ 2147483647 w 138"/>
                  <a:gd name="T31" fmla="*/ 2147483647 h 60"/>
                  <a:gd name="T32" fmla="*/ 2147483647 w 138"/>
                  <a:gd name="T33" fmla="*/ 2147483647 h 60"/>
                  <a:gd name="T34" fmla="*/ 2147483647 w 138"/>
                  <a:gd name="T35" fmla="*/ 2147483647 h 6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8"/>
                  <a:gd name="T55" fmla="*/ 0 h 60"/>
                  <a:gd name="T56" fmla="*/ 138 w 138"/>
                  <a:gd name="T57" fmla="*/ 60 h 6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8" h="60">
                    <a:moveTo>
                      <a:pt x="84" y="12"/>
                    </a:moveTo>
                    <a:lnTo>
                      <a:pt x="72" y="12"/>
                    </a:lnTo>
                    <a:lnTo>
                      <a:pt x="36" y="0"/>
                    </a:lnTo>
                    <a:lnTo>
                      <a:pt x="12" y="0"/>
                    </a:lnTo>
                    <a:lnTo>
                      <a:pt x="6" y="12"/>
                    </a:lnTo>
                    <a:lnTo>
                      <a:pt x="0" y="18"/>
                    </a:lnTo>
                    <a:lnTo>
                      <a:pt x="0" y="48"/>
                    </a:lnTo>
                    <a:lnTo>
                      <a:pt x="36" y="60"/>
                    </a:lnTo>
                    <a:lnTo>
                      <a:pt x="48" y="48"/>
                    </a:lnTo>
                    <a:lnTo>
                      <a:pt x="102" y="48"/>
                    </a:lnTo>
                    <a:lnTo>
                      <a:pt x="120" y="36"/>
                    </a:lnTo>
                    <a:lnTo>
                      <a:pt x="132" y="30"/>
                    </a:lnTo>
                    <a:lnTo>
                      <a:pt x="138" y="18"/>
                    </a:lnTo>
                    <a:lnTo>
                      <a:pt x="138" y="12"/>
                    </a:lnTo>
                    <a:lnTo>
                      <a:pt x="132" y="6"/>
                    </a:lnTo>
                    <a:lnTo>
                      <a:pt x="114" y="6"/>
                    </a:lnTo>
                    <a:lnTo>
                      <a:pt x="102" y="12"/>
                    </a:lnTo>
                    <a:lnTo>
                      <a:pt x="84" y="12"/>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190" name="Panama" descr="© INSCALE GmbH, 15.06.2010"/>
              <p:cNvSpPr>
                <a:spLocks/>
              </p:cNvSpPr>
              <p:nvPr/>
            </p:nvSpPr>
            <p:spPr bwMode="auto">
              <a:xfrm>
                <a:off x="1820862" y="3352800"/>
                <a:ext cx="165100" cy="79375"/>
              </a:xfrm>
              <a:custGeom>
                <a:avLst/>
                <a:gdLst>
                  <a:gd name="T0" fmla="*/ 2147483647 w 408"/>
                  <a:gd name="T1" fmla="*/ 2147483647 h 198"/>
                  <a:gd name="T2" fmla="*/ 2147483647 w 408"/>
                  <a:gd name="T3" fmla="*/ 2147483647 h 198"/>
                  <a:gd name="T4" fmla="*/ 2147483647 w 408"/>
                  <a:gd name="T5" fmla="*/ 2147483647 h 198"/>
                  <a:gd name="T6" fmla="*/ 2147483647 w 408"/>
                  <a:gd name="T7" fmla="*/ 2147483647 h 198"/>
                  <a:gd name="T8" fmla="*/ 2147483647 w 408"/>
                  <a:gd name="T9" fmla="*/ 2147483647 h 198"/>
                  <a:gd name="T10" fmla="*/ 2147483647 w 408"/>
                  <a:gd name="T11" fmla="*/ 2147483647 h 198"/>
                  <a:gd name="T12" fmla="*/ 2147483647 w 408"/>
                  <a:gd name="T13" fmla="*/ 2147483647 h 198"/>
                  <a:gd name="T14" fmla="*/ 2147483647 w 408"/>
                  <a:gd name="T15" fmla="*/ 2147483647 h 198"/>
                  <a:gd name="T16" fmla="*/ 2147483647 w 408"/>
                  <a:gd name="T17" fmla="*/ 2147483647 h 198"/>
                  <a:gd name="T18" fmla="*/ 2147483647 w 408"/>
                  <a:gd name="T19" fmla="*/ 2147483647 h 198"/>
                  <a:gd name="T20" fmla="*/ 2147483647 w 408"/>
                  <a:gd name="T21" fmla="*/ 2147483647 h 198"/>
                  <a:gd name="T22" fmla="*/ 2147483647 w 408"/>
                  <a:gd name="T23" fmla="*/ 2147483647 h 198"/>
                  <a:gd name="T24" fmla="*/ 2147483647 w 408"/>
                  <a:gd name="T25" fmla="*/ 2147483647 h 198"/>
                  <a:gd name="T26" fmla="*/ 2147483647 w 408"/>
                  <a:gd name="T27" fmla="*/ 2147483647 h 198"/>
                  <a:gd name="T28" fmla="*/ 2147483647 w 408"/>
                  <a:gd name="T29" fmla="*/ 2147483647 h 198"/>
                  <a:gd name="T30" fmla="*/ 2147483647 w 408"/>
                  <a:gd name="T31" fmla="*/ 2147483647 h 198"/>
                  <a:gd name="T32" fmla="*/ 2147483647 w 408"/>
                  <a:gd name="T33" fmla="*/ 0 h 198"/>
                  <a:gd name="T34" fmla="*/ 2147483647 w 408"/>
                  <a:gd name="T35" fmla="*/ 2147483647 h 198"/>
                  <a:gd name="T36" fmla="*/ 2147483647 w 408"/>
                  <a:gd name="T37" fmla="*/ 2147483647 h 198"/>
                  <a:gd name="T38" fmla="*/ 2147483647 w 408"/>
                  <a:gd name="T39" fmla="*/ 2147483647 h 198"/>
                  <a:gd name="T40" fmla="*/ 2147483647 w 408"/>
                  <a:gd name="T41" fmla="*/ 2147483647 h 198"/>
                  <a:gd name="T42" fmla="*/ 2147483647 w 408"/>
                  <a:gd name="T43" fmla="*/ 2147483647 h 198"/>
                  <a:gd name="T44" fmla="*/ 2147483647 w 408"/>
                  <a:gd name="T45" fmla="*/ 2147483647 h 198"/>
                  <a:gd name="T46" fmla="*/ 2147483647 w 408"/>
                  <a:gd name="T47" fmla="*/ 2147483647 h 198"/>
                  <a:gd name="T48" fmla="*/ 2147483647 w 408"/>
                  <a:gd name="T49" fmla="*/ 2147483647 h 198"/>
                  <a:gd name="T50" fmla="*/ 2147483647 w 408"/>
                  <a:gd name="T51" fmla="*/ 2147483647 h 198"/>
                  <a:gd name="T52" fmla="*/ 2147483647 w 408"/>
                  <a:gd name="T53" fmla="*/ 2147483647 h 198"/>
                  <a:gd name="T54" fmla="*/ 2147483647 w 408"/>
                  <a:gd name="T55" fmla="*/ 2147483647 h 198"/>
                  <a:gd name="T56" fmla="*/ 0 w 408"/>
                  <a:gd name="T57" fmla="*/ 2147483647 h 198"/>
                  <a:gd name="T58" fmla="*/ 2147483647 w 408"/>
                  <a:gd name="T59" fmla="*/ 2147483647 h 198"/>
                  <a:gd name="T60" fmla="*/ 2147483647 w 408"/>
                  <a:gd name="T61" fmla="*/ 2147483647 h 198"/>
                  <a:gd name="T62" fmla="*/ 2147483647 w 408"/>
                  <a:gd name="T63" fmla="*/ 2147483647 h 198"/>
                  <a:gd name="T64" fmla="*/ 0 w 408"/>
                  <a:gd name="T65" fmla="*/ 2147483647 h 198"/>
                  <a:gd name="T66" fmla="*/ 2147483647 w 408"/>
                  <a:gd name="T67" fmla="*/ 2147483647 h 198"/>
                  <a:gd name="T68" fmla="*/ 2147483647 w 408"/>
                  <a:gd name="T69" fmla="*/ 2147483647 h 198"/>
                  <a:gd name="T70" fmla="*/ 2147483647 w 408"/>
                  <a:gd name="T71" fmla="*/ 2147483647 h 198"/>
                  <a:gd name="T72" fmla="*/ 2147483647 w 408"/>
                  <a:gd name="T73" fmla="*/ 2147483647 h 198"/>
                  <a:gd name="T74" fmla="*/ 2147483647 w 408"/>
                  <a:gd name="T75" fmla="*/ 2147483647 h 198"/>
                  <a:gd name="T76" fmla="*/ 2147483647 w 408"/>
                  <a:gd name="T77" fmla="*/ 2147483647 h 198"/>
                  <a:gd name="T78" fmla="*/ 2147483647 w 408"/>
                  <a:gd name="T79" fmla="*/ 2147483647 h 198"/>
                  <a:gd name="T80" fmla="*/ 2147483647 w 408"/>
                  <a:gd name="T81" fmla="*/ 2147483647 h 198"/>
                  <a:gd name="T82" fmla="*/ 2147483647 w 408"/>
                  <a:gd name="T83" fmla="*/ 2147483647 h 198"/>
                  <a:gd name="T84" fmla="*/ 2147483647 w 408"/>
                  <a:gd name="T85" fmla="*/ 2147483647 h 198"/>
                  <a:gd name="T86" fmla="*/ 2147483647 w 408"/>
                  <a:gd name="T87" fmla="*/ 2147483647 h 198"/>
                  <a:gd name="T88" fmla="*/ 2147483647 w 408"/>
                  <a:gd name="T89" fmla="*/ 2147483647 h 198"/>
                  <a:gd name="T90" fmla="*/ 2147483647 w 408"/>
                  <a:gd name="T91" fmla="*/ 2147483647 h 198"/>
                  <a:gd name="T92" fmla="*/ 2147483647 w 408"/>
                  <a:gd name="T93" fmla="*/ 2147483647 h 198"/>
                  <a:gd name="T94" fmla="*/ 2147483647 w 408"/>
                  <a:gd name="T95" fmla="*/ 2147483647 h 198"/>
                  <a:gd name="T96" fmla="*/ 2147483647 w 408"/>
                  <a:gd name="T97" fmla="*/ 2147483647 h 198"/>
                  <a:gd name="T98" fmla="*/ 2147483647 w 408"/>
                  <a:gd name="T99" fmla="*/ 2147483647 h 198"/>
                  <a:gd name="T100" fmla="*/ 2147483647 w 408"/>
                  <a:gd name="T101" fmla="*/ 2147483647 h 19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08"/>
                  <a:gd name="T154" fmla="*/ 0 h 198"/>
                  <a:gd name="T155" fmla="*/ 408 w 408"/>
                  <a:gd name="T156" fmla="*/ 198 h 19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08" h="198">
                    <a:moveTo>
                      <a:pt x="306" y="66"/>
                    </a:moveTo>
                    <a:lnTo>
                      <a:pt x="318" y="78"/>
                    </a:lnTo>
                    <a:lnTo>
                      <a:pt x="324" y="90"/>
                    </a:lnTo>
                    <a:lnTo>
                      <a:pt x="330" y="96"/>
                    </a:lnTo>
                    <a:lnTo>
                      <a:pt x="342" y="90"/>
                    </a:lnTo>
                    <a:lnTo>
                      <a:pt x="372" y="120"/>
                    </a:lnTo>
                    <a:lnTo>
                      <a:pt x="342" y="102"/>
                    </a:lnTo>
                    <a:lnTo>
                      <a:pt x="342" y="120"/>
                    </a:lnTo>
                    <a:lnTo>
                      <a:pt x="336" y="132"/>
                    </a:lnTo>
                    <a:lnTo>
                      <a:pt x="336" y="162"/>
                    </a:lnTo>
                    <a:lnTo>
                      <a:pt x="342" y="168"/>
                    </a:lnTo>
                    <a:lnTo>
                      <a:pt x="348" y="180"/>
                    </a:lnTo>
                    <a:lnTo>
                      <a:pt x="354" y="186"/>
                    </a:lnTo>
                    <a:lnTo>
                      <a:pt x="360" y="186"/>
                    </a:lnTo>
                    <a:lnTo>
                      <a:pt x="372" y="156"/>
                    </a:lnTo>
                    <a:lnTo>
                      <a:pt x="378" y="162"/>
                    </a:lnTo>
                    <a:lnTo>
                      <a:pt x="390" y="168"/>
                    </a:lnTo>
                    <a:lnTo>
                      <a:pt x="396" y="162"/>
                    </a:lnTo>
                    <a:lnTo>
                      <a:pt x="408" y="138"/>
                    </a:lnTo>
                    <a:lnTo>
                      <a:pt x="408" y="126"/>
                    </a:lnTo>
                    <a:lnTo>
                      <a:pt x="396" y="120"/>
                    </a:lnTo>
                    <a:lnTo>
                      <a:pt x="390" y="108"/>
                    </a:lnTo>
                    <a:lnTo>
                      <a:pt x="390" y="90"/>
                    </a:lnTo>
                    <a:lnTo>
                      <a:pt x="396" y="84"/>
                    </a:lnTo>
                    <a:lnTo>
                      <a:pt x="372" y="66"/>
                    </a:lnTo>
                    <a:lnTo>
                      <a:pt x="372" y="60"/>
                    </a:lnTo>
                    <a:lnTo>
                      <a:pt x="366" y="54"/>
                    </a:lnTo>
                    <a:lnTo>
                      <a:pt x="366" y="42"/>
                    </a:lnTo>
                    <a:lnTo>
                      <a:pt x="360" y="30"/>
                    </a:lnTo>
                    <a:lnTo>
                      <a:pt x="348" y="24"/>
                    </a:lnTo>
                    <a:lnTo>
                      <a:pt x="330" y="18"/>
                    </a:lnTo>
                    <a:lnTo>
                      <a:pt x="288" y="18"/>
                    </a:lnTo>
                    <a:lnTo>
                      <a:pt x="282" y="0"/>
                    </a:lnTo>
                    <a:lnTo>
                      <a:pt x="246" y="0"/>
                    </a:lnTo>
                    <a:lnTo>
                      <a:pt x="234" y="6"/>
                    </a:lnTo>
                    <a:lnTo>
                      <a:pt x="228" y="12"/>
                    </a:lnTo>
                    <a:lnTo>
                      <a:pt x="222" y="24"/>
                    </a:lnTo>
                    <a:lnTo>
                      <a:pt x="210" y="36"/>
                    </a:lnTo>
                    <a:lnTo>
                      <a:pt x="204" y="36"/>
                    </a:lnTo>
                    <a:lnTo>
                      <a:pt x="198" y="30"/>
                    </a:lnTo>
                    <a:lnTo>
                      <a:pt x="192" y="30"/>
                    </a:lnTo>
                    <a:lnTo>
                      <a:pt x="168" y="42"/>
                    </a:lnTo>
                    <a:lnTo>
                      <a:pt x="144" y="66"/>
                    </a:lnTo>
                    <a:lnTo>
                      <a:pt x="132" y="72"/>
                    </a:lnTo>
                    <a:lnTo>
                      <a:pt x="120" y="72"/>
                    </a:lnTo>
                    <a:lnTo>
                      <a:pt x="114" y="66"/>
                    </a:lnTo>
                    <a:lnTo>
                      <a:pt x="102" y="60"/>
                    </a:lnTo>
                    <a:lnTo>
                      <a:pt x="90" y="42"/>
                    </a:lnTo>
                    <a:lnTo>
                      <a:pt x="78" y="54"/>
                    </a:lnTo>
                    <a:lnTo>
                      <a:pt x="60" y="54"/>
                    </a:lnTo>
                    <a:lnTo>
                      <a:pt x="48" y="42"/>
                    </a:lnTo>
                    <a:lnTo>
                      <a:pt x="48" y="18"/>
                    </a:lnTo>
                    <a:lnTo>
                      <a:pt x="36" y="6"/>
                    </a:lnTo>
                    <a:lnTo>
                      <a:pt x="24" y="6"/>
                    </a:lnTo>
                    <a:lnTo>
                      <a:pt x="18" y="12"/>
                    </a:lnTo>
                    <a:lnTo>
                      <a:pt x="6" y="12"/>
                    </a:lnTo>
                    <a:lnTo>
                      <a:pt x="0" y="18"/>
                    </a:lnTo>
                    <a:lnTo>
                      <a:pt x="0" y="36"/>
                    </a:lnTo>
                    <a:lnTo>
                      <a:pt x="6" y="42"/>
                    </a:lnTo>
                    <a:lnTo>
                      <a:pt x="6" y="48"/>
                    </a:lnTo>
                    <a:lnTo>
                      <a:pt x="24" y="48"/>
                    </a:lnTo>
                    <a:lnTo>
                      <a:pt x="30" y="54"/>
                    </a:lnTo>
                    <a:lnTo>
                      <a:pt x="12" y="72"/>
                    </a:lnTo>
                    <a:lnTo>
                      <a:pt x="6" y="72"/>
                    </a:lnTo>
                    <a:lnTo>
                      <a:pt x="6" y="96"/>
                    </a:lnTo>
                    <a:lnTo>
                      <a:pt x="0" y="102"/>
                    </a:lnTo>
                    <a:lnTo>
                      <a:pt x="6" y="108"/>
                    </a:lnTo>
                    <a:lnTo>
                      <a:pt x="48" y="102"/>
                    </a:lnTo>
                    <a:lnTo>
                      <a:pt x="60" y="120"/>
                    </a:lnTo>
                    <a:lnTo>
                      <a:pt x="90" y="114"/>
                    </a:lnTo>
                    <a:lnTo>
                      <a:pt x="90" y="126"/>
                    </a:lnTo>
                    <a:lnTo>
                      <a:pt x="84" y="132"/>
                    </a:lnTo>
                    <a:lnTo>
                      <a:pt x="84" y="150"/>
                    </a:lnTo>
                    <a:lnTo>
                      <a:pt x="90" y="156"/>
                    </a:lnTo>
                    <a:lnTo>
                      <a:pt x="108" y="156"/>
                    </a:lnTo>
                    <a:lnTo>
                      <a:pt x="114" y="150"/>
                    </a:lnTo>
                    <a:lnTo>
                      <a:pt x="120" y="150"/>
                    </a:lnTo>
                    <a:lnTo>
                      <a:pt x="120" y="132"/>
                    </a:lnTo>
                    <a:lnTo>
                      <a:pt x="138" y="126"/>
                    </a:lnTo>
                    <a:lnTo>
                      <a:pt x="138" y="150"/>
                    </a:lnTo>
                    <a:lnTo>
                      <a:pt x="144" y="168"/>
                    </a:lnTo>
                    <a:lnTo>
                      <a:pt x="144" y="180"/>
                    </a:lnTo>
                    <a:lnTo>
                      <a:pt x="150" y="192"/>
                    </a:lnTo>
                    <a:lnTo>
                      <a:pt x="156" y="198"/>
                    </a:lnTo>
                    <a:lnTo>
                      <a:pt x="162" y="198"/>
                    </a:lnTo>
                    <a:lnTo>
                      <a:pt x="180" y="192"/>
                    </a:lnTo>
                    <a:lnTo>
                      <a:pt x="198" y="174"/>
                    </a:lnTo>
                    <a:lnTo>
                      <a:pt x="204" y="174"/>
                    </a:lnTo>
                    <a:lnTo>
                      <a:pt x="198" y="168"/>
                    </a:lnTo>
                    <a:lnTo>
                      <a:pt x="186" y="162"/>
                    </a:lnTo>
                    <a:lnTo>
                      <a:pt x="180" y="150"/>
                    </a:lnTo>
                    <a:lnTo>
                      <a:pt x="174" y="144"/>
                    </a:lnTo>
                    <a:lnTo>
                      <a:pt x="168" y="132"/>
                    </a:lnTo>
                    <a:lnTo>
                      <a:pt x="162" y="126"/>
                    </a:lnTo>
                    <a:lnTo>
                      <a:pt x="186" y="102"/>
                    </a:lnTo>
                    <a:lnTo>
                      <a:pt x="222" y="84"/>
                    </a:lnTo>
                    <a:lnTo>
                      <a:pt x="228" y="72"/>
                    </a:lnTo>
                    <a:lnTo>
                      <a:pt x="246" y="54"/>
                    </a:lnTo>
                    <a:lnTo>
                      <a:pt x="258" y="48"/>
                    </a:lnTo>
                    <a:lnTo>
                      <a:pt x="276" y="54"/>
                    </a:lnTo>
                    <a:lnTo>
                      <a:pt x="288" y="60"/>
                    </a:lnTo>
                    <a:lnTo>
                      <a:pt x="306" y="66"/>
                    </a:lnTo>
                    <a:close/>
                  </a:path>
                </a:pathLst>
              </a:custGeom>
              <a:solidFill>
                <a:srgbClr val="645746">
                  <a:lumMod val="40000"/>
                  <a:lumOff val="60000"/>
                </a:srgbClr>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191" name="Nicaragua" descr="© INSCALE GmbH, 15.06.2010"/>
              <p:cNvSpPr>
                <a:spLocks/>
              </p:cNvSpPr>
              <p:nvPr/>
            </p:nvSpPr>
            <p:spPr bwMode="auto">
              <a:xfrm>
                <a:off x="1698626" y="3181350"/>
                <a:ext cx="131763" cy="134938"/>
              </a:xfrm>
              <a:custGeom>
                <a:avLst/>
                <a:gdLst>
                  <a:gd name="T0" fmla="*/ 2147483647 w 324"/>
                  <a:gd name="T1" fmla="*/ 2147483647 h 330"/>
                  <a:gd name="T2" fmla="*/ 2147483647 w 324"/>
                  <a:gd name="T3" fmla="*/ 0 h 330"/>
                  <a:gd name="T4" fmla="*/ 2147483647 w 324"/>
                  <a:gd name="T5" fmla="*/ 2147483647 h 330"/>
                  <a:gd name="T6" fmla="*/ 2147483647 w 324"/>
                  <a:gd name="T7" fmla="*/ 2147483647 h 330"/>
                  <a:gd name="T8" fmla="*/ 2147483647 w 324"/>
                  <a:gd name="T9" fmla="*/ 0 h 330"/>
                  <a:gd name="T10" fmla="*/ 2147483647 w 324"/>
                  <a:gd name="T11" fmla="*/ 2147483647 h 330"/>
                  <a:gd name="T12" fmla="*/ 2147483647 w 324"/>
                  <a:gd name="T13" fmla="*/ 2147483647 h 330"/>
                  <a:gd name="T14" fmla="*/ 2147483647 w 324"/>
                  <a:gd name="T15" fmla="*/ 2147483647 h 330"/>
                  <a:gd name="T16" fmla="*/ 2147483647 w 324"/>
                  <a:gd name="T17" fmla="*/ 2147483647 h 330"/>
                  <a:gd name="T18" fmla="*/ 2147483647 w 324"/>
                  <a:gd name="T19" fmla="*/ 2147483647 h 330"/>
                  <a:gd name="T20" fmla="*/ 2147483647 w 324"/>
                  <a:gd name="T21" fmla="*/ 2147483647 h 330"/>
                  <a:gd name="T22" fmla="*/ 2147483647 w 324"/>
                  <a:gd name="T23" fmla="*/ 2147483647 h 330"/>
                  <a:gd name="T24" fmla="*/ 2147483647 w 324"/>
                  <a:gd name="T25" fmla="*/ 2147483647 h 330"/>
                  <a:gd name="T26" fmla="*/ 2147483647 w 324"/>
                  <a:gd name="T27" fmla="*/ 2147483647 h 330"/>
                  <a:gd name="T28" fmla="*/ 2147483647 w 324"/>
                  <a:gd name="T29" fmla="*/ 2147483647 h 330"/>
                  <a:gd name="T30" fmla="*/ 2147483647 w 324"/>
                  <a:gd name="T31" fmla="*/ 2147483647 h 330"/>
                  <a:gd name="T32" fmla="*/ 2147483647 w 324"/>
                  <a:gd name="T33" fmla="*/ 2147483647 h 330"/>
                  <a:gd name="T34" fmla="*/ 2147483647 w 324"/>
                  <a:gd name="T35" fmla="*/ 2147483647 h 330"/>
                  <a:gd name="T36" fmla="*/ 2147483647 w 324"/>
                  <a:gd name="T37" fmla="*/ 2147483647 h 330"/>
                  <a:gd name="T38" fmla="*/ 2147483647 w 324"/>
                  <a:gd name="T39" fmla="*/ 2147483647 h 330"/>
                  <a:gd name="T40" fmla="*/ 2147483647 w 324"/>
                  <a:gd name="T41" fmla="*/ 2147483647 h 330"/>
                  <a:gd name="T42" fmla="*/ 2147483647 w 324"/>
                  <a:gd name="T43" fmla="*/ 2147483647 h 330"/>
                  <a:gd name="T44" fmla="*/ 2147483647 w 324"/>
                  <a:gd name="T45" fmla="*/ 2147483647 h 330"/>
                  <a:gd name="T46" fmla="*/ 2147483647 w 324"/>
                  <a:gd name="T47" fmla="*/ 2147483647 h 330"/>
                  <a:gd name="T48" fmla="*/ 2147483647 w 324"/>
                  <a:gd name="T49" fmla="*/ 2147483647 h 330"/>
                  <a:gd name="T50" fmla="*/ 2147483647 w 324"/>
                  <a:gd name="T51" fmla="*/ 2147483647 h 330"/>
                  <a:gd name="T52" fmla="*/ 2147483647 w 324"/>
                  <a:gd name="T53" fmla="*/ 2147483647 h 330"/>
                  <a:gd name="T54" fmla="*/ 2147483647 w 324"/>
                  <a:gd name="T55" fmla="*/ 2147483647 h 330"/>
                  <a:gd name="T56" fmla="*/ 2147483647 w 324"/>
                  <a:gd name="T57" fmla="*/ 2147483647 h 330"/>
                  <a:gd name="T58" fmla="*/ 2147483647 w 324"/>
                  <a:gd name="T59" fmla="*/ 2147483647 h 330"/>
                  <a:gd name="T60" fmla="*/ 2147483647 w 324"/>
                  <a:gd name="T61" fmla="*/ 2147483647 h 330"/>
                  <a:gd name="T62" fmla="*/ 2147483647 w 324"/>
                  <a:gd name="T63" fmla="*/ 2147483647 h 330"/>
                  <a:gd name="T64" fmla="*/ 2147483647 w 324"/>
                  <a:gd name="T65" fmla="*/ 2147483647 h 330"/>
                  <a:gd name="T66" fmla="*/ 2147483647 w 324"/>
                  <a:gd name="T67" fmla="*/ 2147483647 h 330"/>
                  <a:gd name="T68" fmla="*/ 2147483647 w 324"/>
                  <a:gd name="T69" fmla="*/ 2147483647 h 330"/>
                  <a:gd name="T70" fmla="*/ 2147483647 w 324"/>
                  <a:gd name="T71" fmla="*/ 2147483647 h 330"/>
                  <a:gd name="T72" fmla="*/ 2147483647 w 324"/>
                  <a:gd name="T73" fmla="*/ 2147483647 h 330"/>
                  <a:gd name="T74" fmla="*/ 2147483647 w 324"/>
                  <a:gd name="T75" fmla="*/ 2147483647 h 330"/>
                  <a:gd name="T76" fmla="*/ 2147483647 w 324"/>
                  <a:gd name="T77" fmla="*/ 2147483647 h 330"/>
                  <a:gd name="T78" fmla="*/ 2147483647 w 324"/>
                  <a:gd name="T79" fmla="*/ 2147483647 h 330"/>
                  <a:gd name="T80" fmla="*/ 2147483647 w 324"/>
                  <a:gd name="T81" fmla="*/ 2147483647 h 3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24"/>
                  <a:gd name="T124" fmla="*/ 0 h 330"/>
                  <a:gd name="T125" fmla="*/ 324 w 324"/>
                  <a:gd name="T126" fmla="*/ 330 h 3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24" h="330">
                    <a:moveTo>
                      <a:pt x="324" y="18"/>
                    </a:moveTo>
                    <a:lnTo>
                      <a:pt x="318" y="12"/>
                    </a:lnTo>
                    <a:lnTo>
                      <a:pt x="318" y="6"/>
                    </a:lnTo>
                    <a:lnTo>
                      <a:pt x="312" y="0"/>
                    </a:lnTo>
                    <a:lnTo>
                      <a:pt x="264" y="0"/>
                    </a:lnTo>
                    <a:lnTo>
                      <a:pt x="264" y="6"/>
                    </a:lnTo>
                    <a:lnTo>
                      <a:pt x="252" y="18"/>
                    </a:lnTo>
                    <a:lnTo>
                      <a:pt x="240" y="18"/>
                    </a:lnTo>
                    <a:lnTo>
                      <a:pt x="222" y="0"/>
                    </a:lnTo>
                    <a:lnTo>
                      <a:pt x="210" y="0"/>
                    </a:lnTo>
                    <a:lnTo>
                      <a:pt x="198" y="12"/>
                    </a:lnTo>
                    <a:lnTo>
                      <a:pt x="198" y="30"/>
                    </a:lnTo>
                    <a:lnTo>
                      <a:pt x="180" y="30"/>
                    </a:lnTo>
                    <a:lnTo>
                      <a:pt x="168" y="54"/>
                    </a:lnTo>
                    <a:lnTo>
                      <a:pt x="144" y="78"/>
                    </a:lnTo>
                    <a:lnTo>
                      <a:pt x="126" y="78"/>
                    </a:lnTo>
                    <a:lnTo>
                      <a:pt x="120" y="72"/>
                    </a:lnTo>
                    <a:lnTo>
                      <a:pt x="120" y="66"/>
                    </a:lnTo>
                    <a:lnTo>
                      <a:pt x="108" y="66"/>
                    </a:lnTo>
                    <a:lnTo>
                      <a:pt x="102" y="72"/>
                    </a:lnTo>
                    <a:lnTo>
                      <a:pt x="96" y="84"/>
                    </a:lnTo>
                    <a:lnTo>
                      <a:pt x="60" y="84"/>
                    </a:lnTo>
                    <a:lnTo>
                      <a:pt x="54" y="90"/>
                    </a:lnTo>
                    <a:lnTo>
                      <a:pt x="54" y="102"/>
                    </a:lnTo>
                    <a:lnTo>
                      <a:pt x="60" y="108"/>
                    </a:lnTo>
                    <a:lnTo>
                      <a:pt x="60" y="120"/>
                    </a:lnTo>
                    <a:lnTo>
                      <a:pt x="66" y="126"/>
                    </a:lnTo>
                    <a:lnTo>
                      <a:pt x="48" y="126"/>
                    </a:lnTo>
                    <a:lnTo>
                      <a:pt x="48" y="144"/>
                    </a:lnTo>
                    <a:lnTo>
                      <a:pt x="36" y="150"/>
                    </a:lnTo>
                    <a:lnTo>
                      <a:pt x="0" y="150"/>
                    </a:lnTo>
                    <a:lnTo>
                      <a:pt x="48" y="204"/>
                    </a:lnTo>
                    <a:lnTo>
                      <a:pt x="48" y="210"/>
                    </a:lnTo>
                    <a:lnTo>
                      <a:pt x="54" y="216"/>
                    </a:lnTo>
                    <a:lnTo>
                      <a:pt x="54" y="228"/>
                    </a:lnTo>
                    <a:lnTo>
                      <a:pt x="66" y="252"/>
                    </a:lnTo>
                    <a:lnTo>
                      <a:pt x="72" y="258"/>
                    </a:lnTo>
                    <a:lnTo>
                      <a:pt x="96" y="270"/>
                    </a:lnTo>
                    <a:lnTo>
                      <a:pt x="108" y="282"/>
                    </a:lnTo>
                    <a:lnTo>
                      <a:pt x="114" y="294"/>
                    </a:lnTo>
                    <a:lnTo>
                      <a:pt x="138" y="294"/>
                    </a:lnTo>
                    <a:lnTo>
                      <a:pt x="132" y="294"/>
                    </a:lnTo>
                    <a:lnTo>
                      <a:pt x="120" y="282"/>
                    </a:lnTo>
                    <a:lnTo>
                      <a:pt x="120" y="276"/>
                    </a:lnTo>
                    <a:lnTo>
                      <a:pt x="126" y="270"/>
                    </a:lnTo>
                    <a:lnTo>
                      <a:pt x="138" y="270"/>
                    </a:lnTo>
                    <a:lnTo>
                      <a:pt x="138" y="264"/>
                    </a:lnTo>
                    <a:lnTo>
                      <a:pt x="132" y="258"/>
                    </a:lnTo>
                    <a:lnTo>
                      <a:pt x="126" y="258"/>
                    </a:lnTo>
                    <a:lnTo>
                      <a:pt x="120" y="264"/>
                    </a:lnTo>
                    <a:lnTo>
                      <a:pt x="114" y="264"/>
                    </a:lnTo>
                    <a:lnTo>
                      <a:pt x="114" y="222"/>
                    </a:lnTo>
                    <a:lnTo>
                      <a:pt x="120" y="222"/>
                    </a:lnTo>
                    <a:lnTo>
                      <a:pt x="132" y="228"/>
                    </a:lnTo>
                    <a:lnTo>
                      <a:pt x="144" y="240"/>
                    </a:lnTo>
                    <a:lnTo>
                      <a:pt x="156" y="246"/>
                    </a:lnTo>
                    <a:lnTo>
                      <a:pt x="180" y="270"/>
                    </a:lnTo>
                    <a:lnTo>
                      <a:pt x="192" y="306"/>
                    </a:lnTo>
                    <a:lnTo>
                      <a:pt x="210" y="306"/>
                    </a:lnTo>
                    <a:lnTo>
                      <a:pt x="216" y="312"/>
                    </a:lnTo>
                    <a:lnTo>
                      <a:pt x="222" y="312"/>
                    </a:lnTo>
                    <a:lnTo>
                      <a:pt x="222" y="318"/>
                    </a:lnTo>
                    <a:lnTo>
                      <a:pt x="234" y="330"/>
                    </a:lnTo>
                    <a:lnTo>
                      <a:pt x="270" y="330"/>
                    </a:lnTo>
                    <a:lnTo>
                      <a:pt x="270" y="324"/>
                    </a:lnTo>
                    <a:lnTo>
                      <a:pt x="258" y="312"/>
                    </a:lnTo>
                    <a:lnTo>
                      <a:pt x="252" y="300"/>
                    </a:lnTo>
                    <a:lnTo>
                      <a:pt x="252" y="276"/>
                    </a:lnTo>
                    <a:lnTo>
                      <a:pt x="264" y="264"/>
                    </a:lnTo>
                    <a:lnTo>
                      <a:pt x="270" y="264"/>
                    </a:lnTo>
                    <a:lnTo>
                      <a:pt x="270" y="246"/>
                    </a:lnTo>
                    <a:lnTo>
                      <a:pt x="264" y="234"/>
                    </a:lnTo>
                    <a:lnTo>
                      <a:pt x="264" y="222"/>
                    </a:lnTo>
                    <a:lnTo>
                      <a:pt x="270" y="174"/>
                    </a:lnTo>
                    <a:lnTo>
                      <a:pt x="282" y="192"/>
                    </a:lnTo>
                    <a:lnTo>
                      <a:pt x="288" y="108"/>
                    </a:lnTo>
                    <a:lnTo>
                      <a:pt x="288" y="102"/>
                    </a:lnTo>
                    <a:lnTo>
                      <a:pt x="294" y="96"/>
                    </a:lnTo>
                    <a:lnTo>
                      <a:pt x="306" y="72"/>
                    </a:lnTo>
                    <a:lnTo>
                      <a:pt x="312" y="66"/>
                    </a:lnTo>
                    <a:lnTo>
                      <a:pt x="324" y="42"/>
                    </a:lnTo>
                    <a:lnTo>
                      <a:pt x="324" y="18"/>
                    </a:lnTo>
                    <a:close/>
                  </a:path>
                </a:pathLst>
              </a:custGeom>
              <a:solidFill>
                <a:srgbClr val="645746">
                  <a:lumMod val="40000"/>
                  <a:lumOff val="60000"/>
                </a:srgbClr>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192" name="Newfoundland" descr="© INSCALE GmbH, 15.06.2010"/>
              <p:cNvSpPr>
                <a:spLocks/>
              </p:cNvSpPr>
              <p:nvPr/>
            </p:nvSpPr>
            <p:spPr bwMode="auto">
              <a:xfrm>
                <a:off x="2733675" y="1990725"/>
                <a:ext cx="173038" cy="155575"/>
              </a:xfrm>
              <a:custGeom>
                <a:avLst/>
                <a:gdLst>
                  <a:gd name="T0" fmla="*/ 2147483647 w 426"/>
                  <a:gd name="T1" fmla="*/ 2147483647 h 384"/>
                  <a:gd name="T2" fmla="*/ 2147483647 w 426"/>
                  <a:gd name="T3" fmla="*/ 2147483647 h 384"/>
                  <a:gd name="T4" fmla="*/ 2147483647 w 426"/>
                  <a:gd name="T5" fmla="*/ 0 h 384"/>
                  <a:gd name="T6" fmla="*/ 2147483647 w 426"/>
                  <a:gd name="T7" fmla="*/ 2147483647 h 384"/>
                  <a:gd name="T8" fmla="*/ 2147483647 w 426"/>
                  <a:gd name="T9" fmla="*/ 2147483647 h 384"/>
                  <a:gd name="T10" fmla="*/ 2147483647 w 426"/>
                  <a:gd name="T11" fmla="*/ 2147483647 h 384"/>
                  <a:gd name="T12" fmla="*/ 2147483647 w 426"/>
                  <a:gd name="T13" fmla="*/ 2147483647 h 384"/>
                  <a:gd name="T14" fmla="*/ 2147483647 w 426"/>
                  <a:gd name="T15" fmla="*/ 2147483647 h 384"/>
                  <a:gd name="T16" fmla="*/ 2147483647 w 426"/>
                  <a:gd name="T17" fmla="*/ 2147483647 h 384"/>
                  <a:gd name="T18" fmla="*/ 2147483647 w 426"/>
                  <a:gd name="T19" fmla="*/ 2147483647 h 384"/>
                  <a:gd name="T20" fmla="*/ 2147483647 w 426"/>
                  <a:gd name="T21" fmla="*/ 2147483647 h 384"/>
                  <a:gd name="T22" fmla="*/ 2147483647 w 426"/>
                  <a:gd name="T23" fmla="*/ 2147483647 h 384"/>
                  <a:gd name="T24" fmla="*/ 2147483647 w 426"/>
                  <a:gd name="T25" fmla="*/ 2147483647 h 384"/>
                  <a:gd name="T26" fmla="*/ 2147483647 w 426"/>
                  <a:gd name="T27" fmla="*/ 2147483647 h 384"/>
                  <a:gd name="T28" fmla="*/ 2147483647 w 426"/>
                  <a:gd name="T29" fmla="*/ 2147483647 h 384"/>
                  <a:gd name="T30" fmla="*/ 2147483647 w 426"/>
                  <a:gd name="T31" fmla="*/ 2147483647 h 384"/>
                  <a:gd name="T32" fmla="*/ 2147483647 w 426"/>
                  <a:gd name="T33" fmla="*/ 2147483647 h 384"/>
                  <a:gd name="T34" fmla="*/ 2147483647 w 426"/>
                  <a:gd name="T35" fmla="*/ 2147483647 h 384"/>
                  <a:gd name="T36" fmla="*/ 2147483647 w 426"/>
                  <a:gd name="T37" fmla="*/ 2147483647 h 384"/>
                  <a:gd name="T38" fmla="*/ 2147483647 w 426"/>
                  <a:gd name="T39" fmla="*/ 2147483647 h 384"/>
                  <a:gd name="T40" fmla="*/ 2147483647 w 426"/>
                  <a:gd name="T41" fmla="*/ 2147483647 h 384"/>
                  <a:gd name="T42" fmla="*/ 2147483647 w 426"/>
                  <a:gd name="T43" fmla="*/ 2147483647 h 384"/>
                  <a:gd name="T44" fmla="*/ 2147483647 w 426"/>
                  <a:gd name="T45" fmla="*/ 2147483647 h 384"/>
                  <a:gd name="T46" fmla="*/ 2147483647 w 426"/>
                  <a:gd name="T47" fmla="*/ 2147483647 h 384"/>
                  <a:gd name="T48" fmla="*/ 2147483647 w 426"/>
                  <a:gd name="T49" fmla="*/ 2147483647 h 384"/>
                  <a:gd name="T50" fmla="*/ 2147483647 w 426"/>
                  <a:gd name="T51" fmla="*/ 2147483647 h 384"/>
                  <a:gd name="T52" fmla="*/ 2147483647 w 426"/>
                  <a:gd name="T53" fmla="*/ 2147483647 h 384"/>
                  <a:gd name="T54" fmla="*/ 2147483647 w 426"/>
                  <a:gd name="T55" fmla="*/ 2147483647 h 384"/>
                  <a:gd name="T56" fmla="*/ 2147483647 w 426"/>
                  <a:gd name="T57" fmla="*/ 2147483647 h 384"/>
                  <a:gd name="T58" fmla="*/ 2147483647 w 426"/>
                  <a:gd name="T59" fmla="*/ 2147483647 h 384"/>
                  <a:gd name="T60" fmla="*/ 2147483647 w 426"/>
                  <a:gd name="T61" fmla="*/ 2147483647 h 384"/>
                  <a:gd name="T62" fmla="*/ 2147483647 w 426"/>
                  <a:gd name="T63" fmla="*/ 2147483647 h 384"/>
                  <a:gd name="T64" fmla="*/ 2147483647 w 426"/>
                  <a:gd name="T65" fmla="*/ 2147483647 h 384"/>
                  <a:gd name="T66" fmla="*/ 2147483647 w 426"/>
                  <a:gd name="T67" fmla="*/ 2147483647 h 384"/>
                  <a:gd name="T68" fmla="*/ 2147483647 w 426"/>
                  <a:gd name="T69" fmla="*/ 2147483647 h 384"/>
                  <a:gd name="T70" fmla="*/ 2147483647 w 426"/>
                  <a:gd name="T71" fmla="*/ 2147483647 h 384"/>
                  <a:gd name="T72" fmla="*/ 2147483647 w 426"/>
                  <a:gd name="T73" fmla="*/ 2147483647 h 384"/>
                  <a:gd name="T74" fmla="*/ 2147483647 w 426"/>
                  <a:gd name="T75" fmla="*/ 2147483647 h 384"/>
                  <a:gd name="T76" fmla="*/ 2147483647 w 426"/>
                  <a:gd name="T77" fmla="*/ 2147483647 h 384"/>
                  <a:gd name="T78" fmla="*/ 2147483647 w 426"/>
                  <a:gd name="T79" fmla="*/ 2147483647 h 384"/>
                  <a:gd name="T80" fmla="*/ 2147483647 w 426"/>
                  <a:gd name="T81" fmla="*/ 2147483647 h 384"/>
                  <a:gd name="T82" fmla="*/ 2147483647 w 426"/>
                  <a:gd name="T83" fmla="*/ 2147483647 h 38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26"/>
                  <a:gd name="T127" fmla="*/ 0 h 384"/>
                  <a:gd name="T128" fmla="*/ 426 w 426"/>
                  <a:gd name="T129" fmla="*/ 384 h 38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26" h="384">
                    <a:moveTo>
                      <a:pt x="258" y="18"/>
                    </a:moveTo>
                    <a:lnTo>
                      <a:pt x="270" y="12"/>
                    </a:lnTo>
                    <a:lnTo>
                      <a:pt x="276" y="12"/>
                    </a:lnTo>
                    <a:lnTo>
                      <a:pt x="294" y="6"/>
                    </a:lnTo>
                    <a:lnTo>
                      <a:pt x="306" y="0"/>
                    </a:lnTo>
                    <a:lnTo>
                      <a:pt x="330" y="0"/>
                    </a:lnTo>
                    <a:lnTo>
                      <a:pt x="342" y="6"/>
                    </a:lnTo>
                    <a:lnTo>
                      <a:pt x="342" y="18"/>
                    </a:lnTo>
                    <a:lnTo>
                      <a:pt x="336" y="24"/>
                    </a:lnTo>
                    <a:lnTo>
                      <a:pt x="312" y="42"/>
                    </a:lnTo>
                    <a:lnTo>
                      <a:pt x="312" y="48"/>
                    </a:lnTo>
                    <a:lnTo>
                      <a:pt x="306" y="54"/>
                    </a:lnTo>
                    <a:lnTo>
                      <a:pt x="300" y="72"/>
                    </a:lnTo>
                    <a:lnTo>
                      <a:pt x="276" y="96"/>
                    </a:lnTo>
                    <a:lnTo>
                      <a:pt x="258" y="102"/>
                    </a:lnTo>
                    <a:lnTo>
                      <a:pt x="246" y="102"/>
                    </a:lnTo>
                    <a:lnTo>
                      <a:pt x="210" y="150"/>
                    </a:lnTo>
                    <a:lnTo>
                      <a:pt x="210" y="174"/>
                    </a:lnTo>
                    <a:lnTo>
                      <a:pt x="234" y="156"/>
                    </a:lnTo>
                    <a:lnTo>
                      <a:pt x="264" y="108"/>
                    </a:lnTo>
                    <a:lnTo>
                      <a:pt x="282" y="126"/>
                    </a:lnTo>
                    <a:lnTo>
                      <a:pt x="306" y="138"/>
                    </a:lnTo>
                    <a:lnTo>
                      <a:pt x="294" y="168"/>
                    </a:lnTo>
                    <a:lnTo>
                      <a:pt x="324" y="168"/>
                    </a:lnTo>
                    <a:lnTo>
                      <a:pt x="330" y="192"/>
                    </a:lnTo>
                    <a:lnTo>
                      <a:pt x="384" y="162"/>
                    </a:lnTo>
                    <a:lnTo>
                      <a:pt x="402" y="174"/>
                    </a:lnTo>
                    <a:lnTo>
                      <a:pt x="396" y="180"/>
                    </a:lnTo>
                    <a:lnTo>
                      <a:pt x="390" y="192"/>
                    </a:lnTo>
                    <a:lnTo>
                      <a:pt x="378" y="204"/>
                    </a:lnTo>
                    <a:lnTo>
                      <a:pt x="372" y="204"/>
                    </a:lnTo>
                    <a:lnTo>
                      <a:pt x="384" y="204"/>
                    </a:lnTo>
                    <a:lnTo>
                      <a:pt x="396" y="210"/>
                    </a:lnTo>
                    <a:lnTo>
                      <a:pt x="408" y="210"/>
                    </a:lnTo>
                    <a:lnTo>
                      <a:pt x="408" y="216"/>
                    </a:lnTo>
                    <a:lnTo>
                      <a:pt x="396" y="240"/>
                    </a:lnTo>
                    <a:lnTo>
                      <a:pt x="384" y="252"/>
                    </a:lnTo>
                    <a:lnTo>
                      <a:pt x="378" y="264"/>
                    </a:lnTo>
                    <a:lnTo>
                      <a:pt x="366" y="276"/>
                    </a:lnTo>
                    <a:lnTo>
                      <a:pt x="360" y="288"/>
                    </a:lnTo>
                    <a:lnTo>
                      <a:pt x="354" y="294"/>
                    </a:lnTo>
                    <a:lnTo>
                      <a:pt x="390" y="294"/>
                    </a:lnTo>
                    <a:lnTo>
                      <a:pt x="354" y="312"/>
                    </a:lnTo>
                    <a:lnTo>
                      <a:pt x="384" y="312"/>
                    </a:lnTo>
                    <a:lnTo>
                      <a:pt x="420" y="300"/>
                    </a:lnTo>
                    <a:lnTo>
                      <a:pt x="426" y="324"/>
                    </a:lnTo>
                    <a:lnTo>
                      <a:pt x="360" y="384"/>
                    </a:lnTo>
                    <a:lnTo>
                      <a:pt x="318" y="378"/>
                    </a:lnTo>
                    <a:lnTo>
                      <a:pt x="336" y="354"/>
                    </a:lnTo>
                    <a:lnTo>
                      <a:pt x="306" y="360"/>
                    </a:lnTo>
                    <a:lnTo>
                      <a:pt x="300" y="348"/>
                    </a:lnTo>
                    <a:lnTo>
                      <a:pt x="228" y="360"/>
                    </a:lnTo>
                    <a:lnTo>
                      <a:pt x="192" y="354"/>
                    </a:lnTo>
                    <a:lnTo>
                      <a:pt x="186" y="348"/>
                    </a:lnTo>
                    <a:lnTo>
                      <a:pt x="228" y="336"/>
                    </a:lnTo>
                    <a:lnTo>
                      <a:pt x="234" y="330"/>
                    </a:lnTo>
                    <a:lnTo>
                      <a:pt x="234" y="324"/>
                    </a:lnTo>
                    <a:lnTo>
                      <a:pt x="228" y="324"/>
                    </a:lnTo>
                    <a:lnTo>
                      <a:pt x="222" y="318"/>
                    </a:lnTo>
                    <a:lnTo>
                      <a:pt x="198" y="318"/>
                    </a:lnTo>
                    <a:lnTo>
                      <a:pt x="162" y="312"/>
                    </a:lnTo>
                    <a:lnTo>
                      <a:pt x="126" y="300"/>
                    </a:lnTo>
                    <a:lnTo>
                      <a:pt x="96" y="294"/>
                    </a:lnTo>
                    <a:lnTo>
                      <a:pt x="78" y="294"/>
                    </a:lnTo>
                    <a:lnTo>
                      <a:pt x="72" y="300"/>
                    </a:lnTo>
                    <a:lnTo>
                      <a:pt x="48" y="300"/>
                    </a:lnTo>
                    <a:lnTo>
                      <a:pt x="36" y="306"/>
                    </a:lnTo>
                    <a:lnTo>
                      <a:pt x="24" y="306"/>
                    </a:lnTo>
                    <a:lnTo>
                      <a:pt x="12" y="300"/>
                    </a:lnTo>
                    <a:lnTo>
                      <a:pt x="6" y="294"/>
                    </a:lnTo>
                    <a:lnTo>
                      <a:pt x="18" y="282"/>
                    </a:lnTo>
                    <a:lnTo>
                      <a:pt x="24" y="282"/>
                    </a:lnTo>
                    <a:lnTo>
                      <a:pt x="30" y="276"/>
                    </a:lnTo>
                    <a:lnTo>
                      <a:pt x="42" y="276"/>
                    </a:lnTo>
                    <a:lnTo>
                      <a:pt x="30" y="276"/>
                    </a:lnTo>
                    <a:lnTo>
                      <a:pt x="12" y="270"/>
                    </a:lnTo>
                    <a:lnTo>
                      <a:pt x="0" y="258"/>
                    </a:lnTo>
                    <a:lnTo>
                      <a:pt x="6" y="252"/>
                    </a:lnTo>
                    <a:lnTo>
                      <a:pt x="18" y="252"/>
                    </a:lnTo>
                    <a:lnTo>
                      <a:pt x="54" y="234"/>
                    </a:lnTo>
                    <a:lnTo>
                      <a:pt x="60" y="228"/>
                    </a:lnTo>
                    <a:lnTo>
                      <a:pt x="66" y="228"/>
                    </a:lnTo>
                    <a:lnTo>
                      <a:pt x="204" y="90"/>
                    </a:lnTo>
                    <a:lnTo>
                      <a:pt x="258" y="18"/>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193" name="Mexico" descr="© INSCALE GmbH, 15.06.2010"/>
              <p:cNvSpPr>
                <a:spLocks/>
              </p:cNvSpPr>
              <p:nvPr/>
            </p:nvSpPr>
            <p:spPr bwMode="auto">
              <a:xfrm>
                <a:off x="1001712" y="2598738"/>
                <a:ext cx="755650" cy="592138"/>
              </a:xfrm>
              <a:custGeom>
                <a:avLst/>
                <a:gdLst>
                  <a:gd name="T0" fmla="*/ 2147483647 w 1860"/>
                  <a:gd name="T1" fmla="*/ 2147483647 h 1458"/>
                  <a:gd name="T2" fmla="*/ 2147483647 w 1860"/>
                  <a:gd name="T3" fmla="*/ 2147483647 h 1458"/>
                  <a:gd name="T4" fmla="*/ 2147483647 w 1860"/>
                  <a:gd name="T5" fmla="*/ 2147483647 h 1458"/>
                  <a:gd name="T6" fmla="*/ 2147483647 w 1860"/>
                  <a:gd name="T7" fmla="*/ 2147483647 h 1458"/>
                  <a:gd name="T8" fmla="*/ 2147483647 w 1860"/>
                  <a:gd name="T9" fmla="*/ 2147483647 h 1458"/>
                  <a:gd name="T10" fmla="*/ 2147483647 w 1860"/>
                  <a:gd name="T11" fmla="*/ 2147483647 h 1458"/>
                  <a:gd name="T12" fmla="*/ 2147483647 w 1860"/>
                  <a:gd name="T13" fmla="*/ 2147483647 h 1458"/>
                  <a:gd name="T14" fmla="*/ 2147483647 w 1860"/>
                  <a:gd name="T15" fmla="*/ 2147483647 h 1458"/>
                  <a:gd name="T16" fmla="*/ 2147483647 w 1860"/>
                  <a:gd name="T17" fmla="*/ 2147483647 h 1458"/>
                  <a:gd name="T18" fmla="*/ 2147483647 w 1860"/>
                  <a:gd name="T19" fmla="*/ 2147483647 h 1458"/>
                  <a:gd name="T20" fmla="*/ 2147483647 w 1860"/>
                  <a:gd name="T21" fmla="*/ 2147483647 h 1458"/>
                  <a:gd name="T22" fmla="*/ 2147483647 w 1860"/>
                  <a:gd name="T23" fmla="*/ 2147483647 h 1458"/>
                  <a:gd name="T24" fmla="*/ 2147483647 w 1860"/>
                  <a:gd name="T25" fmla="*/ 2147483647 h 1458"/>
                  <a:gd name="T26" fmla="*/ 2147483647 w 1860"/>
                  <a:gd name="T27" fmla="*/ 2147483647 h 1458"/>
                  <a:gd name="T28" fmla="*/ 2147483647 w 1860"/>
                  <a:gd name="T29" fmla="*/ 2147483647 h 1458"/>
                  <a:gd name="T30" fmla="*/ 2147483647 w 1860"/>
                  <a:gd name="T31" fmla="*/ 2147483647 h 1458"/>
                  <a:gd name="T32" fmla="*/ 2147483647 w 1860"/>
                  <a:gd name="T33" fmla="*/ 2147483647 h 1458"/>
                  <a:gd name="T34" fmla="*/ 2147483647 w 1860"/>
                  <a:gd name="T35" fmla="*/ 2147483647 h 1458"/>
                  <a:gd name="T36" fmla="*/ 2147483647 w 1860"/>
                  <a:gd name="T37" fmla="*/ 2147483647 h 1458"/>
                  <a:gd name="T38" fmla="*/ 2147483647 w 1860"/>
                  <a:gd name="T39" fmla="*/ 2147483647 h 1458"/>
                  <a:gd name="T40" fmla="*/ 2147483647 w 1860"/>
                  <a:gd name="T41" fmla="*/ 2147483647 h 1458"/>
                  <a:gd name="T42" fmla="*/ 2147483647 w 1860"/>
                  <a:gd name="T43" fmla="*/ 2147483647 h 1458"/>
                  <a:gd name="T44" fmla="*/ 2147483647 w 1860"/>
                  <a:gd name="T45" fmla="*/ 2147483647 h 1458"/>
                  <a:gd name="T46" fmla="*/ 2147483647 w 1860"/>
                  <a:gd name="T47" fmla="*/ 2147483647 h 1458"/>
                  <a:gd name="T48" fmla="*/ 2147483647 w 1860"/>
                  <a:gd name="T49" fmla="*/ 2147483647 h 1458"/>
                  <a:gd name="T50" fmla="*/ 2147483647 w 1860"/>
                  <a:gd name="T51" fmla="*/ 2147483647 h 1458"/>
                  <a:gd name="T52" fmla="*/ 2147483647 w 1860"/>
                  <a:gd name="T53" fmla="*/ 2147483647 h 1458"/>
                  <a:gd name="T54" fmla="*/ 2147483647 w 1860"/>
                  <a:gd name="T55" fmla="*/ 2147483647 h 1458"/>
                  <a:gd name="T56" fmla="*/ 0 w 1860"/>
                  <a:gd name="T57" fmla="*/ 2147483647 h 1458"/>
                  <a:gd name="T58" fmla="*/ 2147483647 w 1860"/>
                  <a:gd name="T59" fmla="*/ 2147483647 h 1458"/>
                  <a:gd name="T60" fmla="*/ 2147483647 w 1860"/>
                  <a:gd name="T61" fmla="*/ 2147483647 h 1458"/>
                  <a:gd name="T62" fmla="*/ 2147483647 w 1860"/>
                  <a:gd name="T63" fmla="*/ 2147483647 h 1458"/>
                  <a:gd name="T64" fmla="*/ 2147483647 w 1860"/>
                  <a:gd name="T65" fmla="*/ 2147483647 h 1458"/>
                  <a:gd name="T66" fmla="*/ 2147483647 w 1860"/>
                  <a:gd name="T67" fmla="*/ 2147483647 h 1458"/>
                  <a:gd name="T68" fmla="*/ 2147483647 w 1860"/>
                  <a:gd name="T69" fmla="*/ 2147483647 h 1458"/>
                  <a:gd name="T70" fmla="*/ 2147483647 w 1860"/>
                  <a:gd name="T71" fmla="*/ 2147483647 h 1458"/>
                  <a:gd name="T72" fmla="*/ 2147483647 w 1860"/>
                  <a:gd name="T73" fmla="*/ 2147483647 h 1458"/>
                  <a:gd name="T74" fmla="*/ 2147483647 w 1860"/>
                  <a:gd name="T75" fmla="*/ 2147483647 h 1458"/>
                  <a:gd name="T76" fmla="*/ 2147483647 w 1860"/>
                  <a:gd name="T77" fmla="*/ 2147483647 h 1458"/>
                  <a:gd name="T78" fmla="*/ 2147483647 w 1860"/>
                  <a:gd name="T79" fmla="*/ 2147483647 h 1458"/>
                  <a:gd name="T80" fmla="*/ 2147483647 w 1860"/>
                  <a:gd name="T81" fmla="*/ 2147483647 h 1458"/>
                  <a:gd name="T82" fmla="*/ 2147483647 w 1860"/>
                  <a:gd name="T83" fmla="*/ 2147483647 h 1458"/>
                  <a:gd name="T84" fmla="*/ 2147483647 w 1860"/>
                  <a:gd name="T85" fmla="*/ 2147483647 h 1458"/>
                  <a:gd name="T86" fmla="*/ 2147483647 w 1860"/>
                  <a:gd name="T87" fmla="*/ 2147483647 h 1458"/>
                  <a:gd name="T88" fmla="*/ 2147483647 w 1860"/>
                  <a:gd name="T89" fmla="*/ 2147483647 h 1458"/>
                  <a:gd name="T90" fmla="*/ 2147483647 w 1860"/>
                  <a:gd name="T91" fmla="*/ 2147483647 h 1458"/>
                  <a:gd name="T92" fmla="*/ 2147483647 w 1860"/>
                  <a:gd name="T93" fmla="*/ 2147483647 h 1458"/>
                  <a:gd name="T94" fmla="*/ 2147483647 w 1860"/>
                  <a:gd name="T95" fmla="*/ 2147483647 h 1458"/>
                  <a:gd name="T96" fmla="*/ 2147483647 w 1860"/>
                  <a:gd name="T97" fmla="*/ 2147483647 h 1458"/>
                  <a:gd name="T98" fmla="*/ 2147483647 w 1860"/>
                  <a:gd name="T99" fmla="*/ 2147483647 h 1458"/>
                  <a:gd name="T100" fmla="*/ 2147483647 w 1860"/>
                  <a:gd name="T101" fmla="*/ 2147483647 h 1458"/>
                  <a:gd name="T102" fmla="*/ 2147483647 w 1860"/>
                  <a:gd name="T103" fmla="*/ 2147483647 h 1458"/>
                  <a:gd name="T104" fmla="*/ 2147483647 w 1860"/>
                  <a:gd name="T105" fmla="*/ 2147483647 h 1458"/>
                  <a:gd name="T106" fmla="*/ 2147483647 w 1860"/>
                  <a:gd name="T107" fmla="*/ 2147483647 h 1458"/>
                  <a:gd name="T108" fmla="*/ 2147483647 w 1860"/>
                  <a:gd name="T109" fmla="*/ 2147483647 h 1458"/>
                  <a:gd name="T110" fmla="*/ 2147483647 w 1860"/>
                  <a:gd name="T111" fmla="*/ 2147483647 h 1458"/>
                  <a:gd name="T112" fmla="*/ 2147483647 w 1860"/>
                  <a:gd name="T113" fmla="*/ 2147483647 h 1458"/>
                  <a:gd name="T114" fmla="*/ 2147483647 w 1860"/>
                  <a:gd name="T115" fmla="*/ 2147483647 h 1458"/>
                  <a:gd name="T116" fmla="*/ 2147483647 w 1860"/>
                  <a:gd name="T117" fmla="*/ 2147483647 h 1458"/>
                  <a:gd name="T118" fmla="*/ 2147483647 w 1860"/>
                  <a:gd name="T119" fmla="*/ 2147483647 h 1458"/>
                  <a:gd name="T120" fmla="*/ 2147483647 w 1860"/>
                  <a:gd name="T121" fmla="*/ 2147483647 h 145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860"/>
                  <a:gd name="T184" fmla="*/ 0 h 1458"/>
                  <a:gd name="T185" fmla="*/ 1860 w 1860"/>
                  <a:gd name="T186" fmla="*/ 1458 h 145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860" h="1458">
                    <a:moveTo>
                      <a:pt x="1422" y="1440"/>
                    </a:moveTo>
                    <a:lnTo>
                      <a:pt x="1422" y="1380"/>
                    </a:lnTo>
                    <a:lnTo>
                      <a:pt x="1452" y="1332"/>
                    </a:lnTo>
                    <a:lnTo>
                      <a:pt x="1542" y="1338"/>
                    </a:lnTo>
                    <a:lnTo>
                      <a:pt x="1542" y="1320"/>
                    </a:lnTo>
                    <a:lnTo>
                      <a:pt x="1548" y="1320"/>
                    </a:lnTo>
                    <a:lnTo>
                      <a:pt x="1554" y="1314"/>
                    </a:lnTo>
                    <a:lnTo>
                      <a:pt x="1554" y="1302"/>
                    </a:lnTo>
                    <a:lnTo>
                      <a:pt x="1536" y="1302"/>
                    </a:lnTo>
                    <a:lnTo>
                      <a:pt x="1530" y="1278"/>
                    </a:lnTo>
                    <a:lnTo>
                      <a:pt x="1524" y="1278"/>
                    </a:lnTo>
                    <a:lnTo>
                      <a:pt x="1512" y="1272"/>
                    </a:lnTo>
                    <a:lnTo>
                      <a:pt x="1506" y="1272"/>
                    </a:lnTo>
                    <a:lnTo>
                      <a:pt x="1500" y="1266"/>
                    </a:lnTo>
                    <a:lnTo>
                      <a:pt x="1494" y="1254"/>
                    </a:lnTo>
                    <a:lnTo>
                      <a:pt x="1494" y="1248"/>
                    </a:lnTo>
                    <a:lnTo>
                      <a:pt x="1482" y="1242"/>
                    </a:lnTo>
                    <a:lnTo>
                      <a:pt x="1506" y="1242"/>
                    </a:lnTo>
                    <a:lnTo>
                      <a:pt x="1518" y="1236"/>
                    </a:lnTo>
                    <a:lnTo>
                      <a:pt x="1524" y="1236"/>
                    </a:lnTo>
                    <a:lnTo>
                      <a:pt x="1524" y="1212"/>
                    </a:lnTo>
                    <a:lnTo>
                      <a:pt x="1518" y="1200"/>
                    </a:lnTo>
                    <a:lnTo>
                      <a:pt x="1518" y="1188"/>
                    </a:lnTo>
                    <a:lnTo>
                      <a:pt x="1650" y="1194"/>
                    </a:lnTo>
                    <a:lnTo>
                      <a:pt x="1656" y="1182"/>
                    </a:lnTo>
                    <a:lnTo>
                      <a:pt x="1656" y="1176"/>
                    </a:lnTo>
                    <a:lnTo>
                      <a:pt x="1662" y="1176"/>
                    </a:lnTo>
                    <a:lnTo>
                      <a:pt x="1668" y="1182"/>
                    </a:lnTo>
                    <a:lnTo>
                      <a:pt x="1668" y="1188"/>
                    </a:lnTo>
                    <a:lnTo>
                      <a:pt x="1674" y="1188"/>
                    </a:lnTo>
                    <a:lnTo>
                      <a:pt x="1680" y="1182"/>
                    </a:lnTo>
                    <a:lnTo>
                      <a:pt x="1692" y="1176"/>
                    </a:lnTo>
                    <a:lnTo>
                      <a:pt x="1698" y="1164"/>
                    </a:lnTo>
                    <a:lnTo>
                      <a:pt x="1698" y="1152"/>
                    </a:lnTo>
                    <a:lnTo>
                      <a:pt x="1704" y="1146"/>
                    </a:lnTo>
                    <a:lnTo>
                      <a:pt x="1704" y="1140"/>
                    </a:lnTo>
                    <a:lnTo>
                      <a:pt x="1710" y="1152"/>
                    </a:lnTo>
                    <a:lnTo>
                      <a:pt x="1746" y="1116"/>
                    </a:lnTo>
                    <a:lnTo>
                      <a:pt x="1746" y="1122"/>
                    </a:lnTo>
                    <a:lnTo>
                      <a:pt x="1740" y="1128"/>
                    </a:lnTo>
                    <a:lnTo>
                      <a:pt x="1740" y="1146"/>
                    </a:lnTo>
                    <a:lnTo>
                      <a:pt x="1746" y="1152"/>
                    </a:lnTo>
                    <a:lnTo>
                      <a:pt x="1758" y="1152"/>
                    </a:lnTo>
                    <a:lnTo>
                      <a:pt x="1782" y="1086"/>
                    </a:lnTo>
                    <a:lnTo>
                      <a:pt x="1770" y="1074"/>
                    </a:lnTo>
                    <a:lnTo>
                      <a:pt x="1794" y="1068"/>
                    </a:lnTo>
                    <a:lnTo>
                      <a:pt x="1794" y="1056"/>
                    </a:lnTo>
                    <a:lnTo>
                      <a:pt x="1776" y="1050"/>
                    </a:lnTo>
                    <a:lnTo>
                      <a:pt x="1794" y="1032"/>
                    </a:lnTo>
                    <a:lnTo>
                      <a:pt x="1800" y="1008"/>
                    </a:lnTo>
                    <a:lnTo>
                      <a:pt x="1806" y="996"/>
                    </a:lnTo>
                    <a:lnTo>
                      <a:pt x="1818" y="990"/>
                    </a:lnTo>
                    <a:lnTo>
                      <a:pt x="1824" y="978"/>
                    </a:lnTo>
                    <a:lnTo>
                      <a:pt x="1836" y="966"/>
                    </a:lnTo>
                    <a:lnTo>
                      <a:pt x="1842" y="954"/>
                    </a:lnTo>
                    <a:lnTo>
                      <a:pt x="1848" y="948"/>
                    </a:lnTo>
                    <a:lnTo>
                      <a:pt x="1854" y="936"/>
                    </a:lnTo>
                    <a:lnTo>
                      <a:pt x="1854" y="930"/>
                    </a:lnTo>
                    <a:lnTo>
                      <a:pt x="1860" y="918"/>
                    </a:lnTo>
                    <a:lnTo>
                      <a:pt x="1860" y="900"/>
                    </a:lnTo>
                    <a:lnTo>
                      <a:pt x="1854" y="894"/>
                    </a:lnTo>
                    <a:lnTo>
                      <a:pt x="1818" y="894"/>
                    </a:lnTo>
                    <a:lnTo>
                      <a:pt x="1812" y="900"/>
                    </a:lnTo>
                    <a:lnTo>
                      <a:pt x="1800" y="900"/>
                    </a:lnTo>
                    <a:lnTo>
                      <a:pt x="1794" y="894"/>
                    </a:lnTo>
                    <a:lnTo>
                      <a:pt x="1782" y="894"/>
                    </a:lnTo>
                    <a:lnTo>
                      <a:pt x="1770" y="888"/>
                    </a:lnTo>
                    <a:lnTo>
                      <a:pt x="1746" y="888"/>
                    </a:lnTo>
                    <a:lnTo>
                      <a:pt x="1734" y="894"/>
                    </a:lnTo>
                    <a:lnTo>
                      <a:pt x="1716" y="900"/>
                    </a:lnTo>
                    <a:lnTo>
                      <a:pt x="1698" y="900"/>
                    </a:lnTo>
                    <a:lnTo>
                      <a:pt x="1686" y="906"/>
                    </a:lnTo>
                    <a:lnTo>
                      <a:pt x="1668" y="906"/>
                    </a:lnTo>
                    <a:lnTo>
                      <a:pt x="1656" y="912"/>
                    </a:lnTo>
                    <a:lnTo>
                      <a:pt x="1626" y="912"/>
                    </a:lnTo>
                    <a:lnTo>
                      <a:pt x="1614" y="918"/>
                    </a:lnTo>
                    <a:lnTo>
                      <a:pt x="1608" y="924"/>
                    </a:lnTo>
                    <a:lnTo>
                      <a:pt x="1596" y="948"/>
                    </a:lnTo>
                    <a:lnTo>
                      <a:pt x="1590" y="966"/>
                    </a:lnTo>
                    <a:lnTo>
                      <a:pt x="1590" y="1026"/>
                    </a:lnTo>
                    <a:lnTo>
                      <a:pt x="1572" y="1032"/>
                    </a:lnTo>
                    <a:lnTo>
                      <a:pt x="1572" y="1062"/>
                    </a:lnTo>
                    <a:lnTo>
                      <a:pt x="1566" y="1074"/>
                    </a:lnTo>
                    <a:lnTo>
                      <a:pt x="1542" y="1086"/>
                    </a:lnTo>
                    <a:lnTo>
                      <a:pt x="1524" y="1098"/>
                    </a:lnTo>
                    <a:lnTo>
                      <a:pt x="1512" y="1110"/>
                    </a:lnTo>
                    <a:lnTo>
                      <a:pt x="1512" y="1122"/>
                    </a:lnTo>
                    <a:lnTo>
                      <a:pt x="1506" y="1128"/>
                    </a:lnTo>
                    <a:lnTo>
                      <a:pt x="1506" y="1140"/>
                    </a:lnTo>
                    <a:lnTo>
                      <a:pt x="1500" y="1146"/>
                    </a:lnTo>
                    <a:lnTo>
                      <a:pt x="1488" y="1146"/>
                    </a:lnTo>
                    <a:lnTo>
                      <a:pt x="1476" y="1134"/>
                    </a:lnTo>
                    <a:lnTo>
                      <a:pt x="1476" y="1128"/>
                    </a:lnTo>
                    <a:lnTo>
                      <a:pt x="1470" y="1122"/>
                    </a:lnTo>
                    <a:lnTo>
                      <a:pt x="1440" y="1122"/>
                    </a:lnTo>
                    <a:lnTo>
                      <a:pt x="1416" y="1128"/>
                    </a:lnTo>
                    <a:lnTo>
                      <a:pt x="1392" y="1140"/>
                    </a:lnTo>
                    <a:lnTo>
                      <a:pt x="1356" y="1140"/>
                    </a:lnTo>
                    <a:lnTo>
                      <a:pt x="1338" y="1146"/>
                    </a:lnTo>
                    <a:lnTo>
                      <a:pt x="1290" y="1170"/>
                    </a:lnTo>
                    <a:lnTo>
                      <a:pt x="1284" y="1170"/>
                    </a:lnTo>
                    <a:lnTo>
                      <a:pt x="1272" y="1158"/>
                    </a:lnTo>
                    <a:lnTo>
                      <a:pt x="1266" y="1146"/>
                    </a:lnTo>
                    <a:lnTo>
                      <a:pt x="1266" y="1140"/>
                    </a:lnTo>
                    <a:lnTo>
                      <a:pt x="1260" y="1128"/>
                    </a:lnTo>
                    <a:lnTo>
                      <a:pt x="1242" y="1128"/>
                    </a:lnTo>
                    <a:lnTo>
                      <a:pt x="1224" y="1122"/>
                    </a:lnTo>
                    <a:lnTo>
                      <a:pt x="1194" y="1122"/>
                    </a:lnTo>
                    <a:lnTo>
                      <a:pt x="1194" y="1104"/>
                    </a:lnTo>
                    <a:lnTo>
                      <a:pt x="1188" y="1092"/>
                    </a:lnTo>
                    <a:lnTo>
                      <a:pt x="1176" y="1080"/>
                    </a:lnTo>
                    <a:lnTo>
                      <a:pt x="1170" y="1068"/>
                    </a:lnTo>
                    <a:lnTo>
                      <a:pt x="1164" y="1062"/>
                    </a:lnTo>
                    <a:lnTo>
                      <a:pt x="1164" y="1026"/>
                    </a:lnTo>
                    <a:lnTo>
                      <a:pt x="1128" y="966"/>
                    </a:lnTo>
                    <a:lnTo>
                      <a:pt x="1122" y="924"/>
                    </a:lnTo>
                    <a:lnTo>
                      <a:pt x="1110" y="894"/>
                    </a:lnTo>
                    <a:lnTo>
                      <a:pt x="1104" y="804"/>
                    </a:lnTo>
                    <a:lnTo>
                      <a:pt x="1110" y="798"/>
                    </a:lnTo>
                    <a:lnTo>
                      <a:pt x="1122" y="774"/>
                    </a:lnTo>
                    <a:lnTo>
                      <a:pt x="1128" y="768"/>
                    </a:lnTo>
                    <a:lnTo>
                      <a:pt x="1128" y="654"/>
                    </a:lnTo>
                    <a:lnTo>
                      <a:pt x="1152" y="648"/>
                    </a:lnTo>
                    <a:lnTo>
                      <a:pt x="1152" y="612"/>
                    </a:lnTo>
                    <a:lnTo>
                      <a:pt x="1158" y="600"/>
                    </a:lnTo>
                    <a:lnTo>
                      <a:pt x="1158" y="594"/>
                    </a:lnTo>
                    <a:lnTo>
                      <a:pt x="1164" y="588"/>
                    </a:lnTo>
                    <a:lnTo>
                      <a:pt x="1176" y="588"/>
                    </a:lnTo>
                    <a:lnTo>
                      <a:pt x="1182" y="594"/>
                    </a:lnTo>
                    <a:lnTo>
                      <a:pt x="1188" y="594"/>
                    </a:lnTo>
                    <a:lnTo>
                      <a:pt x="1188" y="588"/>
                    </a:lnTo>
                    <a:lnTo>
                      <a:pt x="1194" y="576"/>
                    </a:lnTo>
                    <a:lnTo>
                      <a:pt x="1194" y="564"/>
                    </a:lnTo>
                    <a:lnTo>
                      <a:pt x="1200" y="558"/>
                    </a:lnTo>
                    <a:lnTo>
                      <a:pt x="1206" y="546"/>
                    </a:lnTo>
                    <a:lnTo>
                      <a:pt x="1206" y="540"/>
                    </a:lnTo>
                    <a:lnTo>
                      <a:pt x="1206" y="546"/>
                    </a:lnTo>
                    <a:lnTo>
                      <a:pt x="1182" y="546"/>
                    </a:lnTo>
                    <a:lnTo>
                      <a:pt x="1176" y="534"/>
                    </a:lnTo>
                    <a:lnTo>
                      <a:pt x="1176" y="528"/>
                    </a:lnTo>
                    <a:lnTo>
                      <a:pt x="1134" y="528"/>
                    </a:lnTo>
                    <a:lnTo>
                      <a:pt x="1122" y="516"/>
                    </a:lnTo>
                    <a:lnTo>
                      <a:pt x="1110" y="516"/>
                    </a:lnTo>
                    <a:lnTo>
                      <a:pt x="1092" y="510"/>
                    </a:lnTo>
                    <a:lnTo>
                      <a:pt x="1080" y="498"/>
                    </a:lnTo>
                    <a:lnTo>
                      <a:pt x="1080" y="468"/>
                    </a:lnTo>
                    <a:lnTo>
                      <a:pt x="1068" y="456"/>
                    </a:lnTo>
                    <a:lnTo>
                      <a:pt x="1068" y="420"/>
                    </a:lnTo>
                    <a:lnTo>
                      <a:pt x="1074" y="420"/>
                    </a:lnTo>
                    <a:lnTo>
                      <a:pt x="1080" y="414"/>
                    </a:lnTo>
                    <a:lnTo>
                      <a:pt x="1080" y="408"/>
                    </a:lnTo>
                    <a:lnTo>
                      <a:pt x="1068" y="396"/>
                    </a:lnTo>
                    <a:lnTo>
                      <a:pt x="1056" y="390"/>
                    </a:lnTo>
                    <a:lnTo>
                      <a:pt x="1050" y="384"/>
                    </a:lnTo>
                    <a:lnTo>
                      <a:pt x="1050" y="360"/>
                    </a:lnTo>
                    <a:lnTo>
                      <a:pt x="1038" y="354"/>
                    </a:lnTo>
                    <a:lnTo>
                      <a:pt x="1032" y="342"/>
                    </a:lnTo>
                    <a:lnTo>
                      <a:pt x="1032" y="330"/>
                    </a:lnTo>
                    <a:lnTo>
                      <a:pt x="1038" y="318"/>
                    </a:lnTo>
                    <a:lnTo>
                      <a:pt x="1038" y="294"/>
                    </a:lnTo>
                    <a:lnTo>
                      <a:pt x="1026" y="282"/>
                    </a:lnTo>
                    <a:lnTo>
                      <a:pt x="1020" y="270"/>
                    </a:lnTo>
                    <a:lnTo>
                      <a:pt x="1008" y="258"/>
                    </a:lnTo>
                    <a:lnTo>
                      <a:pt x="1002" y="246"/>
                    </a:lnTo>
                    <a:lnTo>
                      <a:pt x="996" y="240"/>
                    </a:lnTo>
                    <a:lnTo>
                      <a:pt x="990" y="228"/>
                    </a:lnTo>
                    <a:lnTo>
                      <a:pt x="948" y="228"/>
                    </a:lnTo>
                    <a:lnTo>
                      <a:pt x="930" y="222"/>
                    </a:lnTo>
                    <a:lnTo>
                      <a:pt x="930" y="228"/>
                    </a:lnTo>
                    <a:lnTo>
                      <a:pt x="912" y="228"/>
                    </a:lnTo>
                    <a:lnTo>
                      <a:pt x="900" y="240"/>
                    </a:lnTo>
                    <a:lnTo>
                      <a:pt x="888" y="264"/>
                    </a:lnTo>
                    <a:lnTo>
                      <a:pt x="876" y="276"/>
                    </a:lnTo>
                    <a:lnTo>
                      <a:pt x="852" y="288"/>
                    </a:lnTo>
                    <a:lnTo>
                      <a:pt x="840" y="288"/>
                    </a:lnTo>
                    <a:lnTo>
                      <a:pt x="822" y="276"/>
                    </a:lnTo>
                    <a:lnTo>
                      <a:pt x="810" y="270"/>
                    </a:lnTo>
                    <a:lnTo>
                      <a:pt x="780" y="240"/>
                    </a:lnTo>
                    <a:lnTo>
                      <a:pt x="780" y="228"/>
                    </a:lnTo>
                    <a:lnTo>
                      <a:pt x="786" y="216"/>
                    </a:lnTo>
                    <a:lnTo>
                      <a:pt x="786" y="174"/>
                    </a:lnTo>
                    <a:lnTo>
                      <a:pt x="780" y="162"/>
                    </a:lnTo>
                    <a:lnTo>
                      <a:pt x="768" y="150"/>
                    </a:lnTo>
                    <a:lnTo>
                      <a:pt x="756" y="144"/>
                    </a:lnTo>
                    <a:lnTo>
                      <a:pt x="744" y="144"/>
                    </a:lnTo>
                    <a:lnTo>
                      <a:pt x="738" y="114"/>
                    </a:lnTo>
                    <a:lnTo>
                      <a:pt x="708" y="102"/>
                    </a:lnTo>
                    <a:lnTo>
                      <a:pt x="708" y="78"/>
                    </a:lnTo>
                    <a:lnTo>
                      <a:pt x="696" y="66"/>
                    </a:lnTo>
                    <a:lnTo>
                      <a:pt x="582" y="66"/>
                    </a:lnTo>
                    <a:lnTo>
                      <a:pt x="576" y="72"/>
                    </a:lnTo>
                    <a:lnTo>
                      <a:pt x="576" y="90"/>
                    </a:lnTo>
                    <a:lnTo>
                      <a:pt x="570" y="102"/>
                    </a:lnTo>
                    <a:lnTo>
                      <a:pt x="570" y="108"/>
                    </a:lnTo>
                    <a:lnTo>
                      <a:pt x="366" y="108"/>
                    </a:lnTo>
                    <a:lnTo>
                      <a:pt x="156" y="12"/>
                    </a:lnTo>
                    <a:lnTo>
                      <a:pt x="150" y="12"/>
                    </a:lnTo>
                    <a:lnTo>
                      <a:pt x="150" y="6"/>
                    </a:lnTo>
                    <a:lnTo>
                      <a:pt x="156" y="0"/>
                    </a:lnTo>
                    <a:lnTo>
                      <a:pt x="12" y="6"/>
                    </a:lnTo>
                    <a:lnTo>
                      <a:pt x="6" y="0"/>
                    </a:lnTo>
                    <a:lnTo>
                      <a:pt x="0" y="18"/>
                    </a:lnTo>
                    <a:lnTo>
                      <a:pt x="0" y="48"/>
                    </a:lnTo>
                    <a:lnTo>
                      <a:pt x="6" y="60"/>
                    </a:lnTo>
                    <a:lnTo>
                      <a:pt x="12" y="66"/>
                    </a:lnTo>
                    <a:lnTo>
                      <a:pt x="18" y="78"/>
                    </a:lnTo>
                    <a:lnTo>
                      <a:pt x="0" y="90"/>
                    </a:lnTo>
                    <a:lnTo>
                      <a:pt x="12" y="114"/>
                    </a:lnTo>
                    <a:lnTo>
                      <a:pt x="6" y="126"/>
                    </a:lnTo>
                    <a:lnTo>
                      <a:pt x="24" y="144"/>
                    </a:lnTo>
                    <a:lnTo>
                      <a:pt x="6" y="174"/>
                    </a:lnTo>
                    <a:lnTo>
                      <a:pt x="18" y="180"/>
                    </a:lnTo>
                    <a:lnTo>
                      <a:pt x="18" y="210"/>
                    </a:lnTo>
                    <a:lnTo>
                      <a:pt x="24" y="228"/>
                    </a:lnTo>
                    <a:lnTo>
                      <a:pt x="24" y="240"/>
                    </a:lnTo>
                    <a:lnTo>
                      <a:pt x="30" y="252"/>
                    </a:lnTo>
                    <a:lnTo>
                      <a:pt x="42" y="264"/>
                    </a:lnTo>
                    <a:lnTo>
                      <a:pt x="60" y="264"/>
                    </a:lnTo>
                    <a:lnTo>
                      <a:pt x="60" y="270"/>
                    </a:lnTo>
                    <a:lnTo>
                      <a:pt x="66" y="276"/>
                    </a:lnTo>
                    <a:lnTo>
                      <a:pt x="72" y="288"/>
                    </a:lnTo>
                    <a:lnTo>
                      <a:pt x="84" y="300"/>
                    </a:lnTo>
                    <a:lnTo>
                      <a:pt x="90" y="318"/>
                    </a:lnTo>
                    <a:lnTo>
                      <a:pt x="96" y="330"/>
                    </a:lnTo>
                    <a:lnTo>
                      <a:pt x="96" y="342"/>
                    </a:lnTo>
                    <a:lnTo>
                      <a:pt x="78" y="378"/>
                    </a:lnTo>
                    <a:lnTo>
                      <a:pt x="72" y="384"/>
                    </a:lnTo>
                    <a:lnTo>
                      <a:pt x="72" y="390"/>
                    </a:lnTo>
                    <a:lnTo>
                      <a:pt x="84" y="396"/>
                    </a:lnTo>
                    <a:lnTo>
                      <a:pt x="72" y="414"/>
                    </a:lnTo>
                    <a:lnTo>
                      <a:pt x="60" y="396"/>
                    </a:lnTo>
                    <a:lnTo>
                      <a:pt x="12" y="390"/>
                    </a:lnTo>
                    <a:lnTo>
                      <a:pt x="36" y="414"/>
                    </a:lnTo>
                    <a:lnTo>
                      <a:pt x="42" y="438"/>
                    </a:lnTo>
                    <a:lnTo>
                      <a:pt x="66" y="444"/>
                    </a:lnTo>
                    <a:lnTo>
                      <a:pt x="78" y="456"/>
                    </a:lnTo>
                    <a:lnTo>
                      <a:pt x="84" y="468"/>
                    </a:lnTo>
                    <a:lnTo>
                      <a:pt x="90" y="474"/>
                    </a:lnTo>
                    <a:lnTo>
                      <a:pt x="96" y="474"/>
                    </a:lnTo>
                    <a:lnTo>
                      <a:pt x="102" y="468"/>
                    </a:lnTo>
                    <a:lnTo>
                      <a:pt x="108" y="468"/>
                    </a:lnTo>
                    <a:lnTo>
                      <a:pt x="120" y="462"/>
                    </a:lnTo>
                    <a:lnTo>
                      <a:pt x="126" y="456"/>
                    </a:lnTo>
                    <a:lnTo>
                      <a:pt x="126" y="480"/>
                    </a:lnTo>
                    <a:lnTo>
                      <a:pt x="144" y="516"/>
                    </a:lnTo>
                    <a:lnTo>
                      <a:pt x="156" y="528"/>
                    </a:lnTo>
                    <a:lnTo>
                      <a:pt x="168" y="552"/>
                    </a:lnTo>
                    <a:lnTo>
                      <a:pt x="168" y="564"/>
                    </a:lnTo>
                    <a:lnTo>
                      <a:pt x="156" y="588"/>
                    </a:lnTo>
                    <a:lnTo>
                      <a:pt x="150" y="606"/>
                    </a:lnTo>
                    <a:lnTo>
                      <a:pt x="150" y="618"/>
                    </a:lnTo>
                    <a:lnTo>
                      <a:pt x="180" y="648"/>
                    </a:lnTo>
                    <a:lnTo>
                      <a:pt x="192" y="666"/>
                    </a:lnTo>
                    <a:lnTo>
                      <a:pt x="222" y="696"/>
                    </a:lnTo>
                    <a:lnTo>
                      <a:pt x="234" y="714"/>
                    </a:lnTo>
                    <a:lnTo>
                      <a:pt x="264" y="744"/>
                    </a:lnTo>
                    <a:lnTo>
                      <a:pt x="258" y="750"/>
                    </a:lnTo>
                    <a:lnTo>
                      <a:pt x="258" y="762"/>
                    </a:lnTo>
                    <a:lnTo>
                      <a:pt x="252" y="768"/>
                    </a:lnTo>
                    <a:lnTo>
                      <a:pt x="252" y="780"/>
                    </a:lnTo>
                    <a:lnTo>
                      <a:pt x="258" y="786"/>
                    </a:lnTo>
                    <a:lnTo>
                      <a:pt x="276" y="786"/>
                    </a:lnTo>
                    <a:lnTo>
                      <a:pt x="288" y="780"/>
                    </a:lnTo>
                    <a:lnTo>
                      <a:pt x="294" y="768"/>
                    </a:lnTo>
                    <a:lnTo>
                      <a:pt x="306" y="762"/>
                    </a:lnTo>
                    <a:lnTo>
                      <a:pt x="312" y="756"/>
                    </a:lnTo>
                    <a:lnTo>
                      <a:pt x="306" y="738"/>
                    </a:lnTo>
                    <a:lnTo>
                      <a:pt x="306" y="732"/>
                    </a:lnTo>
                    <a:lnTo>
                      <a:pt x="300" y="726"/>
                    </a:lnTo>
                    <a:lnTo>
                      <a:pt x="300" y="708"/>
                    </a:lnTo>
                    <a:lnTo>
                      <a:pt x="288" y="684"/>
                    </a:lnTo>
                    <a:lnTo>
                      <a:pt x="282" y="678"/>
                    </a:lnTo>
                    <a:lnTo>
                      <a:pt x="258" y="678"/>
                    </a:lnTo>
                    <a:lnTo>
                      <a:pt x="240" y="648"/>
                    </a:lnTo>
                    <a:lnTo>
                      <a:pt x="240" y="576"/>
                    </a:lnTo>
                    <a:lnTo>
                      <a:pt x="222" y="546"/>
                    </a:lnTo>
                    <a:lnTo>
                      <a:pt x="228" y="534"/>
                    </a:lnTo>
                    <a:lnTo>
                      <a:pt x="228" y="528"/>
                    </a:lnTo>
                    <a:lnTo>
                      <a:pt x="234" y="516"/>
                    </a:lnTo>
                    <a:lnTo>
                      <a:pt x="234" y="492"/>
                    </a:lnTo>
                    <a:lnTo>
                      <a:pt x="228" y="486"/>
                    </a:lnTo>
                    <a:lnTo>
                      <a:pt x="216" y="480"/>
                    </a:lnTo>
                    <a:lnTo>
                      <a:pt x="210" y="474"/>
                    </a:lnTo>
                    <a:lnTo>
                      <a:pt x="198" y="474"/>
                    </a:lnTo>
                    <a:lnTo>
                      <a:pt x="198" y="432"/>
                    </a:lnTo>
                    <a:lnTo>
                      <a:pt x="168" y="396"/>
                    </a:lnTo>
                    <a:lnTo>
                      <a:pt x="174" y="336"/>
                    </a:lnTo>
                    <a:lnTo>
                      <a:pt x="168" y="330"/>
                    </a:lnTo>
                    <a:lnTo>
                      <a:pt x="162" y="318"/>
                    </a:lnTo>
                    <a:lnTo>
                      <a:pt x="144" y="300"/>
                    </a:lnTo>
                    <a:lnTo>
                      <a:pt x="138" y="288"/>
                    </a:lnTo>
                    <a:lnTo>
                      <a:pt x="138" y="276"/>
                    </a:lnTo>
                    <a:lnTo>
                      <a:pt x="132" y="264"/>
                    </a:lnTo>
                    <a:lnTo>
                      <a:pt x="132" y="246"/>
                    </a:lnTo>
                    <a:lnTo>
                      <a:pt x="126" y="240"/>
                    </a:lnTo>
                    <a:lnTo>
                      <a:pt x="120" y="228"/>
                    </a:lnTo>
                    <a:lnTo>
                      <a:pt x="108" y="216"/>
                    </a:lnTo>
                    <a:lnTo>
                      <a:pt x="102" y="204"/>
                    </a:lnTo>
                    <a:lnTo>
                      <a:pt x="96" y="198"/>
                    </a:lnTo>
                    <a:lnTo>
                      <a:pt x="96" y="192"/>
                    </a:lnTo>
                    <a:lnTo>
                      <a:pt x="102" y="186"/>
                    </a:lnTo>
                    <a:lnTo>
                      <a:pt x="114" y="162"/>
                    </a:lnTo>
                    <a:lnTo>
                      <a:pt x="114" y="114"/>
                    </a:lnTo>
                    <a:lnTo>
                      <a:pt x="120" y="108"/>
                    </a:lnTo>
                    <a:lnTo>
                      <a:pt x="126" y="96"/>
                    </a:lnTo>
                    <a:lnTo>
                      <a:pt x="126" y="60"/>
                    </a:lnTo>
                    <a:lnTo>
                      <a:pt x="132" y="66"/>
                    </a:lnTo>
                    <a:lnTo>
                      <a:pt x="144" y="72"/>
                    </a:lnTo>
                    <a:lnTo>
                      <a:pt x="150" y="84"/>
                    </a:lnTo>
                    <a:lnTo>
                      <a:pt x="162" y="90"/>
                    </a:lnTo>
                    <a:lnTo>
                      <a:pt x="180" y="90"/>
                    </a:lnTo>
                    <a:lnTo>
                      <a:pt x="186" y="84"/>
                    </a:lnTo>
                    <a:lnTo>
                      <a:pt x="198" y="84"/>
                    </a:lnTo>
                    <a:lnTo>
                      <a:pt x="198" y="102"/>
                    </a:lnTo>
                    <a:lnTo>
                      <a:pt x="204" y="108"/>
                    </a:lnTo>
                    <a:lnTo>
                      <a:pt x="216" y="114"/>
                    </a:lnTo>
                    <a:lnTo>
                      <a:pt x="234" y="114"/>
                    </a:lnTo>
                    <a:lnTo>
                      <a:pt x="234" y="120"/>
                    </a:lnTo>
                    <a:lnTo>
                      <a:pt x="228" y="126"/>
                    </a:lnTo>
                    <a:lnTo>
                      <a:pt x="228" y="186"/>
                    </a:lnTo>
                    <a:lnTo>
                      <a:pt x="240" y="258"/>
                    </a:lnTo>
                    <a:lnTo>
                      <a:pt x="240" y="270"/>
                    </a:lnTo>
                    <a:lnTo>
                      <a:pt x="246" y="282"/>
                    </a:lnTo>
                    <a:lnTo>
                      <a:pt x="252" y="306"/>
                    </a:lnTo>
                    <a:lnTo>
                      <a:pt x="264" y="342"/>
                    </a:lnTo>
                    <a:lnTo>
                      <a:pt x="276" y="372"/>
                    </a:lnTo>
                    <a:lnTo>
                      <a:pt x="282" y="384"/>
                    </a:lnTo>
                    <a:lnTo>
                      <a:pt x="324" y="384"/>
                    </a:lnTo>
                    <a:lnTo>
                      <a:pt x="318" y="390"/>
                    </a:lnTo>
                    <a:lnTo>
                      <a:pt x="306" y="414"/>
                    </a:lnTo>
                    <a:lnTo>
                      <a:pt x="318" y="438"/>
                    </a:lnTo>
                    <a:lnTo>
                      <a:pt x="330" y="444"/>
                    </a:lnTo>
                    <a:lnTo>
                      <a:pt x="336" y="450"/>
                    </a:lnTo>
                    <a:lnTo>
                      <a:pt x="348" y="450"/>
                    </a:lnTo>
                    <a:lnTo>
                      <a:pt x="354" y="474"/>
                    </a:lnTo>
                    <a:lnTo>
                      <a:pt x="384" y="474"/>
                    </a:lnTo>
                    <a:lnTo>
                      <a:pt x="390" y="516"/>
                    </a:lnTo>
                    <a:lnTo>
                      <a:pt x="384" y="516"/>
                    </a:lnTo>
                    <a:lnTo>
                      <a:pt x="378" y="522"/>
                    </a:lnTo>
                    <a:lnTo>
                      <a:pt x="366" y="528"/>
                    </a:lnTo>
                    <a:lnTo>
                      <a:pt x="360" y="534"/>
                    </a:lnTo>
                    <a:lnTo>
                      <a:pt x="354" y="546"/>
                    </a:lnTo>
                    <a:lnTo>
                      <a:pt x="354" y="558"/>
                    </a:lnTo>
                    <a:lnTo>
                      <a:pt x="360" y="564"/>
                    </a:lnTo>
                    <a:lnTo>
                      <a:pt x="372" y="570"/>
                    </a:lnTo>
                    <a:lnTo>
                      <a:pt x="384" y="558"/>
                    </a:lnTo>
                    <a:lnTo>
                      <a:pt x="384" y="564"/>
                    </a:lnTo>
                    <a:lnTo>
                      <a:pt x="396" y="576"/>
                    </a:lnTo>
                    <a:lnTo>
                      <a:pt x="396" y="588"/>
                    </a:lnTo>
                    <a:lnTo>
                      <a:pt x="402" y="594"/>
                    </a:lnTo>
                    <a:lnTo>
                      <a:pt x="414" y="594"/>
                    </a:lnTo>
                    <a:lnTo>
                      <a:pt x="426" y="600"/>
                    </a:lnTo>
                    <a:lnTo>
                      <a:pt x="432" y="600"/>
                    </a:lnTo>
                    <a:lnTo>
                      <a:pt x="438" y="606"/>
                    </a:lnTo>
                    <a:lnTo>
                      <a:pt x="438" y="624"/>
                    </a:lnTo>
                    <a:lnTo>
                      <a:pt x="432" y="630"/>
                    </a:lnTo>
                    <a:lnTo>
                      <a:pt x="432" y="636"/>
                    </a:lnTo>
                    <a:lnTo>
                      <a:pt x="426" y="648"/>
                    </a:lnTo>
                    <a:lnTo>
                      <a:pt x="426" y="654"/>
                    </a:lnTo>
                    <a:lnTo>
                      <a:pt x="468" y="654"/>
                    </a:lnTo>
                    <a:lnTo>
                      <a:pt x="468" y="684"/>
                    </a:lnTo>
                    <a:lnTo>
                      <a:pt x="504" y="720"/>
                    </a:lnTo>
                    <a:lnTo>
                      <a:pt x="510" y="732"/>
                    </a:lnTo>
                    <a:lnTo>
                      <a:pt x="528" y="750"/>
                    </a:lnTo>
                    <a:lnTo>
                      <a:pt x="534" y="768"/>
                    </a:lnTo>
                    <a:lnTo>
                      <a:pt x="546" y="780"/>
                    </a:lnTo>
                    <a:lnTo>
                      <a:pt x="552" y="798"/>
                    </a:lnTo>
                    <a:lnTo>
                      <a:pt x="558" y="810"/>
                    </a:lnTo>
                    <a:lnTo>
                      <a:pt x="558" y="870"/>
                    </a:lnTo>
                    <a:lnTo>
                      <a:pt x="564" y="882"/>
                    </a:lnTo>
                    <a:lnTo>
                      <a:pt x="576" y="894"/>
                    </a:lnTo>
                    <a:lnTo>
                      <a:pt x="576" y="906"/>
                    </a:lnTo>
                    <a:lnTo>
                      <a:pt x="570" y="918"/>
                    </a:lnTo>
                    <a:lnTo>
                      <a:pt x="552" y="936"/>
                    </a:lnTo>
                    <a:lnTo>
                      <a:pt x="546" y="948"/>
                    </a:lnTo>
                    <a:lnTo>
                      <a:pt x="546" y="954"/>
                    </a:lnTo>
                    <a:lnTo>
                      <a:pt x="552" y="960"/>
                    </a:lnTo>
                    <a:lnTo>
                      <a:pt x="564" y="966"/>
                    </a:lnTo>
                    <a:lnTo>
                      <a:pt x="540" y="966"/>
                    </a:lnTo>
                    <a:lnTo>
                      <a:pt x="528" y="972"/>
                    </a:lnTo>
                    <a:lnTo>
                      <a:pt x="528" y="1038"/>
                    </a:lnTo>
                    <a:lnTo>
                      <a:pt x="534" y="1056"/>
                    </a:lnTo>
                    <a:lnTo>
                      <a:pt x="540" y="1062"/>
                    </a:lnTo>
                    <a:lnTo>
                      <a:pt x="546" y="1074"/>
                    </a:lnTo>
                    <a:lnTo>
                      <a:pt x="558" y="1074"/>
                    </a:lnTo>
                    <a:lnTo>
                      <a:pt x="576" y="1080"/>
                    </a:lnTo>
                    <a:lnTo>
                      <a:pt x="600" y="1080"/>
                    </a:lnTo>
                    <a:lnTo>
                      <a:pt x="612" y="1086"/>
                    </a:lnTo>
                    <a:lnTo>
                      <a:pt x="636" y="1110"/>
                    </a:lnTo>
                    <a:lnTo>
                      <a:pt x="642" y="1122"/>
                    </a:lnTo>
                    <a:lnTo>
                      <a:pt x="648" y="1140"/>
                    </a:lnTo>
                    <a:lnTo>
                      <a:pt x="654" y="1152"/>
                    </a:lnTo>
                    <a:lnTo>
                      <a:pt x="666" y="1164"/>
                    </a:lnTo>
                    <a:lnTo>
                      <a:pt x="678" y="1170"/>
                    </a:lnTo>
                    <a:lnTo>
                      <a:pt x="732" y="1170"/>
                    </a:lnTo>
                    <a:lnTo>
                      <a:pt x="750" y="1176"/>
                    </a:lnTo>
                    <a:lnTo>
                      <a:pt x="762" y="1182"/>
                    </a:lnTo>
                    <a:lnTo>
                      <a:pt x="768" y="1188"/>
                    </a:lnTo>
                    <a:lnTo>
                      <a:pt x="774" y="1200"/>
                    </a:lnTo>
                    <a:lnTo>
                      <a:pt x="786" y="1218"/>
                    </a:lnTo>
                    <a:lnTo>
                      <a:pt x="810" y="1242"/>
                    </a:lnTo>
                    <a:lnTo>
                      <a:pt x="834" y="1254"/>
                    </a:lnTo>
                    <a:lnTo>
                      <a:pt x="870" y="1266"/>
                    </a:lnTo>
                    <a:lnTo>
                      <a:pt x="912" y="1272"/>
                    </a:lnTo>
                    <a:lnTo>
                      <a:pt x="942" y="1278"/>
                    </a:lnTo>
                    <a:lnTo>
                      <a:pt x="960" y="1290"/>
                    </a:lnTo>
                    <a:lnTo>
                      <a:pt x="966" y="1302"/>
                    </a:lnTo>
                    <a:lnTo>
                      <a:pt x="978" y="1314"/>
                    </a:lnTo>
                    <a:lnTo>
                      <a:pt x="990" y="1320"/>
                    </a:lnTo>
                    <a:lnTo>
                      <a:pt x="996" y="1320"/>
                    </a:lnTo>
                    <a:lnTo>
                      <a:pt x="1002" y="1326"/>
                    </a:lnTo>
                    <a:lnTo>
                      <a:pt x="1008" y="1338"/>
                    </a:lnTo>
                    <a:lnTo>
                      <a:pt x="1014" y="1344"/>
                    </a:lnTo>
                    <a:lnTo>
                      <a:pt x="1080" y="1344"/>
                    </a:lnTo>
                    <a:lnTo>
                      <a:pt x="1092" y="1356"/>
                    </a:lnTo>
                    <a:lnTo>
                      <a:pt x="1098" y="1368"/>
                    </a:lnTo>
                    <a:lnTo>
                      <a:pt x="1104" y="1374"/>
                    </a:lnTo>
                    <a:lnTo>
                      <a:pt x="1116" y="1374"/>
                    </a:lnTo>
                    <a:lnTo>
                      <a:pt x="1140" y="1362"/>
                    </a:lnTo>
                    <a:lnTo>
                      <a:pt x="1170" y="1350"/>
                    </a:lnTo>
                    <a:lnTo>
                      <a:pt x="1206" y="1332"/>
                    </a:lnTo>
                    <a:lnTo>
                      <a:pt x="1260" y="1314"/>
                    </a:lnTo>
                    <a:lnTo>
                      <a:pt x="1278" y="1326"/>
                    </a:lnTo>
                    <a:lnTo>
                      <a:pt x="1308" y="1350"/>
                    </a:lnTo>
                    <a:lnTo>
                      <a:pt x="1344" y="1374"/>
                    </a:lnTo>
                    <a:lnTo>
                      <a:pt x="1386" y="1416"/>
                    </a:lnTo>
                    <a:lnTo>
                      <a:pt x="1386" y="1428"/>
                    </a:lnTo>
                    <a:lnTo>
                      <a:pt x="1392" y="1446"/>
                    </a:lnTo>
                    <a:lnTo>
                      <a:pt x="1398" y="1458"/>
                    </a:lnTo>
                    <a:lnTo>
                      <a:pt x="1416" y="1458"/>
                    </a:lnTo>
                    <a:lnTo>
                      <a:pt x="1422" y="1452"/>
                    </a:lnTo>
                    <a:lnTo>
                      <a:pt x="1422" y="1440"/>
                    </a:lnTo>
                    <a:close/>
                  </a:path>
                </a:pathLst>
              </a:custGeom>
              <a:solidFill>
                <a:srgbClr val="645746">
                  <a:lumMod val="40000"/>
                  <a:lumOff val="60000"/>
                </a:srgbClr>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194" name="Jamaica" descr="© INSCALE GmbH, 15.06.2010"/>
              <p:cNvSpPr>
                <a:spLocks/>
              </p:cNvSpPr>
              <p:nvPr/>
            </p:nvSpPr>
            <p:spPr bwMode="auto">
              <a:xfrm>
                <a:off x="1978025" y="3065463"/>
                <a:ext cx="63501" cy="20638"/>
              </a:xfrm>
              <a:custGeom>
                <a:avLst/>
                <a:gdLst>
                  <a:gd name="T0" fmla="*/ 2147483647 w 156"/>
                  <a:gd name="T1" fmla="*/ 2147483647 h 54"/>
                  <a:gd name="T2" fmla="*/ 2147483647 w 156"/>
                  <a:gd name="T3" fmla="*/ 2147483647 h 54"/>
                  <a:gd name="T4" fmla="*/ 2147483647 w 156"/>
                  <a:gd name="T5" fmla="*/ 2147483647 h 54"/>
                  <a:gd name="T6" fmla="*/ 2147483647 w 156"/>
                  <a:gd name="T7" fmla="*/ 2147483647 h 54"/>
                  <a:gd name="T8" fmla="*/ 2147483647 w 156"/>
                  <a:gd name="T9" fmla="*/ 2147483647 h 54"/>
                  <a:gd name="T10" fmla="*/ 2147483647 w 156"/>
                  <a:gd name="T11" fmla="*/ 2147483647 h 54"/>
                  <a:gd name="T12" fmla="*/ 2147483647 w 156"/>
                  <a:gd name="T13" fmla="*/ 2147483647 h 54"/>
                  <a:gd name="T14" fmla="*/ 2147483647 w 156"/>
                  <a:gd name="T15" fmla="*/ 2147483647 h 54"/>
                  <a:gd name="T16" fmla="*/ 2147483647 w 156"/>
                  <a:gd name="T17" fmla="*/ 0 h 54"/>
                  <a:gd name="T18" fmla="*/ 2147483647 w 156"/>
                  <a:gd name="T19" fmla="*/ 0 h 54"/>
                  <a:gd name="T20" fmla="*/ 2147483647 w 156"/>
                  <a:gd name="T21" fmla="*/ 2147483647 h 54"/>
                  <a:gd name="T22" fmla="*/ 0 w 156"/>
                  <a:gd name="T23" fmla="*/ 2147483647 h 54"/>
                  <a:gd name="T24" fmla="*/ 2147483647 w 156"/>
                  <a:gd name="T25" fmla="*/ 2147483647 h 54"/>
                  <a:gd name="T26" fmla="*/ 2147483647 w 156"/>
                  <a:gd name="T27" fmla="*/ 2147483647 h 54"/>
                  <a:gd name="T28" fmla="*/ 2147483647 w 156"/>
                  <a:gd name="T29" fmla="*/ 2147483647 h 54"/>
                  <a:gd name="T30" fmla="*/ 2147483647 w 156"/>
                  <a:gd name="T31" fmla="*/ 2147483647 h 54"/>
                  <a:gd name="T32" fmla="*/ 2147483647 w 156"/>
                  <a:gd name="T33" fmla="*/ 2147483647 h 54"/>
                  <a:gd name="T34" fmla="*/ 2147483647 w 156"/>
                  <a:gd name="T35" fmla="*/ 2147483647 h 54"/>
                  <a:gd name="T36" fmla="*/ 2147483647 w 156"/>
                  <a:gd name="T37" fmla="*/ 2147483647 h 5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56"/>
                  <a:gd name="T58" fmla="*/ 0 h 54"/>
                  <a:gd name="T59" fmla="*/ 156 w 156"/>
                  <a:gd name="T60" fmla="*/ 54 h 5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56" h="54">
                    <a:moveTo>
                      <a:pt x="108" y="54"/>
                    </a:moveTo>
                    <a:lnTo>
                      <a:pt x="114" y="36"/>
                    </a:lnTo>
                    <a:lnTo>
                      <a:pt x="156" y="48"/>
                    </a:lnTo>
                    <a:lnTo>
                      <a:pt x="156" y="42"/>
                    </a:lnTo>
                    <a:lnTo>
                      <a:pt x="150" y="36"/>
                    </a:lnTo>
                    <a:lnTo>
                      <a:pt x="144" y="24"/>
                    </a:lnTo>
                    <a:lnTo>
                      <a:pt x="126" y="6"/>
                    </a:lnTo>
                    <a:lnTo>
                      <a:pt x="84" y="6"/>
                    </a:lnTo>
                    <a:lnTo>
                      <a:pt x="66" y="0"/>
                    </a:lnTo>
                    <a:lnTo>
                      <a:pt x="24" y="0"/>
                    </a:lnTo>
                    <a:lnTo>
                      <a:pt x="12" y="6"/>
                    </a:lnTo>
                    <a:lnTo>
                      <a:pt x="0" y="6"/>
                    </a:lnTo>
                    <a:lnTo>
                      <a:pt x="6" y="18"/>
                    </a:lnTo>
                    <a:lnTo>
                      <a:pt x="18" y="24"/>
                    </a:lnTo>
                    <a:lnTo>
                      <a:pt x="24" y="36"/>
                    </a:lnTo>
                    <a:lnTo>
                      <a:pt x="36" y="42"/>
                    </a:lnTo>
                    <a:lnTo>
                      <a:pt x="60" y="42"/>
                    </a:lnTo>
                    <a:lnTo>
                      <a:pt x="78" y="48"/>
                    </a:lnTo>
                    <a:lnTo>
                      <a:pt x="108" y="54"/>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195" name="Honduras" descr="© INSCALE GmbH, 15.06.2010"/>
              <p:cNvSpPr>
                <a:spLocks/>
              </p:cNvSpPr>
              <p:nvPr/>
            </p:nvSpPr>
            <p:spPr bwMode="auto">
              <a:xfrm>
                <a:off x="1654175" y="3143250"/>
                <a:ext cx="180975" cy="100013"/>
              </a:xfrm>
              <a:custGeom>
                <a:avLst/>
                <a:gdLst>
                  <a:gd name="T0" fmla="*/ 2147483647 w 444"/>
                  <a:gd name="T1" fmla="*/ 2147483647 h 246"/>
                  <a:gd name="T2" fmla="*/ 2147483647 w 444"/>
                  <a:gd name="T3" fmla="*/ 2147483647 h 246"/>
                  <a:gd name="T4" fmla="*/ 2147483647 w 444"/>
                  <a:gd name="T5" fmla="*/ 2147483647 h 246"/>
                  <a:gd name="T6" fmla="*/ 2147483647 w 444"/>
                  <a:gd name="T7" fmla="*/ 2147483647 h 246"/>
                  <a:gd name="T8" fmla="*/ 2147483647 w 444"/>
                  <a:gd name="T9" fmla="*/ 2147483647 h 246"/>
                  <a:gd name="T10" fmla="*/ 2147483647 w 444"/>
                  <a:gd name="T11" fmla="*/ 2147483647 h 246"/>
                  <a:gd name="T12" fmla="*/ 2147483647 w 444"/>
                  <a:gd name="T13" fmla="*/ 2147483647 h 246"/>
                  <a:gd name="T14" fmla="*/ 2147483647 w 444"/>
                  <a:gd name="T15" fmla="*/ 2147483647 h 246"/>
                  <a:gd name="T16" fmla="*/ 2147483647 w 444"/>
                  <a:gd name="T17" fmla="*/ 2147483647 h 246"/>
                  <a:gd name="T18" fmla="*/ 2147483647 w 444"/>
                  <a:gd name="T19" fmla="*/ 2147483647 h 246"/>
                  <a:gd name="T20" fmla="*/ 2147483647 w 444"/>
                  <a:gd name="T21" fmla="*/ 2147483647 h 246"/>
                  <a:gd name="T22" fmla="*/ 2147483647 w 444"/>
                  <a:gd name="T23" fmla="*/ 2147483647 h 246"/>
                  <a:gd name="T24" fmla="*/ 2147483647 w 444"/>
                  <a:gd name="T25" fmla="*/ 2147483647 h 246"/>
                  <a:gd name="T26" fmla="*/ 2147483647 w 444"/>
                  <a:gd name="T27" fmla="*/ 2147483647 h 246"/>
                  <a:gd name="T28" fmla="*/ 2147483647 w 444"/>
                  <a:gd name="T29" fmla="*/ 2147483647 h 246"/>
                  <a:gd name="T30" fmla="*/ 2147483647 w 444"/>
                  <a:gd name="T31" fmla="*/ 2147483647 h 246"/>
                  <a:gd name="T32" fmla="*/ 2147483647 w 444"/>
                  <a:gd name="T33" fmla="*/ 2147483647 h 246"/>
                  <a:gd name="T34" fmla="*/ 2147483647 w 444"/>
                  <a:gd name="T35" fmla="*/ 2147483647 h 246"/>
                  <a:gd name="T36" fmla="*/ 2147483647 w 444"/>
                  <a:gd name="T37" fmla="*/ 2147483647 h 246"/>
                  <a:gd name="T38" fmla="*/ 2147483647 w 444"/>
                  <a:gd name="T39" fmla="*/ 0 h 246"/>
                  <a:gd name="T40" fmla="*/ 2147483647 w 444"/>
                  <a:gd name="T41" fmla="*/ 2147483647 h 246"/>
                  <a:gd name="T42" fmla="*/ 2147483647 w 444"/>
                  <a:gd name="T43" fmla="*/ 2147483647 h 246"/>
                  <a:gd name="T44" fmla="*/ 2147483647 w 444"/>
                  <a:gd name="T45" fmla="*/ 0 h 246"/>
                  <a:gd name="T46" fmla="*/ 2147483647 w 444"/>
                  <a:gd name="T47" fmla="*/ 2147483647 h 246"/>
                  <a:gd name="T48" fmla="*/ 2147483647 w 444"/>
                  <a:gd name="T49" fmla="*/ 2147483647 h 246"/>
                  <a:gd name="T50" fmla="*/ 2147483647 w 444"/>
                  <a:gd name="T51" fmla="*/ 2147483647 h 246"/>
                  <a:gd name="T52" fmla="*/ 2147483647 w 444"/>
                  <a:gd name="T53" fmla="*/ 2147483647 h 246"/>
                  <a:gd name="T54" fmla="*/ 2147483647 w 444"/>
                  <a:gd name="T55" fmla="*/ 2147483647 h 246"/>
                  <a:gd name="T56" fmla="*/ 2147483647 w 444"/>
                  <a:gd name="T57" fmla="*/ 2147483647 h 246"/>
                  <a:gd name="T58" fmla="*/ 2147483647 w 444"/>
                  <a:gd name="T59" fmla="*/ 2147483647 h 246"/>
                  <a:gd name="T60" fmla="*/ 2147483647 w 444"/>
                  <a:gd name="T61" fmla="*/ 0 h 246"/>
                  <a:gd name="T62" fmla="*/ 2147483647 w 444"/>
                  <a:gd name="T63" fmla="*/ 2147483647 h 246"/>
                  <a:gd name="T64" fmla="*/ 2147483647 w 444"/>
                  <a:gd name="T65" fmla="*/ 2147483647 h 246"/>
                  <a:gd name="T66" fmla="*/ 2147483647 w 444"/>
                  <a:gd name="T67" fmla="*/ 2147483647 h 246"/>
                  <a:gd name="T68" fmla="*/ 2147483647 w 444"/>
                  <a:gd name="T69" fmla="*/ 2147483647 h 246"/>
                  <a:gd name="T70" fmla="*/ 2147483647 w 444"/>
                  <a:gd name="T71" fmla="*/ 2147483647 h 246"/>
                  <a:gd name="T72" fmla="*/ 0 w 444"/>
                  <a:gd name="T73" fmla="*/ 2147483647 h 246"/>
                  <a:gd name="T74" fmla="*/ 2147483647 w 444"/>
                  <a:gd name="T75" fmla="*/ 2147483647 h 246"/>
                  <a:gd name="T76" fmla="*/ 2147483647 w 444"/>
                  <a:gd name="T77" fmla="*/ 2147483647 h 246"/>
                  <a:gd name="T78" fmla="*/ 2147483647 w 444"/>
                  <a:gd name="T79" fmla="*/ 2147483647 h 246"/>
                  <a:gd name="T80" fmla="*/ 2147483647 w 444"/>
                  <a:gd name="T81" fmla="*/ 2147483647 h 246"/>
                  <a:gd name="T82" fmla="*/ 2147483647 w 444"/>
                  <a:gd name="T83" fmla="*/ 2147483647 h 246"/>
                  <a:gd name="T84" fmla="*/ 2147483647 w 444"/>
                  <a:gd name="T85" fmla="*/ 2147483647 h 246"/>
                  <a:gd name="T86" fmla="*/ 2147483647 w 444"/>
                  <a:gd name="T87" fmla="*/ 2147483647 h 24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44"/>
                  <a:gd name="T133" fmla="*/ 0 h 246"/>
                  <a:gd name="T134" fmla="*/ 444 w 444"/>
                  <a:gd name="T135" fmla="*/ 246 h 24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44" h="246">
                    <a:moveTo>
                      <a:pt x="156" y="240"/>
                    </a:moveTo>
                    <a:lnTo>
                      <a:pt x="156" y="222"/>
                    </a:lnTo>
                    <a:lnTo>
                      <a:pt x="174" y="222"/>
                    </a:lnTo>
                    <a:lnTo>
                      <a:pt x="168" y="216"/>
                    </a:lnTo>
                    <a:lnTo>
                      <a:pt x="168" y="204"/>
                    </a:lnTo>
                    <a:lnTo>
                      <a:pt x="162" y="198"/>
                    </a:lnTo>
                    <a:lnTo>
                      <a:pt x="162" y="186"/>
                    </a:lnTo>
                    <a:lnTo>
                      <a:pt x="168" y="180"/>
                    </a:lnTo>
                    <a:lnTo>
                      <a:pt x="204" y="180"/>
                    </a:lnTo>
                    <a:lnTo>
                      <a:pt x="210" y="168"/>
                    </a:lnTo>
                    <a:lnTo>
                      <a:pt x="216" y="162"/>
                    </a:lnTo>
                    <a:lnTo>
                      <a:pt x="228" y="162"/>
                    </a:lnTo>
                    <a:lnTo>
                      <a:pt x="228" y="168"/>
                    </a:lnTo>
                    <a:lnTo>
                      <a:pt x="234" y="174"/>
                    </a:lnTo>
                    <a:lnTo>
                      <a:pt x="252" y="174"/>
                    </a:lnTo>
                    <a:lnTo>
                      <a:pt x="276" y="150"/>
                    </a:lnTo>
                    <a:lnTo>
                      <a:pt x="288" y="126"/>
                    </a:lnTo>
                    <a:lnTo>
                      <a:pt x="306" y="126"/>
                    </a:lnTo>
                    <a:lnTo>
                      <a:pt x="306" y="108"/>
                    </a:lnTo>
                    <a:lnTo>
                      <a:pt x="318" y="96"/>
                    </a:lnTo>
                    <a:lnTo>
                      <a:pt x="330" y="96"/>
                    </a:lnTo>
                    <a:lnTo>
                      <a:pt x="348" y="114"/>
                    </a:lnTo>
                    <a:lnTo>
                      <a:pt x="360" y="114"/>
                    </a:lnTo>
                    <a:lnTo>
                      <a:pt x="372" y="102"/>
                    </a:lnTo>
                    <a:lnTo>
                      <a:pt x="372" y="96"/>
                    </a:lnTo>
                    <a:lnTo>
                      <a:pt x="420" y="96"/>
                    </a:lnTo>
                    <a:lnTo>
                      <a:pt x="426" y="90"/>
                    </a:lnTo>
                    <a:lnTo>
                      <a:pt x="432" y="90"/>
                    </a:lnTo>
                    <a:lnTo>
                      <a:pt x="444" y="84"/>
                    </a:lnTo>
                    <a:lnTo>
                      <a:pt x="444" y="78"/>
                    </a:lnTo>
                    <a:lnTo>
                      <a:pt x="426" y="60"/>
                    </a:lnTo>
                    <a:lnTo>
                      <a:pt x="402" y="48"/>
                    </a:lnTo>
                    <a:lnTo>
                      <a:pt x="396" y="48"/>
                    </a:lnTo>
                    <a:lnTo>
                      <a:pt x="390" y="42"/>
                    </a:lnTo>
                    <a:lnTo>
                      <a:pt x="384" y="30"/>
                    </a:lnTo>
                    <a:lnTo>
                      <a:pt x="372" y="24"/>
                    </a:lnTo>
                    <a:lnTo>
                      <a:pt x="366" y="18"/>
                    </a:lnTo>
                    <a:lnTo>
                      <a:pt x="348" y="18"/>
                    </a:lnTo>
                    <a:lnTo>
                      <a:pt x="342" y="6"/>
                    </a:lnTo>
                    <a:lnTo>
                      <a:pt x="336" y="0"/>
                    </a:lnTo>
                    <a:lnTo>
                      <a:pt x="312" y="0"/>
                    </a:lnTo>
                    <a:lnTo>
                      <a:pt x="300" y="6"/>
                    </a:lnTo>
                    <a:lnTo>
                      <a:pt x="294" y="12"/>
                    </a:lnTo>
                    <a:lnTo>
                      <a:pt x="282" y="12"/>
                    </a:lnTo>
                    <a:lnTo>
                      <a:pt x="270" y="0"/>
                    </a:lnTo>
                    <a:lnTo>
                      <a:pt x="252" y="0"/>
                    </a:lnTo>
                    <a:lnTo>
                      <a:pt x="240" y="6"/>
                    </a:lnTo>
                    <a:lnTo>
                      <a:pt x="234" y="18"/>
                    </a:lnTo>
                    <a:lnTo>
                      <a:pt x="222" y="24"/>
                    </a:lnTo>
                    <a:lnTo>
                      <a:pt x="186" y="24"/>
                    </a:lnTo>
                    <a:lnTo>
                      <a:pt x="174" y="18"/>
                    </a:lnTo>
                    <a:lnTo>
                      <a:pt x="168" y="12"/>
                    </a:lnTo>
                    <a:lnTo>
                      <a:pt x="156" y="12"/>
                    </a:lnTo>
                    <a:lnTo>
                      <a:pt x="150" y="18"/>
                    </a:lnTo>
                    <a:lnTo>
                      <a:pt x="144" y="18"/>
                    </a:lnTo>
                    <a:lnTo>
                      <a:pt x="138" y="24"/>
                    </a:lnTo>
                    <a:lnTo>
                      <a:pt x="132" y="24"/>
                    </a:lnTo>
                    <a:lnTo>
                      <a:pt x="132" y="18"/>
                    </a:lnTo>
                    <a:lnTo>
                      <a:pt x="126" y="12"/>
                    </a:lnTo>
                    <a:lnTo>
                      <a:pt x="126" y="6"/>
                    </a:lnTo>
                    <a:lnTo>
                      <a:pt x="120" y="0"/>
                    </a:lnTo>
                    <a:lnTo>
                      <a:pt x="114" y="0"/>
                    </a:lnTo>
                    <a:lnTo>
                      <a:pt x="96" y="18"/>
                    </a:lnTo>
                    <a:lnTo>
                      <a:pt x="90" y="18"/>
                    </a:lnTo>
                    <a:lnTo>
                      <a:pt x="84" y="30"/>
                    </a:lnTo>
                    <a:lnTo>
                      <a:pt x="72" y="36"/>
                    </a:lnTo>
                    <a:lnTo>
                      <a:pt x="60" y="48"/>
                    </a:lnTo>
                    <a:lnTo>
                      <a:pt x="48" y="54"/>
                    </a:lnTo>
                    <a:lnTo>
                      <a:pt x="36" y="66"/>
                    </a:lnTo>
                    <a:lnTo>
                      <a:pt x="24" y="72"/>
                    </a:lnTo>
                    <a:lnTo>
                      <a:pt x="18" y="84"/>
                    </a:lnTo>
                    <a:lnTo>
                      <a:pt x="18" y="102"/>
                    </a:lnTo>
                    <a:lnTo>
                      <a:pt x="12" y="114"/>
                    </a:lnTo>
                    <a:lnTo>
                      <a:pt x="0" y="126"/>
                    </a:lnTo>
                    <a:lnTo>
                      <a:pt x="6" y="138"/>
                    </a:lnTo>
                    <a:lnTo>
                      <a:pt x="18" y="150"/>
                    </a:lnTo>
                    <a:lnTo>
                      <a:pt x="42" y="150"/>
                    </a:lnTo>
                    <a:lnTo>
                      <a:pt x="42" y="168"/>
                    </a:lnTo>
                    <a:lnTo>
                      <a:pt x="48" y="174"/>
                    </a:lnTo>
                    <a:lnTo>
                      <a:pt x="60" y="174"/>
                    </a:lnTo>
                    <a:lnTo>
                      <a:pt x="66" y="168"/>
                    </a:lnTo>
                    <a:lnTo>
                      <a:pt x="102" y="168"/>
                    </a:lnTo>
                    <a:lnTo>
                      <a:pt x="102" y="210"/>
                    </a:lnTo>
                    <a:lnTo>
                      <a:pt x="126" y="222"/>
                    </a:lnTo>
                    <a:lnTo>
                      <a:pt x="132" y="228"/>
                    </a:lnTo>
                    <a:lnTo>
                      <a:pt x="132" y="246"/>
                    </a:lnTo>
                    <a:lnTo>
                      <a:pt x="144" y="246"/>
                    </a:lnTo>
                    <a:lnTo>
                      <a:pt x="156" y="240"/>
                    </a:lnTo>
                    <a:close/>
                  </a:path>
                </a:pathLst>
              </a:custGeom>
              <a:solidFill>
                <a:srgbClr val="C7BDAF"/>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196" name="Haiti" descr="© INSCALE GmbH, 15.06.2010"/>
              <p:cNvSpPr>
                <a:spLocks/>
              </p:cNvSpPr>
              <p:nvPr/>
            </p:nvSpPr>
            <p:spPr bwMode="auto">
              <a:xfrm>
                <a:off x="2098675" y="3016250"/>
                <a:ext cx="79375" cy="63500"/>
              </a:xfrm>
              <a:custGeom>
                <a:avLst/>
                <a:gdLst>
                  <a:gd name="T0" fmla="*/ 2147483647 w 198"/>
                  <a:gd name="T1" fmla="*/ 2147483647 h 156"/>
                  <a:gd name="T2" fmla="*/ 2147483647 w 198"/>
                  <a:gd name="T3" fmla="*/ 2147483647 h 156"/>
                  <a:gd name="T4" fmla="*/ 2147483647 w 198"/>
                  <a:gd name="T5" fmla="*/ 2147483647 h 156"/>
                  <a:gd name="T6" fmla="*/ 2147483647 w 198"/>
                  <a:gd name="T7" fmla="*/ 2147483647 h 156"/>
                  <a:gd name="T8" fmla="*/ 2147483647 w 198"/>
                  <a:gd name="T9" fmla="*/ 2147483647 h 156"/>
                  <a:gd name="T10" fmla="*/ 2147483647 w 198"/>
                  <a:gd name="T11" fmla="*/ 2147483647 h 156"/>
                  <a:gd name="T12" fmla="*/ 2147483647 w 198"/>
                  <a:gd name="T13" fmla="*/ 2147483647 h 156"/>
                  <a:gd name="T14" fmla="*/ 2147483647 w 198"/>
                  <a:gd name="T15" fmla="*/ 2147483647 h 156"/>
                  <a:gd name="T16" fmla="*/ 2147483647 w 198"/>
                  <a:gd name="T17" fmla="*/ 2147483647 h 156"/>
                  <a:gd name="T18" fmla="*/ 2147483647 w 198"/>
                  <a:gd name="T19" fmla="*/ 2147483647 h 156"/>
                  <a:gd name="T20" fmla="*/ 2147483647 w 198"/>
                  <a:gd name="T21" fmla="*/ 2147483647 h 156"/>
                  <a:gd name="T22" fmla="*/ 2147483647 w 198"/>
                  <a:gd name="T23" fmla="*/ 2147483647 h 156"/>
                  <a:gd name="T24" fmla="*/ 2147483647 w 198"/>
                  <a:gd name="T25" fmla="*/ 2147483647 h 156"/>
                  <a:gd name="T26" fmla="*/ 2147483647 w 198"/>
                  <a:gd name="T27" fmla="*/ 2147483647 h 156"/>
                  <a:gd name="T28" fmla="*/ 2147483647 w 198"/>
                  <a:gd name="T29" fmla="*/ 2147483647 h 156"/>
                  <a:gd name="T30" fmla="*/ 2147483647 w 198"/>
                  <a:gd name="T31" fmla="*/ 2147483647 h 156"/>
                  <a:gd name="T32" fmla="*/ 2147483647 w 198"/>
                  <a:gd name="T33" fmla="*/ 2147483647 h 156"/>
                  <a:gd name="T34" fmla="*/ 2147483647 w 198"/>
                  <a:gd name="T35" fmla="*/ 0 h 156"/>
                  <a:gd name="T36" fmla="*/ 2147483647 w 198"/>
                  <a:gd name="T37" fmla="*/ 0 h 156"/>
                  <a:gd name="T38" fmla="*/ 2147483647 w 198"/>
                  <a:gd name="T39" fmla="*/ 2147483647 h 156"/>
                  <a:gd name="T40" fmla="*/ 2147483647 w 198"/>
                  <a:gd name="T41" fmla="*/ 2147483647 h 156"/>
                  <a:gd name="T42" fmla="*/ 2147483647 w 198"/>
                  <a:gd name="T43" fmla="*/ 2147483647 h 156"/>
                  <a:gd name="T44" fmla="*/ 2147483647 w 198"/>
                  <a:gd name="T45" fmla="*/ 2147483647 h 156"/>
                  <a:gd name="T46" fmla="*/ 2147483647 w 198"/>
                  <a:gd name="T47" fmla="*/ 2147483647 h 156"/>
                  <a:gd name="T48" fmla="*/ 2147483647 w 198"/>
                  <a:gd name="T49" fmla="*/ 2147483647 h 156"/>
                  <a:gd name="T50" fmla="*/ 2147483647 w 198"/>
                  <a:gd name="T51" fmla="*/ 2147483647 h 156"/>
                  <a:gd name="T52" fmla="*/ 2147483647 w 198"/>
                  <a:gd name="T53" fmla="*/ 2147483647 h 156"/>
                  <a:gd name="T54" fmla="*/ 2147483647 w 198"/>
                  <a:gd name="T55" fmla="*/ 2147483647 h 156"/>
                  <a:gd name="T56" fmla="*/ 2147483647 w 198"/>
                  <a:gd name="T57" fmla="*/ 2147483647 h 156"/>
                  <a:gd name="T58" fmla="*/ 2147483647 w 198"/>
                  <a:gd name="T59" fmla="*/ 2147483647 h 156"/>
                  <a:gd name="T60" fmla="*/ 2147483647 w 198"/>
                  <a:gd name="T61" fmla="*/ 2147483647 h 156"/>
                  <a:gd name="T62" fmla="*/ 2147483647 w 198"/>
                  <a:gd name="T63" fmla="*/ 2147483647 h 156"/>
                  <a:gd name="T64" fmla="*/ 2147483647 w 198"/>
                  <a:gd name="T65" fmla="*/ 2147483647 h 156"/>
                  <a:gd name="T66" fmla="*/ 2147483647 w 198"/>
                  <a:gd name="T67" fmla="*/ 2147483647 h 156"/>
                  <a:gd name="T68" fmla="*/ 2147483647 w 198"/>
                  <a:gd name="T69" fmla="*/ 2147483647 h 156"/>
                  <a:gd name="T70" fmla="*/ 2147483647 w 198"/>
                  <a:gd name="T71" fmla="*/ 2147483647 h 156"/>
                  <a:gd name="T72" fmla="*/ 2147483647 w 198"/>
                  <a:gd name="T73" fmla="*/ 2147483647 h 156"/>
                  <a:gd name="T74" fmla="*/ 2147483647 w 198"/>
                  <a:gd name="T75" fmla="*/ 2147483647 h 156"/>
                  <a:gd name="T76" fmla="*/ 2147483647 w 198"/>
                  <a:gd name="T77" fmla="*/ 2147483647 h 156"/>
                  <a:gd name="T78" fmla="*/ 2147483647 w 198"/>
                  <a:gd name="T79" fmla="*/ 2147483647 h 156"/>
                  <a:gd name="T80" fmla="*/ 2147483647 w 198"/>
                  <a:gd name="T81" fmla="*/ 2147483647 h 156"/>
                  <a:gd name="T82" fmla="*/ 0 w 198"/>
                  <a:gd name="T83" fmla="*/ 2147483647 h 156"/>
                  <a:gd name="T84" fmla="*/ 0 w 198"/>
                  <a:gd name="T85" fmla="*/ 2147483647 h 156"/>
                  <a:gd name="T86" fmla="*/ 2147483647 w 198"/>
                  <a:gd name="T87" fmla="*/ 2147483647 h 156"/>
                  <a:gd name="T88" fmla="*/ 2147483647 w 198"/>
                  <a:gd name="T89" fmla="*/ 2147483647 h 156"/>
                  <a:gd name="T90" fmla="*/ 2147483647 w 198"/>
                  <a:gd name="T91" fmla="*/ 2147483647 h 156"/>
                  <a:gd name="T92" fmla="*/ 2147483647 w 198"/>
                  <a:gd name="T93" fmla="*/ 2147483647 h 156"/>
                  <a:gd name="T94" fmla="*/ 2147483647 w 198"/>
                  <a:gd name="T95" fmla="*/ 2147483647 h 156"/>
                  <a:gd name="T96" fmla="*/ 2147483647 w 198"/>
                  <a:gd name="T97" fmla="*/ 2147483647 h 156"/>
                  <a:gd name="T98" fmla="*/ 2147483647 w 198"/>
                  <a:gd name="T99" fmla="*/ 2147483647 h 156"/>
                  <a:gd name="T100" fmla="*/ 2147483647 w 198"/>
                  <a:gd name="T101" fmla="*/ 2147483647 h 156"/>
                  <a:gd name="T102" fmla="*/ 2147483647 w 198"/>
                  <a:gd name="T103" fmla="*/ 2147483647 h 156"/>
                  <a:gd name="T104" fmla="*/ 2147483647 w 198"/>
                  <a:gd name="T105" fmla="*/ 2147483647 h 156"/>
                  <a:gd name="T106" fmla="*/ 2147483647 w 198"/>
                  <a:gd name="T107" fmla="*/ 2147483647 h 156"/>
                  <a:gd name="T108" fmla="*/ 2147483647 w 198"/>
                  <a:gd name="T109" fmla="*/ 2147483647 h 156"/>
                  <a:gd name="T110" fmla="*/ 2147483647 w 198"/>
                  <a:gd name="T111" fmla="*/ 2147483647 h 156"/>
                  <a:gd name="T112" fmla="*/ 2147483647 w 198"/>
                  <a:gd name="T113" fmla="*/ 2147483647 h 15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98"/>
                  <a:gd name="T172" fmla="*/ 0 h 156"/>
                  <a:gd name="T173" fmla="*/ 198 w 198"/>
                  <a:gd name="T174" fmla="*/ 156 h 15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98" h="156">
                    <a:moveTo>
                      <a:pt x="168" y="114"/>
                    </a:moveTo>
                    <a:lnTo>
                      <a:pt x="168" y="108"/>
                    </a:lnTo>
                    <a:lnTo>
                      <a:pt x="174" y="102"/>
                    </a:lnTo>
                    <a:lnTo>
                      <a:pt x="180" y="90"/>
                    </a:lnTo>
                    <a:lnTo>
                      <a:pt x="180" y="78"/>
                    </a:lnTo>
                    <a:lnTo>
                      <a:pt x="186" y="72"/>
                    </a:lnTo>
                    <a:lnTo>
                      <a:pt x="192" y="60"/>
                    </a:lnTo>
                    <a:lnTo>
                      <a:pt x="198" y="54"/>
                    </a:lnTo>
                    <a:lnTo>
                      <a:pt x="198" y="42"/>
                    </a:lnTo>
                    <a:lnTo>
                      <a:pt x="186" y="6"/>
                    </a:lnTo>
                    <a:lnTo>
                      <a:pt x="180" y="12"/>
                    </a:lnTo>
                    <a:lnTo>
                      <a:pt x="180" y="18"/>
                    </a:lnTo>
                    <a:lnTo>
                      <a:pt x="174" y="18"/>
                    </a:lnTo>
                    <a:lnTo>
                      <a:pt x="168" y="12"/>
                    </a:lnTo>
                    <a:lnTo>
                      <a:pt x="156" y="12"/>
                    </a:lnTo>
                    <a:lnTo>
                      <a:pt x="144" y="6"/>
                    </a:lnTo>
                    <a:lnTo>
                      <a:pt x="126" y="6"/>
                    </a:lnTo>
                    <a:lnTo>
                      <a:pt x="114" y="0"/>
                    </a:lnTo>
                    <a:lnTo>
                      <a:pt x="84" y="0"/>
                    </a:lnTo>
                    <a:lnTo>
                      <a:pt x="72" y="6"/>
                    </a:lnTo>
                    <a:lnTo>
                      <a:pt x="66" y="12"/>
                    </a:lnTo>
                    <a:lnTo>
                      <a:pt x="66" y="18"/>
                    </a:lnTo>
                    <a:lnTo>
                      <a:pt x="72" y="24"/>
                    </a:lnTo>
                    <a:lnTo>
                      <a:pt x="108" y="24"/>
                    </a:lnTo>
                    <a:lnTo>
                      <a:pt x="114" y="30"/>
                    </a:lnTo>
                    <a:lnTo>
                      <a:pt x="120" y="42"/>
                    </a:lnTo>
                    <a:lnTo>
                      <a:pt x="126" y="48"/>
                    </a:lnTo>
                    <a:lnTo>
                      <a:pt x="114" y="54"/>
                    </a:lnTo>
                    <a:lnTo>
                      <a:pt x="108" y="60"/>
                    </a:lnTo>
                    <a:lnTo>
                      <a:pt x="108" y="72"/>
                    </a:lnTo>
                    <a:lnTo>
                      <a:pt x="114" y="84"/>
                    </a:lnTo>
                    <a:lnTo>
                      <a:pt x="114" y="96"/>
                    </a:lnTo>
                    <a:lnTo>
                      <a:pt x="120" y="102"/>
                    </a:lnTo>
                    <a:lnTo>
                      <a:pt x="114" y="108"/>
                    </a:lnTo>
                    <a:lnTo>
                      <a:pt x="96" y="108"/>
                    </a:lnTo>
                    <a:lnTo>
                      <a:pt x="78" y="102"/>
                    </a:lnTo>
                    <a:lnTo>
                      <a:pt x="66" y="102"/>
                    </a:lnTo>
                    <a:lnTo>
                      <a:pt x="54" y="96"/>
                    </a:lnTo>
                    <a:lnTo>
                      <a:pt x="36" y="96"/>
                    </a:lnTo>
                    <a:lnTo>
                      <a:pt x="24" y="102"/>
                    </a:lnTo>
                    <a:lnTo>
                      <a:pt x="6" y="102"/>
                    </a:lnTo>
                    <a:lnTo>
                      <a:pt x="0" y="108"/>
                    </a:lnTo>
                    <a:lnTo>
                      <a:pt x="0" y="114"/>
                    </a:lnTo>
                    <a:lnTo>
                      <a:pt x="6" y="120"/>
                    </a:lnTo>
                    <a:lnTo>
                      <a:pt x="12" y="132"/>
                    </a:lnTo>
                    <a:lnTo>
                      <a:pt x="24" y="138"/>
                    </a:lnTo>
                    <a:lnTo>
                      <a:pt x="30" y="150"/>
                    </a:lnTo>
                    <a:lnTo>
                      <a:pt x="36" y="156"/>
                    </a:lnTo>
                    <a:lnTo>
                      <a:pt x="42" y="156"/>
                    </a:lnTo>
                    <a:lnTo>
                      <a:pt x="48" y="150"/>
                    </a:lnTo>
                    <a:lnTo>
                      <a:pt x="54" y="138"/>
                    </a:lnTo>
                    <a:lnTo>
                      <a:pt x="60" y="132"/>
                    </a:lnTo>
                    <a:lnTo>
                      <a:pt x="138" y="132"/>
                    </a:lnTo>
                    <a:lnTo>
                      <a:pt x="156" y="126"/>
                    </a:lnTo>
                    <a:lnTo>
                      <a:pt x="168" y="126"/>
                    </a:lnTo>
                    <a:lnTo>
                      <a:pt x="180" y="144"/>
                    </a:lnTo>
                    <a:lnTo>
                      <a:pt x="168" y="114"/>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197" name="Guatemala" descr="© INSCALE GmbH, 15.06.2010"/>
              <p:cNvSpPr>
                <a:spLocks/>
              </p:cNvSpPr>
              <p:nvPr/>
            </p:nvSpPr>
            <p:spPr bwMode="auto">
              <a:xfrm>
                <a:off x="1570037" y="3081338"/>
                <a:ext cx="120650" cy="136525"/>
              </a:xfrm>
              <a:custGeom>
                <a:avLst/>
                <a:gdLst>
                  <a:gd name="T0" fmla="*/ 2147483647 w 300"/>
                  <a:gd name="T1" fmla="*/ 2147483647 h 336"/>
                  <a:gd name="T2" fmla="*/ 2147483647 w 300"/>
                  <a:gd name="T3" fmla="*/ 2147483647 h 336"/>
                  <a:gd name="T4" fmla="*/ 2147483647 w 300"/>
                  <a:gd name="T5" fmla="*/ 2147483647 h 336"/>
                  <a:gd name="T6" fmla="*/ 2147483647 w 300"/>
                  <a:gd name="T7" fmla="*/ 2147483647 h 336"/>
                  <a:gd name="T8" fmla="*/ 2147483647 w 300"/>
                  <a:gd name="T9" fmla="*/ 2147483647 h 336"/>
                  <a:gd name="T10" fmla="*/ 2147483647 w 300"/>
                  <a:gd name="T11" fmla="*/ 0 h 336"/>
                  <a:gd name="T12" fmla="*/ 2147483647 w 300"/>
                  <a:gd name="T13" fmla="*/ 2147483647 h 336"/>
                  <a:gd name="T14" fmla="*/ 2147483647 w 300"/>
                  <a:gd name="T15" fmla="*/ 2147483647 h 336"/>
                  <a:gd name="T16" fmla="*/ 2147483647 w 300"/>
                  <a:gd name="T17" fmla="*/ 2147483647 h 336"/>
                  <a:gd name="T18" fmla="*/ 2147483647 w 300"/>
                  <a:gd name="T19" fmla="*/ 2147483647 h 336"/>
                  <a:gd name="T20" fmla="*/ 2147483647 w 300"/>
                  <a:gd name="T21" fmla="*/ 2147483647 h 336"/>
                  <a:gd name="T22" fmla="*/ 2147483647 w 300"/>
                  <a:gd name="T23" fmla="*/ 2147483647 h 336"/>
                  <a:gd name="T24" fmla="*/ 2147483647 w 300"/>
                  <a:gd name="T25" fmla="*/ 2147483647 h 336"/>
                  <a:gd name="T26" fmla="*/ 2147483647 w 300"/>
                  <a:gd name="T27" fmla="*/ 2147483647 h 336"/>
                  <a:gd name="T28" fmla="*/ 2147483647 w 300"/>
                  <a:gd name="T29" fmla="*/ 2147483647 h 336"/>
                  <a:gd name="T30" fmla="*/ 2147483647 w 300"/>
                  <a:gd name="T31" fmla="*/ 2147483647 h 336"/>
                  <a:gd name="T32" fmla="*/ 2147483647 w 300"/>
                  <a:gd name="T33" fmla="*/ 2147483647 h 336"/>
                  <a:gd name="T34" fmla="*/ 2147483647 w 300"/>
                  <a:gd name="T35" fmla="*/ 2147483647 h 336"/>
                  <a:gd name="T36" fmla="*/ 2147483647 w 300"/>
                  <a:gd name="T37" fmla="*/ 2147483647 h 336"/>
                  <a:gd name="T38" fmla="*/ 2147483647 w 300"/>
                  <a:gd name="T39" fmla="*/ 2147483647 h 336"/>
                  <a:gd name="T40" fmla="*/ 2147483647 w 300"/>
                  <a:gd name="T41" fmla="*/ 2147483647 h 336"/>
                  <a:gd name="T42" fmla="*/ 2147483647 w 300"/>
                  <a:gd name="T43" fmla="*/ 2147483647 h 336"/>
                  <a:gd name="T44" fmla="*/ 2147483647 w 300"/>
                  <a:gd name="T45" fmla="*/ 2147483647 h 336"/>
                  <a:gd name="T46" fmla="*/ 2147483647 w 300"/>
                  <a:gd name="T47" fmla="*/ 2147483647 h 336"/>
                  <a:gd name="T48" fmla="*/ 2147483647 w 300"/>
                  <a:gd name="T49" fmla="*/ 2147483647 h 336"/>
                  <a:gd name="T50" fmla="*/ 2147483647 w 300"/>
                  <a:gd name="T51" fmla="*/ 2147483647 h 336"/>
                  <a:gd name="T52" fmla="*/ 2147483647 w 300"/>
                  <a:gd name="T53" fmla="*/ 2147483647 h 336"/>
                  <a:gd name="T54" fmla="*/ 2147483647 w 300"/>
                  <a:gd name="T55" fmla="*/ 2147483647 h 336"/>
                  <a:gd name="T56" fmla="*/ 2147483647 w 300"/>
                  <a:gd name="T57" fmla="*/ 2147483647 h 336"/>
                  <a:gd name="T58" fmla="*/ 0 w 300"/>
                  <a:gd name="T59" fmla="*/ 2147483647 h 336"/>
                  <a:gd name="T60" fmla="*/ 2147483647 w 300"/>
                  <a:gd name="T61" fmla="*/ 2147483647 h 336"/>
                  <a:gd name="T62" fmla="*/ 2147483647 w 300"/>
                  <a:gd name="T63" fmla="*/ 2147483647 h 336"/>
                  <a:gd name="T64" fmla="*/ 2147483647 w 300"/>
                  <a:gd name="T65" fmla="*/ 2147483647 h 336"/>
                  <a:gd name="T66" fmla="*/ 2147483647 w 300"/>
                  <a:gd name="T67" fmla="*/ 2147483647 h 336"/>
                  <a:gd name="T68" fmla="*/ 2147483647 w 300"/>
                  <a:gd name="T69" fmla="*/ 2147483647 h 336"/>
                  <a:gd name="T70" fmla="*/ 2147483647 w 300"/>
                  <a:gd name="T71" fmla="*/ 2147483647 h 336"/>
                  <a:gd name="T72" fmla="*/ 2147483647 w 300"/>
                  <a:gd name="T73" fmla="*/ 2147483647 h 336"/>
                  <a:gd name="T74" fmla="*/ 2147483647 w 300"/>
                  <a:gd name="T75" fmla="*/ 2147483647 h 336"/>
                  <a:gd name="T76" fmla="*/ 2147483647 w 300"/>
                  <a:gd name="T77" fmla="*/ 2147483647 h 336"/>
                  <a:gd name="T78" fmla="*/ 2147483647 w 300"/>
                  <a:gd name="T79" fmla="*/ 2147483647 h 336"/>
                  <a:gd name="T80" fmla="*/ 2147483647 w 300"/>
                  <a:gd name="T81" fmla="*/ 2147483647 h 336"/>
                  <a:gd name="T82" fmla="*/ 2147483647 w 300"/>
                  <a:gd name="T83" fmla="*/ 2147483647 h 336"/>
                  <a:gd name="T84" fmla="*/ 2147483647 w 300"/>
                  <a:gd name="T85" fmla="*/ 2147483647 h 336"/>
                  <a:gd name="T86" fmla="*/ 2147483647 w 300"/>
                  <a:gd name="T87" fmla="*/ 2147483647 h 336"/>
                  <a:gd name="T88" fmla="*/ 2147483647 w 300"/>
                  <a:gd name="T89" fmla="*/ 2147483647 h 336"/>
                  <a:gd name="T90" fmla="*/ 2147483647 w 300"/>
                  <a:gd name="T91" fmla="*/ 2147483647 h 336"/>
                  <a:gd name="T92" fmla="*/ 2147483647 w 300"/>
                  <a:gd name="T93" fmla="*/ 2147483647 h 336"/>
                  <a:gd name="T94" fmla="*/ 2147483647 w 300"/>
                  <a:gd name="T95" fmla="*/ 2147483647 h 336"/>
                  <a:gd name="T96" fmla="*/ 2147483647 w 300"/>
                  <a:gd name="T97" fmla="*/ 2147483647 h 336"/>
                  <a:gd name="T98" fmla="*/ 2147483647 w 300"/>
                  <a:gd name="T99" fmla="*/ 2147483647 h 336"/>
                  <a:gd name="T100" fmla="*/ 2147483647 w 300"/>
                  <a:gd name="T101" fmla="*/ 2147483647 h 336"/>
                  <a:gd name="T102" fmla="*/ 2147483647 w 300"/>
                  <a:gd name="T103" fmla="*/ 2147483647 h 336"/>
                  <a:gd name="T104" fmla="*/ 2147483647 w 300"/>
                  <a:gd name="T105" fmla="*/ 2147483647 h 336"/>
                  <a:gd name="T106" fmla="*/ 2147483647 w 300"/>
                  <a:gd name="T107" fmla="*/ 2147483647 h 336"/>
                  <a:gd name="T108" fmla="*/ 2147483647 w 300"/>
                  <a:gd name="T109" fmla="*/ 2147483647 h 336"/>
                  <a:gd name="T110" fmla="*/ 2147483647 w 300"/>
                  <a:gd name="T111" fmla="*/ 2147483647 h 336"/>
                  <a:gd name="T112" fmla="*/ 2147483647 w 300"/>
                  <a:gd name="T113" fmla="*/ 2147483647 h 336"/>
                  <a:gd name="T114" fmla="*/ 2147483647 w 300"/>
                  <a:gd name="T115" fmla="*/ 2147483647 h 336"/>
                  <a:gd name="T116" fmla="*/ 2147483647 w 300"/>
                  <a:gd name="T117" fmla="*/ 2147483647 h 336"/>
                  <a:gd name="T118" fmla="*/ 2147483647 w 300"/>
                  <a:gd name="T119" fmla="*/ 2147483647 h 336"/>
                  <a:gd name="T120" fmla="*/ 2147483647 w 300"/>
                  <a:gd name="T121" fmla="*/ 2147483647 h 3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00"/>
                  <a:gd name="T184" fmla="*/ 0 h 336"/>
                  <a:gd name="T185" fmla="*/ 300 w 300"/>
                  <a:gd name="T186" fmla="*/ 336 h 3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00" h="336">
                    <a:moveTo>
                      <a:pt x="288" y="156"/>
                    </a:moveTo>
                    <a:lnTo>
                      <a:pt x="270" y="168"/>
                    </a:lnTo>
                    <a:lnTo>
                      <a:pt x="258" y="162"/>
                    </a:lnTo>
                    <a:lnTo>
                      <a:pt x="228" y="162"/>
                    </a:lnTo>
                    <a:lnTo>
                      <a:pt x="252" y="6"/>
                    </a:lnTo>
                    <a:lnTo>
                      <a:pt x="120" y="0"/>
                    </a:lnTo>
                    <a:lnTo>
                      <a:pt x="120" y="12"/>
                    </a:lnTo>
                    <a:lnTo>
                      <a:pt x="126" y="24"/>
                    </a:lnTo>
                    <a:lnTo>
                      <a:pt x="126" y="48"/>
                    </a:lnTo>
                    <a:lnTo>
                      <a:pt x="120" y="48"/>
                    </a:lnTo>
                    <a:lnTo>
                      <a:pt x="108" y="54"/>
                    </a:lnTo>
                    <a:lnTo>
                      <a:pt x="84" y="54"/>
                    </a:lnTo>
                    <a:lnTo>
                      <a:pt x="96" y="60"/>
                    </a:lnTo>
                    <a:lnTo>
                      <a:pt x="96" y="66"/>
                    </a:lnTo>
                    <a:lnTo>
                      <a:pt x="102" y="78"/>
                    </a:lnTo>
                    <a:lnTo>
                      <a:pt x="108" y="84"/>
                    </a:lnTo>
                    <a:lnTo>
                      <a:pt x="114" y="84"/>
                    </a:lnTo>
                    <a:lnTo>
                      <a:pt x="126" y="90"/>
                    </a:lnTo>
                    <a:lnTo>
                      <a:pt x="132" y="90"/>
                    </a:lnTo>
                    <a:lnTo>
                      <a:pt x="138" y="114"/>
                    </a:lnTo>
                    <a:lnTo>
                      <a:pt x="156" y="114"/>
                    </a:lnTo>
                    <a:lnTo>
                      <a:pt x="156" y="126"/>
                    </a:lnTo>
                    <a:lnTo>
                      <a:pt x="150" y="132"/>
                    </a:lnTo>
                    <a:lnTo>
                      <a:pt x="144" y="132"/>
                    </a:lnTo>
                    <a:lnTo>
                      <a:pt x="144" y="150"/>
                    </a:lnTo>
                    <a:lnTo>
                      <a:pt x="54" y="144"/>
                    </a:lnTo>
                    <a:lnTo>
                      <a:pt x="24" y="192"/>
                    </a:lnTo>
                    <a:lnTo>
                      <a:pt x="24" y="264"/>
                    </a:lnTo>
                    <a:lnTo>
                      <a:pt x="18" y="270"/>
                    </a:lnTo>
                    <a:lnTo>
                      <a:pt x="0" y="270"/>
                    </a:lnTo>
                    <a:lnTo>
                      <a:pt x="6" y="282"/>
                    </a:lnTo>
                    <a:lnTo>
                      <a:pt x="12" y="288"/>
                    </a:lnTo>
                    <a:lnTo>
                      <a:pt x="24" y="288"/>
                    </a:lnTo>
                    <a:lnTo>
                      <a:pt x="42" y="300"/>
                    </a:lnTo>
                    <a:lnTo>
                      <a:pt x="60" y="318"/>
                    </a:lnTo>
                    <a:lnTo>
                      <a:pt x="72" y="324"/>
                    </a:lnTo>
                    <a:lnTo>
                      <a:pt x="120" y="324"/>
                    </a:lnTo>
                    <a:lnTo>
                      <a:pt x="126" y="330"/>
                    </a:lnTo>
                    <a:lnTo>
                      <a:pt x="132" y="330"/>
                    </a:lnTo>
                    <a:lnTo>
                      <a:pt x="138" y="336"/>
                    </a:lnTo>
                    <a:lnTo>
                      <a:pt x="150" y="324"/>
                    </a:lnTo>
                    <a:lnTo>
                      <a:pt x="162" y="318"/>
                    </a:lnTo>
                    <a:lnTo>
                      <a:pt x="168" y="312"/>
                    </a:lnTo>
                    <a:lnTo>
                      <a:pt x="174" y="312"/>
                    </a:lnTo>
                    <a:lnTo>
                      <a:pt x="180" y="300"/>
                    </a:lnTo>
                    <a:lnTo>
                      <a:pt x="186" y="294"/>
                    </a:lnTo>
                    <a:lnTo>
                      <a:pt x="186" y="282"/>
                    </a:lnTo>
                    <a:lnTo>
                      <a:pt x="204" y="282"/>
                    </a:lnTo>
                    <a:lnTo>
                      <a:pt x="210" y="276"/>
                    </a:lnTo>
                    <a:lnTo>
                      <a:pt x="222" y="270"/>
                    </a:lnTo>
                    <a:lnTo>
                      <a:pt x="222" y="264"/>
                    </a:lnTo>
                    <a:lnTo>
                      <a:pt x="228" y="252"/>
                    </a:lnTo>
                    <a:lnTo>
                      <a:pt x="228" y="234"/>
                    </a:lnTo>
                    <a:lnTo>
                      <a:pt x="234" y="222"/>
                    </a:lnTo>
                    <a:lnTo>
                      <a:pt x="246" y="216"/>
                    </a:lnTo>
                    <a:lnTo>
                      <a:pt x="258" y="204"/>
                    </a:lnTo>
                    <a:lnTo>
                      <a:pt x="270" y="198"/>
                    </a:lnTo>
                    <a:lnTo>
                      <a:pt x="282" y="186"/>
                    </a:lnTo>
                    <a:lnTo>
                      <a:pt x="294" y="180"/>
                    </a:lnTo>
                    <a:lnTo>
                      <a:pt x="300" y="168"/>
                    </a:lnTo>
                    <a:lnTo>
                      <a:pt x="288" y="156"/>
                    </a:lnTo>
                    <a:close/>
                  </a:path>
                </a:pathLst>
              </a:custGeom>
              <a:solidFill>
                <a:srgbClr val="645746">
                  <a:lumMod val="40000"/>
                  <a:lumOff val="60000"/>
                </a:srgbClr>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198" name="Greenland" descr="© INSCALE GmbH, 15.06.2010"/>
              <p:cNvSpPr>
                <a:spLocks noEditPoints="1"/>
              </p:cNvSpPr>
              <p:nvPr/>
            </p:nvSpPr>
            <p:spPr bwMode="auto">
              <a:xfrm>
                <a:off x="2970212" y="1114425"/>
                <a:ext cx="1138238" cy="619125"/>
              </a:xfrm>
              <a:custGeom>
                <a:avLst/>
                <a:gdLst>
                  <a:gd name="T0" fmla="*/ 939201 w 732"/>
                  <a:gd name="T1" fmla="*/ 56001 h 398"/>
                  <a:gd name="T2" fmla="*/ 880112 w 732"/>
                  <a:gd name="T3" fmla="*/ 40445 h 398"/>
                  <a:gd name="T4" fmla="*/ 813249 w 732"/>
                  <a:gd name="T5" fmla="*/ 34223 h 398"/>
                  <a:gd name="T6" fmla="*/ 976520 w 732"/>
                  <a:gd name="T7" fmla="*/ 18667 h 398"/>
                  <a:gd name="T8" fmla="*/ 894107 w 732"/>
                  <a:gd name="T9" fmla="*/ 3111 h 398"/>
                  <a:gd name="T10" fmla="*/ 695071 w 732"/>
                  <a:gd name="T11" fmla="*/ 7778 h 398"/>
                  <a:gd name="T12" fmla="*/ 662417 w 732"/>
                  <a:gd name="T13" fmla="*/ 21778 h 398"/>
                  <a:gd name="T14" fmla="*/ 569119 w 732"/>
                  <a:gd name="T15" fmla="*/ 37334 h 398"/>
                  <a:gd name="T16" fmla="*/ 418287 w 732"/>
                  <a:gd name="T17" fmla="*/ 37334 h 398"/>
                  <a:gd name="T18" fmla="*/ 314104 w 732"/>
                  <a:gd name="T19" fmla="*/ 34223 h 398"/>
                  <a:gd name="T20" fmla="*/ 158607 w 732"/>
                  <a:gd name="T21" fmla="*/ 63779 h 398"/>
                  <a:gd name="T22" fmla="*/ 62199 w 732"/>
                  <a:gd name="T23" fmla="*/ 104225 h 398"/>
                  <a:gd name="T24" fmla="*/ 51314 w 732"/>
                  <a:gd name="T25" fmla="*/ 133781 h 398"/>
                  <a:gd name="T26" fmla="*/ 88633 w 732"/>
                  <a:gd name="T27" fmla="*/ 141559 h 398"/>
                  <a:gd name="T28" fmla="*/ 10885 w 732"/>
                  <a:gd name="T29" fmla="*/ 152448 h 398"/>
                  <a:gd name="T30" fmla="*/ 80858 w 732"/>
                  <a:gd name="T31" fmla="*/ 163337 h 398"/>
                  <a:gd name="T32" fmla="*/ 150832 w 732"/>
                  <a:gd name="T33" fmla="*/ 163337 h 398"/>
                  <a:gd name="T34" fmla="*/ 222361 w 732"/>
                  <a:gd name="T35" fmla="*/ 208449 h 398"/>
                  <a:gd name="T36" fmla="*/ 228580 w 732"/>
                  <a:gd name="T37" fmla="*/ 264450 h 398"/>
                  <a:gd name="T38" fmla="*/ 225470 w 732"/>
                  <a:gd name="T39" fmla="*/ 286229 h 398"/>
                  <a:gd name="T40" fmla="*/ 265900 w 732"/>
                  <a:gd name="T41" fmla="*/ 290895 h 398"/>
                  <a:gd name="T42" fmla="*/ 217696 w 732"/>
                  <a:gd name="T43" fmla="*/ 304896 h 398"/>
                  <a:gd name="T44" fmla="*/ 269010 w 732"/>
                  <a:gd name="T45" fmla="*/ 331341 h 398"/>
                  <a:gd name="T46" fmla="*/ 265900 w 732"/>
                  <a:gd name="T47" fmla="*/ 354675 h 398"/>
                  <a:gd name="T48" fmla="*/ 247240 w 732"/>
                  <a:gd name="T49" fmla="*/ 392009 h 398"/>
                  <a:gd name="T50" fmla="*/ 206811 w 732"/>
                  <a:gd name="T51" fmla="*/ 379564 h 398"/>
                  <a:gd name="T52" fmla="*/ 217696 w 732"/>
                  <a:gd name="T53" fmla="*/ 392009 h 398"/>
                  <a:gd name="T54" fmla="*/ 177266 w 732"/>
                  <a:gd name="T55" fmla="*/ 406009 h 398"/>
                  <a:gd name="T56" fmla="*/ 150832 w 732"/>
                  <a:gd name="T57" fmla="*/ 427787 h 398"/>
                  <a:gd name="T58" fmla="*/ 166382 w 732"/>
                  <a:gd name="T59" fmla="*/ 458899 h 398"/>
                  <a:gd name="T60" fmla="*/ 163272 w 732"/>
                  <a:gd name="T61" fmla="*/ 480677 h 398"/>
                  <a:gd name="T62" fmla="*/ 192816 w 732"/>
                  <a:gd name="T63" fmla="*/ 488455 h 398"/>
                  <a:gd name="T64" fmla="*/ 169492 w 732"/>
                  <a:gd name="T65" fmla="*/ 514900 h 398"/>
                  <a:gd name="T66" fmla="*/ 177266 w 732"/>
                  <a:gd name="T67" fmla="*/ 547568 h 398"/>
                  <a:gd name="T68" fmla="*/ 209921 w 732"/>
                  <a:gd name="T69" fmla="*/ 584902 h 398"/>
                  <a:gd name="T70" fmla="*/ 255015 w 732"/>
                  <a:gd name="T71" fmla="*/ 592680 h 398"/>
                  <a:gd name="T72" fmla="*/ 284559 w 732"/>
                  <a:gd name="T73" fmla="*/ 619125 h 398"/>
                  <a:gd name="T74" fmla="*/ 324988 w 732"/>
                  <a:gd name="T75" fmla="*/ 584902 h 398"/>
                  <a:gd name="T76" fmla="*/ 335873 w 732"/>
                  <a:gd name="T77" fmla="*/ 533568 h 398"/>
                  <a:gd name="T78" fmla="*/ 399627 w 732"/>
                  <a:gd name="T79" fmla="*/ 514900 h 398"/>
                  <a:gd name="T80" fmla="*/ 469601 w 732"/>
                  <a:gd name="T81" fmla="*/ 454232 h 398"/>
                  <a:gd name="T82" fmla="*/ 510030 w 732"/>
                  <a:gd name="T83" fmla="*/ 440232 h 398"/>
                  <a:gd name="T84" fmla="*/ 620432 w 732"/>
                  <a:gd name="T85" fmla="*/ 392009 h 398"/>
                  <a:gd name="T86" fmla="*/ 705956 w 732"/>
                  <a:gd name="T87" fmla="*/ 373342 h 398"/>
                  <a:gd name="T88" fmla="*/ 842793 w 732"/>
                  <a:gd name="T89" fmla="*/ 331341 h 398"/>
                  <a:gd name="T90" fmla="*/ 768154 w 732"/>
                  <a:gd name="T91" fmla="*/ 317340 h 398"/>
                  <a:gd name="T92" fmla="*/ 754160 w 732"/>
                  <a:gd name="T93" fmla="*/ 298673 h 398"/>
                  <a:gd name="T94" fmla="*/ 754160 w 732"/>
                  <a:gd name="T95" fmla="*/ 272228 h 398"/>
                  <a:gd name="T96" fmla="*/ 821024 w 732"/>
                  <a:gd name="T97" fmla="*/ 294007 h 398"/>
                  <a:gd name="T98" fmla="*/ 869228 w 732"/>
                  <a:gd name="T99" fmla="*/ 317340 h 398"/>
                  <a:gd name="T100" fmla="*/ 824133 w 732"/>
                  <a:gd name="T101" fmla="*/ 256672 h 398"/>
                  <a:gd name="T102" fmla="*/ 864563 w 732"/>
                  <a:gd name="T103" fmla="*/ 245783 h 398"/>
                  <a:gd name="T104" fmla="*/ 923651 w 732"/>
                  <a:gd name="T105" fmla="*/ 234894 h 398"/>
                  <a:gd name="T106" fmla="*/ 931426 w 732"/>
                  <a:gd name="T107" fmla="*/ 200671 h 398"/>
                  <a:gd name="T108" fmla="*/ 942311 w 732"/>
                  <a:gd name="T109" fmla="*/ 186671 h 398"/>
                  <a:gd name="T110" fmla="*/ 950086 w 732"/>
                  <a:gd name="T111" fmla="*/ 149337 h 398"/>
                  <a:gd name="T112" fmla="*/ 960971 w 732"/>
                  <a:gd name="T113" fmla="*/ 122892 h 398"/>
                  <a:gd name="T114" fmla="*/ 960971 w 732"/>
                  <a:gd name="T115" fmla="*/ 101113 h 398"/>
                  <a:gd name="T116" fmla="*/ 1020059 w 732"/>
                  <a:gd name="T117" fmla="*/ 82446 h 398"/>
                  <a:gd name="T118" fmla="*/ 1054269 w 732"/>
                  <a:gd name="T119" fmla="*/ 66890 h 398"/>
                  <a:gd name="T120" fmla="*/ 1124242 w 732"/>
                  <a:gd name="T121" fmla="*/ 45112 h 398"/>
                  <a:gd name="T122" fmla="*/ 233245 w 732"/>
                  <a:gd name="T123" fmla="*/ 336008 h 39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32"/>
                  <a:gd name="T187" fmla="*/ 0 h 398"/>
                  <a:gd name="T188" fmla="*/ 732 w 732"/>
                  <a:gd name="T189" fmla="*/ 398 h 39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32" h="398">
                    <a:moveTo>
                      <a:pt x="730" y="24"/>
                    </a:moveTo>
                    <a:lnTo>
                      <a:pt x="728" y="24"/>
                    </a:lnTo>
                    <a:lnTo>
                      <a:pt x="723" y="24"/>
                    </a:lnTo>
                    <a:lnTo>
                      <a:pt x="718" y="22"/>
                    </a:lnTo>
                    <a:lnTo>
                      <a:pt x="678" y="22"/>
                    </a:lnTo>
                    <a:lnTo>
                      <a:pt x="678" y="24"/>
                    </a:lnTo>
                    <a:lnTo>
                      <a:pt x="670" y="26"/>
                    </a:lnTo>
                    <a:lnTo>
                      <a:pt x="659" y="26"/>
                    </a:lnTo>
                    <a:lnTo>
                      <a:pt x="651" y="24"/>
                    </a:lnTo>
                    <a:lnTo>
                      <a:pt x="637" y="24"/>
                    </a:lnTo>
                    <a:lnTo>
                      <a:pt x="623" y="29"/>
                    </a:lnTo>
                    <a:lnTo>
                      <a:pt x="616" y="34"/>
                    </a:lnTo>
                    <a:lnTo>
                      <a:pt x="611" y="34"/>
                    </a:lnTo>
                    <a:lnTo>
                      <a:pt x="606" y="34"/>
                    </a:lnTo>
                    <a:lnTo>
                      <a:pt x="604" y="36"/>
                    </a:lnTo>
                    <a:lnTo>
                      <a:pt x="602" y="36"/>
                    </a:lnTo>
                    <a:lnTo>
                      <a:pt x="597" y="38"/>
                    </a:lnTo>
                    <a:lnTo>
                      <a:pt x="592" y="38"/>
                    </a:lnTo>
                    <a:lnTo>
                      <a:pt x="599" y="34"/>
                    </a:lnTo>
                    <a:lnTo>
                      <a:pt x="609" y="31"/>
                    </a:lnTo>
                    <a:lnTo>
                      <a:pt x="621" y="26"/>
                    </a:lnTo>
                    <a:lnTo>
                      <a:pt x="623" y="24"/>
                    </a:lnTo>
                    <a:lnTo>
                      <a:pt x="618" y="19"/>
                    </a:lnTo>
                    <a:lnTo>
                      <a:pt x="606" y="19"/>
                    </a:lnTo>
                    <a:lnTo>
                      <a:pt x="604" y="22"/>
                    </a:lnTo>
                    <a:lnTo>
                      <a:pt x="602" y="22"/>
                    </a:lnTo>
                    <a:lnTo>
                      <a:pt x="597" y="24"/>
                    </a:lnTo>
                    <a:lnTo>
                      <a:pt x="594" y="24"/>
                    </a:lnTo>
                    <a:lnTo>
                      <a:pt x="566" y="26"/>
                    </a:lnTo>
                    <a:lnTo>
                      <a:pt x="566" y="29"/>
                    </a:lnTo>
                    <a:lnTo>
                      <a:pt x="563" y="29"/>
                    </a:lnTo>
                    <a:lnTo>
                      <a:pt x="566" y="26"/>
                    </a:lnTo>
                    <a:lnTo>
                      <a:pt x="568" y="26"/>
                    </a:lnTo>
                    <a:lnTo>
                      <a:pt x="573" y="26"/>
                    </a:lnTo>
                    <a:lnTo>
                      <a:pt x="578" y="24"/>
                    </a:lnTo>
                    <a:lnTo>
                      <a:pt x="580" y="24"/>
                    </a:lnTo>
                    <a:lnTo>
                      <a:pt x="582" y="24"/>
                    </a:lnTo>
                    <a:lnTo>
                      <a:pt x="585" y="22"/>
                    </a:lnTo>
                    <a:lnTo>
                      <a:pt x="578" y="19"/>
                    </a:lnTo>
                    <a:lnTo>
                      <a:pt x="552" y="19"/>
                    </a:lnTo>
                    <a:lnTo>
                      <a:pt x="542" y="22"/>
                    </a:lnTo>
                    <a:lnTo>
                      <a:pt x="525" y="19"/>
                    </a:lnTo>
                    <a:lnTo>
                      <a:pt x="523" y="19"/>
                    </a:lnTo>
                    <a:lnTo>
                      <a:pt x="523" y="22"/>
                    </a:lnTo>
                    <a:lnTo>
                      <a:pt x="518" y="22"/>
                    </a:lnTo>
                    <a:lnTo>
                      <a:pt x="514" y="24"/>
                    </a:lnTo>
                    <a:lnTo>
                      <a:pt x="511" y="24"/>
                    </a:lnTo>
                    <a:lnTo>
                      <a:pt x="509" y="24"/>
                    </a:lnTo>
                    <a:lnTo>
                      <a:pt x="506" y="24"/>
                    </a:lnTo>
                    <a:lnTo>
                      <a:pt x="509" y="22"/>
                    </a:lnTo>
                    <a:lnTo>
                      <a:pt x="518" y="19"/>
                    </a:lnTo>
                    <a:lnTo>
                      <a:pt x="530" y="19"/>
                    </a:lnTo>
                    <a:lnTo>
                      <a:pt x="563" y="19"/>
                    </a:lnTo>
                    <a:lnTo>
                      <a:pt x="580" y="17"/>
                    </a:lnTo>
                    <a:lnTo>
                      <a:pt x="625" y="17"/>
                    </a:lnTo>
                    <a:lnTo>
                      <a:pt x="632" y="14"/>
                    </a:lnTo>
                    <a:lnTo>
                      <a:pt x="628" y="12"/>
                    </a:lnTo>
                    <a:lnTo>
                      <a:pt x="618" y="10"/>
                    </a:lnTo>
                    <a:lnTo>
                      <a:pt x="592" y="10"/>
                    </a:lnTo>
                    <a:lnTo>
                      <a:pt x="594" y="10"/>
                    </a:lnTo>
                    <a:lnTo>
                      <a:pt x="597" y="7"/>
                    </a:lnTo>
                    <a:lnTo>
                      <a:pt x="594" y="5"/>
                    </a:lnTo>
                    <a:lnTo>
                      <a:pt x="585" y="5"/>
                    </a:lnTo>
                    <a:lnTo>
                      <a:pt x="582" y="7"/>
                    </a:lnTo>
                    <a:lnTo>
                      <a:pt x="568" y="7"/>
                    </a:lnTo>
                    <a:lnTo>
                      <a:pt x="566" y="5"/>
                    </a:lnTo>
                    <a:lnTo>
                      <a:pt x="571" y="5"/>
                    </a:lnTo>
                    <a:lnTo>
                      <a:pt x="573" y="5"/>
                    </a:lnTo>
                    <a:lnTo>
                      <a:pt x="578" y="5"/>
                    </a:lnTo>
                    <a:lnTo>
                      <a:pt x="578" y="2"/>
                    </a:lnTo>
                    <a:lnTo>
                      <a:pt x="575" y="2"/>
                    </a:lnTo>
                    <a:lnTo>
                      <a:pt x="571" y="0"/>
                    </a:lnTo>
                    <a:lnTo>
                      <a:pt x="537" y="0"/>
                    </a:lnTo>
                    <a:lnTo>
                      <a:pt x="528" y="2"/>
                    </a:lnTo>
                    <a:lnTo>
                      <a:pt x="518" y="2"/>
                    </a:lnTo>
                    <a:lnTo>
                      <a:pt x="509" y="0"/>
                    </a:lnTo>
                    <a:lnTo>
                      <a:pt x="483" y="0"/>
                    </a:lnTo>
                    <a:lnTo>
                      <a:pt x="478" y="2"/>
                    </a:lnTo>
                    <a:lnTo>
                      <a:pt x="454" y="2"/>
                    </a:lnTo>
                    <a:lnTo>
                      <a:pt x="452" y="0"/>
                    </a:lnTo>
                    <a:lnTo>
                      <a:pt x="447" y="0"/>
                    </a:lnTo>
                    <a:lnTo>
                      <a:pt x="445" y="2"/>
                    </a:lnTo>
                    <a:lnTo>
                      <a:pt x="442" y="2"/>
                    </a:lnTo>
                    <a:lnTo>
                      <a:pt x="442" y="5"/>
                    </a:lnTo>
                    <a:lnTo>
                      <a:pt x="445" y="5"/>
                    </a:lnTo>
                    <a:lnTo>
                      <a:pt x="447" y="5"/>
                    </a:lnTo>
                    <a:lnTo>
                      <a:pt x="442" y="7"/>
                    </a:lnTo>
                    <a:lnTo>
                      <a:pt x="428" y="7"/>
                    </a:lnTo>
                    <a:lnTo>
                      <a:pt x="409" y="5"/>
                    </a:lnTo>
                    <a:lnTo>
                      <a:pt x="378" y="5"/>
                    </a:lnTo>
                    <a:lnTo>
                      <a:pt x="373" y="5"/>
                    </a:lnTo>
                    <a:lnTo>
                      <a:pt x="371" y="5"/>
                    </a:lnTo>
                    <a:lnTo>
                      <a:pt x="368" y="7"/>
                    </a:lnTo>
                    <a:lnTo>
                      <a:pt x="366" y="7"/>
                    </a:lnTo>
                    <a:lnTo>
                      <a:pt x="366" y="10"/>
                    </a:lnTo>
                    <a:lnTo>
                      <a:pt x="368" y="10"/>
                    </a:lnTo>
                    <a:lnTo>
                      <a:pt x="378" y="10"/>
                    </a:lnTo>
                    <a:lnTo>
                      <a:pt x="387" y="10"/>
                    </a:lnTo>
                    <a:lnTo>
                      <a:pt x="399" y="12"/>
                    </a:lnTo>
                    <a:lnTo>
                      <a:pt x="404" y="12"/>
                    </a:lnTo>
                    <a:lnTo>
                      <a:pt x="426" y="14"/>
                    </a:lnTo>
                    <a:lnTo>
                      <a:pt x="399" y="14"/>
                    </a:lnTo>
                    <a:lnTo>
                      <a:pt x="395" y="14"/>
                    </a:lnTo>
                    <a:lnTo>
                      <a:pt x="392" y="14"/>
                    </a:lnTo>
                    <a:lnTo>
                      <a:pt x="387" y="12"/>
                    </a:lnTo>
                    <a:lnTo>
                      <a:pt x="378" y="12"/>
                    </a:lnTo>
                    <a:lnTo>
                      <a:pt x="380" y="14"/>
                    </a:lnTo>
                    <a:lnTo>
                      <a:pt x="383" y="14"/>
                    </a:lnTo>
                    <a:lnTo>
                      <a:pt x="385" y="14"/>
                    </a:lnTo>
                    <a:lnTo>
                      <a:pt x="376" y="14"/>
                    </a:lnTo>
                    <a:lnTo>
                      <a:pt x="373" y="17"/>
                    </a:lnTo>
                    <a:lnTo>
                      <a:pt x="373" y="19"/>
                    </a:lnTo>
                    <a:lnTo>
                      <a:pt x="371" y="22"/>
                    </a:lnTo>
                    <a:lnTo>
                      <a:pt x="371" y="24"/>
                    </a:lnTo>
                    <a:lnTo>
                      <a:pt x="368" y="24"/>
                    </a:lnTo>
                    <a:lnTo>
                      <a:pt x="366" y="24"/>
                    </a:lnTo>
                    <a:lnTo>
                      <a:pt x="364" y="24"/>
                    </a:lnTo>
                    <a:lnTo>
                      <a:pt x="359" y="24"/>
                    </a:lnTo>
                    <a:lnTo>
                      <a:pt x="357" y="22"/>
                    </a:lnTo>
                    <a:lnTo>
                      <a:pt x="345" y="19"/>
                    </a:lnTo>
                    <a:lnTo>
                      <a:pt x="330" y="14"/>
                    </a:lnTo>
                    <a:lnTo>
                      <a:pt x="309" y="14"/>
                    </a:lnTo>
                    <a:lnTo>
                      <a:pt x="309" y="24"/>
                    </a:lnTo>
                    <a:lnTo>
                      <a:pt x="297" y="24"/>
                    </a:lnTo>
                    <a:lnTo>
                      <a:pt x="292" y="22"/>
                    </a:lnTo>
                    <a:lnTo>
                      <a:pt x="288" y="22"/>
                    </a:lnTo>
                    <a:lnTo>
                      <a:pt x="285" y="19"/>
                    </a:lnTo>
                    <a:lnTo>
                      <a:pt x="278" y="19"/>
                    </a:lnTo>
                    <a:lnTo>
                      <a:pt x="273" y="22"/>
                    </a:lnTo>
                    <a:lnTo>
                      <a:pt x="273" y="24"/>
                    </a:lnTo>
                    <a:lnTo>
                      <a:pt x="269" y="24"/>
                    </a:lnTo>
                    <a:lnTo>
                      <a:pt x="271" y="19"/>
                    </a:lnTo>
                    <a:lnTo>
                      <a:pt x="269" y="17"/>
                    </a:lnTo>
                    <a:lnTo>
                      <a:pt x="238" y="17"/>
                    </a:lnTo>
                    <a:lnTo>
                      <a:pt x="228" y="19"/>
                    </a:lnTo>
                    <a:lnTo>
                      <a:pt x="209" y="19"/>
                    </a:lnTo>
                    <a:lnTo>
                      <a:pt x="214" y="22"/>
                    </a:lnTo>
                    <a:lnTo>
                      <a:pt x="223" y="26"/>
                    </a:lnTo>
                    <a:lnTo>
                      <a:pt x="226" y="29"/>
                    </a:lnTo>
                    <a:lnTo>
                      <a:pt x="223" y="29"/>
                    </a:lnTo>
                    <a:lnTo>
                      <a:pt x="223" y="26"/>
                    </a:lnTo>
                    <a:lnTo>
                      <a:pt x="214" y="24"/>
                    </a:lnTo>
                    <a:lnTo>
                      <a:pt x="207" y="24"/>
                    </a:lnTo>
                    <a:lnTo>
                      <a:pt x="202" y="22"/>
                    </a:lnTo>
                    <a:lnTo>
                      <a:pt x="197" y="22"/>
                    </a:lnTo>
                    <a:lnTo>
                      <a:pt x="192" y="19"/>
                    </a:lnTo>
                    <a:lnTo>
                      <a:pt x="190" y="19"/>
                    </a:lnTo>
                    <a:lnTo>
                      <a:pt x="188" y="22"/>
                    </a:lnTo>
                    <a:lnTo>
                      <a:pt x="185" y="24"/>
                    </a:lnTo>
                    <a:lnTo>
                      <a:pt x="183" y="26"/>
                    </a:lnTo>
                    <a:lnTo>
                      <a:pt x="178" y="29"/>
                    </a:lnTo>
                    <a:lnTo>
                      <a:pt x="176" y="29"/>
                    </a:lnTo>
                    <a:lnTo>
                      <a:pt x="171" y="31"/>
                    </a:lnTo>
                    <a:lnTo>
                      <a:pt x="150" y="31"/>
                    </a:lnTo>
                    <a:lnTo>
                      <a:pt x="143" y="34"/>
                    </a:lnTo>
                    <a:lnTo>
                      <a:pt x="133" y="36"/>
                    </a:lnTo>
                    <a:lnTo>
                      <a:pt x="124" y="38"/>
                    </a:lnTo>
                    <a:lnTo>
                      <a:pt x="119" y="38"/>
                    </a:lnTo>
                    <a:lnTo>
                      <a:pt x="102" y="41"/>
                    </a:lnTo>
                    <a:lnTo>
                      <a:pt x="97" y="43"/>
                    </a:lnTo>
                    <a:lnTo>
                      <a:pt x="100" y="46"/>
                    </a:lnTo>
                    <a:lnTo>
                      <a:pt x="105" y="48"/>
                    </a:lnTo>
                    <a:lnTo>
                      <a:pt x="126" y="48"/>
                    </a:lnTo>
                    <a:lnTo>
                      <a:pt x="116" y="50"/>
                    </a:lnTo>
                    <a:lnTo>
                      <a:pt x="112" y="55"/>
                    </a:lnTo>
                    <a:lnTo>
                      <a:pt x="109" y="55"/>
                    </a:lnTo>
                    <a:lnTo>
                      <a:pt x="93" y="60"/>
                    </a:lnTo>
                    <a:lnTo>
                      <a:pt x="88" y="60"/>
                    </a:lnTo>
                    <a:lnTo>
                      <a:pt x="66" y="60"/>
                    </a:lnTo>
                    <a:lnTo>
                      <a:pt x="57" y="62"/>
                    </a:lnTo>
                    <a:lnTo>
                      <a:pt x="47" y="65"/>
                    </a:lnTo>
                    <a:lnTo>
                      <a:pt x="45" y="67"/>
                    </a:lnTo>
                    <a:lnTo>
                      <a:pt x="40" y="67"/>
                    </a:lnTo>
                    <a:lnTo>
                      <a:pt x="38" y="65"/>
                    </a:lnTo>
                    <a:lnTo>
                      <a:pt x="31" y="70"/>
                    </a:lnTo>
                    <a:lnTo>
                      <a:pt x="9" y="70"/>
                    </a:lnTo>
                    <a:lnTo>
                      <a:pt x="7" y="70"/>
                    </a:lnTo>
                    <a:lnTo>
                      <a:pt x="2" y="70"/>
                    </a:lnTo>
                    <a:lnTo>
                      <a:pt x="0" y="74"/>
                    </a:lnTo>
                    <a:lnTo>
                      <a:pt x="2" y="74"/>
                    </a:lnTo>
                    <a:lnTo>
                      <a:pt x="9" y="79"/>
                    </a:lnTo>
                    <a:lnTo>
                      <a:pt x="12" y="82"/>
                    </a:lnTo>
                    <a:lnTo>
                      <a:pt x="14" y="84"/>
                    </a:lnTo>
                    <a:lnTo>
                      <a:pt x="24" y="79"/>
                    </a:lnTo>
                    <a:lnTo>
                      <a:pt x="24" y="84"/>
                    </a:lnTo>
                    <a:lnTo>
                      <a:pt x="28" y="86"/>
                    </a:lnTo>
                    <a:lnTo>
                      <a:pt x="33" y="86"/>
                    </a:lnTo>
                    <a:lnTo>
                      <a:pt x="36" y="84"/>
                    </a:lnTo>
                    <a:lnTo>
                      <a:pt x="38" y="84"/>
                    </a:lnTo>
                    <a:lnTo>
                      <a:pt x="40" y="82"/>
                    </a:lnTo>
                    <a:lnTo>
                      <a:pt x="40" y="84"/>
                    </a:lnTo>
                    <a:lnTo>
                      <a:pt x="43" y="86"/>
                    </a:lnTo>
                    <a:lnTo>
                      <a:pt x="45" y="86"/>
                    </a:lnTo>
                    <a:lnTo>
                      <a:pt x="47" y="84"/>
                    </a:lnTo>
                    <a:lnTo>
                      <a:pt x="52" y="84"/>
                    </a:lnTo>
                    <a:lnTo>
                      <a:pt x="57" y="84"/>
                    </a:lnTo>
                    <a:lnTo>
                      <a:pt x="59" y="82"/>
                    </a:lnTo>
                    <a:lnTo>
                      <a:pt x="64" y="82"/>
                    </a:lnTo>
                    <a:lnTo>
                      <a:pt x="64" y="84"/>
                    </a:lnTo>
                    <a:lnTo>
                      <a:pt x="64" y="86"/>
                    </a:lnTo>
                    <a:lnTo>
                      <a:pt x="62" y="86"/>
                    </a:lnTo>
                    <a:lnTo>
                      <a:pt x="57" y="91"/>
                    </a:lnTo>
                    <a:lnTo>
                      <a:pt x="55" y="91"/>
                    </a:lnTo>
                    <a:lnTo>
                      <a:pt x="52" y="89"/>
                    </a:lnTo>
                    <a:lnTo>
                      <a:pt x="40" y="89"/>
                    </a:lnTo>
                    <a:lnTo>
                      <a:pt x="36" y="91"/>
                    </a:lnTo>
                    <a:lnTo>
                      <a:pt x="33" y="91"/>
                    </a:lnTo>
                    <a:lnTo>
                      <a:pt x="21" y="89"/>
                    </a:lnTo>
                    <a:lnTo>
                      <a:pt x="19" y="89"/>
                    </a:lnTo>
                    <a:lnTo>
                      <a:pt x="14" y="86"/>
                    </a:lnTo>
                    <a:lnTo>
                      <a:pt x="7" y="86"/>
                    </a:lnTo>
                    <a:lnTo>
                      <a:pt x="2" y="89"/>
                    </a:lnTo>
                    <a:lnTo>
                      <a:pt x="2" y="93"/>
                    </a:lnTo>
                    <a:lnTo>
                      <a:pt x="2" y="96"/>
                    </a:lnTo>
                    <a:lnTo>
                      <a:pt x="7" y="98"/>
                    </a:lnTo>
                    <a:lnTo>
                      <a:pt x="19" y="98"/>
                    </a:lnTo>
                    <a:lnTo>
                      <a:pt x="17" y="101"/>
                    </a:lnTo>
                    <a:lnTo>
                      <a:pt x="14" y="101"/>
                    </a:lnTo>
                    <a:lnTo>
                      <a:pt x="9" y="101"/>
                    </a:lnTo>
                    <a:lnTo>
                      <a:pt x="12" y="103"/>
                    </a:lnTo>
                    <a:lnTo>
                      <a:pt x="19" y="105"/>
                    </a:lnTo>
                    <a:lnTo>
                      <a:pt x="21" y="105"/>
                    </a:lnTo>
                    <a:lnTo>
                      <a:pt x="24" y="108"/>
                    </a:lnTo>
                    <a:lnTo>
                      <a:pt x="33" y="108"/>
                    </a:lnTo>
                    <a:lnTo>
                      <a:pt x="33" y="105"/>
                    </a:lnTo>
                    <a:lnTo>
                      <a:pt x="36" y="105"/>
                    </a:lnTo>
                    <a:lnTo>
                      <a:pt x="38" y="105"/>
                    </a:lnTo>
                    <a:lnTo>
                      <a:pt x="43" y="108"/>
                    </a:lnTo>
                    <a:lnTo>
                      <a:pt x="52" y="105"/>
                    </a:lnTo>
                    <a:lnTo>
                      <a:pt x="52" y="108"/>
                    </a:lnTo>
                    <a:lnTo>
                      <a:pt x="57" y="108"/>
                    </a:lnTo>
                    <a:lnTo>
                      <a:pt x="62" y="105"/>
                    </a:lnTo>
                    <a:lnTo>
                      <a:pt x="64" y="105"/>
                    </a:lnTo>
                    <a:lnTo>
                      <a:pt x="69" y="103"/>
                    </a:lnTo>
                    <a:lnTo>
                      <a:pt x="76" y="105"/>
                    </a:lnTo>
                    <a:lnTo>
                      <a:pt x="81" y="105"/>
                    </a:lnTo>
                    <a:lnTo>
                      <a:pt x="83" y="105"/>
                    </a:lnTo>
                    <a:lnTo>
                      <a:pt x="85" y="103"/>
                    </a:lnTo>
                    <a:lnTo>
                      <a:pt x="88" y="103"/>
                    </a:lnTo>
                    <a:lnTo>
                      <a:pt x="93" y="105"/>
                    </a:lnTo>
                    <a:lnTo>
                      <a:pt x="97" y="105"/>
                    </a:lnTo>
                    <a:lnTo>
                      <a:pt x="112" y="105"/>
                    </a:lnTo>
                    <a:lnTo>
                      <a:pt x="121" y="110"/>
                    </a:lnTo>
                    <a:lnTo>
                      <a:pt x="124" y="110"/>
                    </a:lnTo>
                    <a:lnTo>
                      <a:pt x="128" y="115"/>
                    </a:lnTo>
                    <a:lnTo>
                      <a:pt x="135" y="115"/>
                    </a:lnTo>
                    <a:lnTo>
                      <a:pt x="133" y="117"/>
                    </a:lnTo>
                    <a:lnTo>
                      <a:pt x="133" y="120"/>
                    </a:lnTo>
                    <a:lnTo>
                      <a:pt x="133" y="125"/>
                    </a:lnTo>
                    <a:lnTo>
                      <a:pt x="138" y="125"/>
                    </a:lnTo>
                    <a:lnTo>
                      <a:pt x="140" y="125"/>
                    </a:lnTo>
                    <a:lnTo>
                      <a:pt x="145" y="127"/>
                    </a:lnTo>
                    <a:lnTo>
                      <a:pt x="147" y="129"/>
                    </a:lnTo>
                    <a:lnTo>
                      <a:pt x="143" y="134"/>
                    </a:lnTo>
                    <a:lnTo>
                      <a:pt x="145" y="141"/>
                    </a:lnTo>
                    <a:lnTo>
                      <a:pt x="152" y="144"/>
                    </a:lnTo>
                    <a:lnTo>
                      <a:pt x="145" y="149"/>
                    </a:lnTo>
                    <a:lnTo>
                      <a:pt x="150" y="151"/>
                    </a:lnTo>
                    <a:lnTo>
                      <a:pt x="147" y="151"/>
                    </a:lnTo>
                    <a:lnTo>
                      <a:pt x="145" y="153"/>
                    </a:lnTo>
                    <a:lnTo>
                      <a:pt x="145" y="156"/>
                    </a:lnTo>
                    <a:lnTo>
                      <a:pt x="150" y="161"/>
                    </a:lnTo>
                    <a:lnTo>
                      <a:pt x="152" y="161"/>
                    </a:lnTo>
                    <a:lnTo>
                      <a:pt x="152" y="163"/>
                    </a:lnTo>
                    <a:lnTo>
                      <a:pt x="147" y="165"/>
                    </a:lnTo>
                    <a:lnTo>
                      <a:pt x="145" y="168"/>
                    </a:lnTo>
                    <a:lnTo>
                      <a:pt x="143" y="168"/>
                    </a:lnTo>
                    <a:lnTo>
                      <a:pt x="147" y="170"/>
                    </a:lnTo>
                    <a:lnTo>
                      <a:pt x="143" y="170"/>
                    </a:lnTo>
                    <a:lnTo>
                      <a:pt x="140" y="170"/>
                    </a:lnTo>
                    <a:lnTo>
                      <a:pt x="138" y="170"/>
                    </a:lnTo>
                    <a:lnTo>
                      <a:pt x="133" y="173"/>
                    </a:lnTo>
                    <a:lnTo>
                      <a:pt x="131" y="173"/>
                    </a:lnTo>
                    <a:lnTo>
                      <a:pt x="131" y="175"/>
                    </a:lnTo>
                    <a:lnTo>
                      <a:pt x="143" y="175"/>
                    </a:lnTo>
                    <a:lnTo>
                      <a:pt x="138" y="180"/>
                    </a:lnTo>
                    <a:lnTo>
                      <a:pt x="126" y="180"/>
                    </a:lnTo>
                    <a:lnTo>
                      <a:pt x="124" y="180"/>
                    </a:lnTo>
                    <a:lnTo>
                      <a:pt x="124" y="182"/>
                    </a:lnTo>
                    <a:lnTo>
                      <a:pt x="133" y="189"/>
                    </a:lnTo>
                    <a:lnTo>
                      <a:pt x="138" y="189"/>
                    </a:lnTo>
                    <a:lnTo>
                      <a:pt x="145" y="184"/>
                    </a:lnTo>
                    <a:lnTo>
                      <a:pt x="147" y="184"/>
                    </a:lnTo>
                    <a:lnTo>
                      <a:pt x="152" y="184"/>
                    </a:lnTo>
                    <a:lnTo>
                      <a:pt x="154" y="182"/>
                    </a:lnTo>
                    <a:lnTo>
                      <a:pt x="157" y="182"/>
                    </a:lnTo>
                    <a:lnTo>
                      <a:pt x="157" y="180"/>
                    </a:lnTo>
                    <a:lnTo>
                      <a:pt x="157" y="175"/>
                    </a:lnTo>
                    <a:lnTo>
                      <a:pt x="159" y="173"/>
                    </a:lnTo>
                    <a:lnTo>
                      <a:pt x="159" y="180"/>
                    </a:lnTo>
                    <a:lnTo>
                      <a:pt x="166" y="175"/>
                    </a:lnTo>
                    <a:lnTo>
                      <a:pt x="164" y="177"/>
                    </a:lnTo>
                    <a:lnTo>
                      <a:pt x="164" y="180"/>
                    </a:lnTo>
                    <a:lnTo>
                      <a:pt x="166" y="180"/>
                    </a:lnTo>
                    <a:lnTo>
                      <a:pt x="169" y="182"/>
                    </a:lnTo>
                    <a:lnTo>
                      <a:pt x="176" y="182"/>
                    </a:lnTo>
                    <a:lnTo>
                      <a:pt x="171" y="187"/>
                    </a:lnTo>
                    <a:lnTo>
                      <a:pt x="171" y="189"/>
                    </a:lnTo>
                    <a:lnTo>
                      <a:pt x="173" y="192"/>
                    </a:lnTo>
                    <a:lnTo>
                      <a:pt x="176" y="194"/>
                    </a:lnTo>
                    <a:lnTo>
                      <a:pt x="178" y="196"/>
                    </a:lnTo>
                    <a:lnTo>
                      <a:pt x="181" y="199"/>
                    </a:lnTo>
                    <a:lnTo>
                      <a:pt x="178" y="201"/>
                    </a:lnTo>
                    <a:lnTo>
                      <a:pt x="173" y="201"/>
                    </a:lnTo>
                    <a:lnTo>
                      <a:pt x="173" y="204"/>
                    </a:lnTo>
                    <a:lnTo>
                      <a:pt x="166" y="204"/>
                    </a:lnTo>
                    <a:lnTo>
                      <a:pt x="164" y="201"/>
                    </a:lnTo>
                    <a:lnTo>
                      <a:pt x="162" y="201"/>
                    </a:lnTo>
                    <a:lnTo>
                      <a:pt x="159" y="201"/>
                    </a:lnTo>
                    <a:lnTo>
                      <a:pt x="157" y="199"/>
                    </a:lnTo>
                    <a:lnTo>
                      <a:pt x="143" y="199"/>
                    </a:lnTo>
                    <a:lnTo>
                      <a:pt x="140" y="196"/>
                    </a:lnTo>
                    <a:lnTo>
                      <a:pt x="138" y="194"/>
                    </a:lnTo>
                    <a:lnTo>
                      <a:pt x="131" y="194"/>
                    </a:lnTo>
                    <a:lnTo>
                      <a:pt x="128" y="199"/>
                    </a:lnTo>
                    <a:lnTo>
                      <a:pt x="128" y="201"/>
                    </a:lnTo>
                    <a:lnTo>
                      <a:pt x="133" y="201"/>
                    </a:lnTo>
                    <a:lnTo>
                      <a:pt x="133" y="204"/>
                    </a:lnTo>
                    <a:lnTo>
                      <a:pt x="140" y="204"/>
                    </a:lnTo>
                    <a:lnTo>
                      <a:pt x="143" y="206"/>
                    </a:lnTo>
                    <a:lnTo>
                      <a:pt x="145" y="206"/>
                    </a:lnTo>
                    <a:lnTo>
                      <a:pt x="147" y="206"/>
                    </a:lnTo>
                    <a:lnTo>
                      <a:pt x="152" y="211"/>
                    </a:lnTo>
                    <a:lnTo>
                      <a:pt x="162" y="211"/>
                    </a:lnTo>
                    <a:lnTo>
                      <a:pt x="164" y="211"/>
                    </a:lnTo>
                    <a:lnTo>
                      <a:pt x="166" y="211"/>
                    </a:lnTo>
                    <a:lnTo>
                      <a:pt x="173" y="213"/>
                    </a:lnTo>
                    <a:lnTo>
                      <a:pt x="178" y="208"/>
                    </a:lnTo>
                    <a:lnTo>
                      <a:pt x="178" y="216"/>
                    </a:lnTo>
                    <a:lnTo>
                      <a:pt x="176" y="213"/>
                    </a:lnTo>
                    <a:lnTo>
                      <a:pt x="173" y="213"/>
                    </a:lnTo>
                    <a:lnTo>
                      <a:pt x="171" y="213"/>
                    </a:lnTo>
                    <a:lnTo>
                      <a:pt x="171" y="216"/>
                    </a:lnTo>
                    <a:lnTo>
                      <a:pt x="173" y="220"/>
                    </a:lnTo>
                    <a:lnTo>
                      <a:pt x="169" y="220"/>
                    </a:lnTo>
                    <a:lnTo>
                      <a:pt x="166" y="220"/>
                    </a:lnTo>
                    <a:lnTo>
                      <a:pt x="164" y="220"/>
                    </a:lnTo>
                    <a:lnTo>
                      <a:pt x="164" y="223"/>
                    </a:lnTo>
                    <a:lnTo>
                      <a:pt x="164" y="225"/>
                    </a:lnTo>
                    <a:lnTo>
                      <a:pt x="173" y="225"/>
                    </a:lnTo>
                    <a:lnTo>
                      <a:pt x="171" y="225"/>
                    </a:lnTo>
                    <a:lnTo>
                      <a:pt x="171" y="228"/>
                    </a:lnTo>
                    <a:lnTo>
                      <a:pt x="169" y="230"/>
                    </a:lnTo>
                    <a:lnTo>
                      <a:pt x="162" y="225"/>
                    </a:lnTo>
                    <a:lnTo>
                      <a:pt x="159" y="225"/>
                    </a:lnTo>
                    <a:lnTo>
                      <a:pt x="159" y="228"/>
                    </a:lnTo>
                    <a:lnTo>
                      <a:pt x="159" y="230"/>
                    </a:lnTo>
                    <a:lnTo>
                      <a:pt x="162" y="232"/>
                    </a:lnTo>
                    <a:lnTo>
                      <a:pt x="157" y="232"/>
                    </a:lnTo>
                    <a:lnTo>
                      <a:pt x="157" y="237"/>
                    </a:lnTo>
                    <a:lnTo>
                      <a:pt x="154" y="237"/>
                    </a:lnTo>
                    <a:lnTo>
                      <a:pt x="152" y="240"/>
                    </a:lnTo>
                    <a:lnTo>
                      <a:pt x="152" y="242"/>
                    </a:lnTo>
                    <a:lnTo>
                      <a:pt x="157" y="247"/>
                    </a:lnTo>
                    <a:lnTo>
                      <a:pt x="159" y="247"/>
                    </a:lnTo>
                    <a:lnTo>
                      <a:pt x="159" y="252"/>
                    </a:lnTo>
                    <a:lnTo>
                      <a:pt x="157" y="252"/>
                    </a:lnTo>
                    <a:lnTo>
                      <a:pt x="154" y="252"/>
                    </a:lnTo>
                    <a:lnTo>
                      <a:pt x="152" y="249"/>
                    </a:lnTo>
                    <a:lnTo>
                      <a:pt x="150" y="244"/>
                    </a:lnTo>
                    <a:lnTo>
                      <a:pt x="147" y="242"/>
                    </a:lnTo>
                    <a:lnTo>
                      <a:pt x="147" y="240"/>
                    </a:lnTo>
                    <a:lnTo>
                      <a:pt x="145" y="237"/>
                    </a:lnTo>
                    <a:lnTo>
                      <a:pt x="143" y="235"/>
                    </a:lnTo>
                    <a:lnTo>
                      <a:pt x="140" y="235"/>
                    </a:lnTo>
                    <a:lnTo>
                      <a:pt x="135" y="235"/>
                    </a:lnTo>
                    <a:lnTo>
                      <a:pt x="133" y="235"/>
                    </a:lnTo>
                    <a:lnTo>
                      <a:pt x="128" y="240"/>
                    </a:lnTo>
                    <a:lnTo>
                      <a:pt x="128" y="242"/>
                    </a:lnTo>
                    <a:lnTo>
                      <a:pt x="133" y="244"/>
                    </a:lnTo>
                    <a:lnTo>
                      <a:pt x="138" y="244"/>
                    </a:lnTo>
                    <a:lnTo>
                      <a:pt x="140" y="247"/>
                    </a:lnTo>
                    <a:lnTo>
                      <a:pt x="135" y="249"/>
                    </a:lnTo>
                    <a:lnTo>
                      <a:pt x="131" y="249"/>
                    </a:lnTo>
                    <a:lnTo>
                      <a:pt x="128" y="247"/>
                    </a:lnTo>
                    <a:lnTo>
                      <a:pt x="121" y="247"/>
                    </a:lnTo>
                    <a:lnTo>
                      <a:pt x="119" y="249"/>
                    </a:lnTo>
                    <a:lnTo>
                      <a:pt x="116" y="249"/>
                    </a:lnTo>
                    <a:lnTo>
                      <a:pt x="114" y="249"/>
                    </a:lnTo>
                    <a:lnTo>
                      <a:pt x="112" y="252"/>
                    </a:lnTo>
                    <a:lnTo>
                      <a:pt x="109" y="252"/>
                    </a:lnTo>
                    <a:lnTo>
                      <a:pt x="121" y="252"/>
                    </a:lnTo>
                    <a:lnTo>
                      <a:pt x="126" y="252"/>
                    </a:lnTo>
                    <a:lnTo>
                      <a:pt x="140" y="252"/>
                    </a:lnTo>
                    <a:lnTo>
                      <a:pt x="143" y="252"/>
                    </a:lnTo>
                    <a:lnTo>
                      <a:pt x="131" y="252"/>
                    </a:lnTo>
                    <a:lnTo>
                      <a:pt x="112" y="256"/>
                    </a:lnTo>
                    <a:lnTo>
                      <a:pt x="107" y="256"/>
                    </a:lnTo>
                    <a:lnTo>
                      <a:pt x="105" y="259"/>
                    </a:lnTo>
                    <a:lnTo>
                      <a:pt x="107" y="259"/>
                    </a:lnTo>
                    <a:lnTo>
                      <a:pt x="107" y="261"/>
                    </a:lnTo>
                    <a:lnTo>
                      <a:pt x="114" y="261"/>
                    </a:lnTo>
                    <a:lnTo>
                      <a:pt x="119" y="259"/>
                    </a:lnTo>
                    <a:lnTo>
                      <a:pt x="124" y="259"/>
                    </a:lnTo>
                    <a:lnTo>
                      <a:pt x="128" y="256"/>
                    </a:lnTo>
                    <a:lnTo>
                      <a:pt x="138" y="256"/>
                    </a:lnTo>
                    <a:lnTo>
                      <a:pt x="140" y="259"/>
                    </a:lnTo>
                    <a:lnTo>
                      <a:pt x="138" y="261"/>
                    </a:lnTo>
                    <a:lnTo>
                      <a:pt x="114" y="261"/>
                    </a:lnTo>
                    <a:lnTo>
                      <a:pt x="112" y="261"/>
                    </a:lnTo>
                    <a:lnTo>
                      <a:pt x="102" y="261"/>
                    </a:lnTo>
                    <a:lnTo>
                      <a:pt x="102" y="264"/>
                    </a:lnTo>
                    <a:lnTo>
                      <a:pt x="107" y="264"/>
                    </a:lnTo>
                    <a:lnTo>
                      <a:pt x="107" y="266"/>
                    </a:lnTo>
                    <a:lnTo>
                      <a:pt x="112" y="266"/>
                    </a:lnTo>
                    <a:lnTo>
                      <a:pt x="114" y="266"/>
                    </a:lnTo>
                    <a:lnTo>
                      <a:pt x="109" y="266"/>
                    </a:lnTo>
                    <a:lnTo>
                      <a:pt x="107" y="268"/>
                    </a:lnTo>
                    <a:lnTo>
                      <a:pt x="107" y="271"/>
                    </a:lnTo>
                    <a:lnTo>
                      <a:pt x="105" y="273"/>
                    </a:lnTo>
                    <a:lnTo>
                      <a:pt x="102" y="273"/>
                    </a:lnTo>
                    <a:lnTo>
                      <a:pt x="100" y="275"/>
                    </a:lnTo>
                    <a:lnTo>
                      <a:pt x="97" y="275"/>
                    </a:lnTo>
                    <a:lnTo>
                      <a:pt x="107" y="278"/>
                    </a:lnTo>
                    <a:lnTo>
                      <a:pt x="97" y="280"/>
                    </a:lnTo>
                    <a:lnTo>
                      <a:pt x="97" y="283"/>
                    </a:lnTo>
                    <a:lnTo>
                      <a:pt x="100" y="285"/>
                    </a:lnTo>
                    <a:lnTo>
                      <a:pt x="105" y="285"/>
                    </a:lnTo>
                    <a:lnTo>
                      <a:pt x="107" y="285"/>
                    </a:lnTo>
                    <a:lnTo>
                      <a:pt x="114" y="285"/>
                    </a:lnTo>
                    <a:lnTo>
                      <a:pt x="112" y="285"/>
                    </a:lnTo>
                    <a:lnTo>
                      <a:pt x="109" y="285"/>
                    </a:lnTo>
                    <a:lnTo>
                      <a:pt x="107" y="287"/>
                    </a:lnTo>
                    <a:lnTo>
                      <a:pt x="102" y="290"/>
                    </a:lnTo>
                    <a:lnTo>
                      <a:pt x="102" y="292"/>
                    </a:lnTo>
                    <a:lnTo>
                      <a:pt x="105" y="295"/>
                    </a:lnTo>
                    <a:lnTo>
                      <a:pt x="107" y="295"/>
                    </a:lnTo>
                    <a:lnTo>
                      <a:pt x="109" y="292"/>
                    </a:lnTo>
                    <a:lnTo>
                      <a:pt x="114" y="290"/>
                    </a:lnTo>
                    <a:lnTo>
                      <a:pt x="112" y="295"/>
                    </a:lnTo>
                    <a:lnTo>
                      <a:pt x="109" y="295"/>
                    </a:lnTo>
                    <a:lnTo>
                      <a:pt x="107" y="299"/>
                    </a:lnTo>
                    <a:lnTo>
                      <a:pt x="107" y="304"/>
                    </a:lnTo>
                    <a:lnTo>
                      <a:pt x="109" y="304"/>
                    </a:lnTo>
                    <a:lnTo>
                      <a:pt x="109" y="302"/>
                    </a:lnTo>
                    <a:lnTo>
                      <a:pt x="114" y="302"/>
                    </a:lnTo>
                    <a:lnTo>
                      <a:pt x="109" y="307"/>
                    </a:lnTo>
                    <a:lnTo>
                      <a:pt x="107" y="307"/>
                    </a:lnTo>
                    <a:lnTo>
                      <a:pt x="105" y="309"/>
                    </a:lnTo>
                    <a:lnTo>
                      <a:pt x="102" y="311"/>
                    </a:lnTo>
                    <a:lnTo>
                      <a:pt x="102" y="316"/>
                    </a:lnTo>
                    <a:lnTo>
                      <a:pt x="105" y="316"/>
                    </a:lnTo>
                    <a:lnTo>
                      <a:pt x="107" y="314"/>
                    </a:lnTo>
                    <a:lnTo>
                      <a:pt x="114" y="307"/>
                    </a:lnTo>
                    <a:lnTo>
                      <a:pt x="124" y="307"/>
                    </a:lnTo>
                    <a:lnTo>
                      <a:pt x="126" y="304"/>
                    </a:lnTo>
                    <a:lnTo>
                      <a:pt x="128" y="304"/>
                    </a:lnTo>
                    <a:lnTo>
                      <a:pt x="128" y="307"/>
                    </a:lnTo>
                    <a:lnTo>
                      <a:pt x="133" y="304"/>
                    </a:lnTo>
                    <a:lnTo>
                      <a:pt x="128" y="311"/>
                    </a:lnTo>
                    <a:lnTo>
                      <a:pt x="135" y="311"/>
                    </a:lnTo>
                    <a:lnTo>
                      <a:pt x="128" y="311"/>
                    </a:lnTo>
                    <a:lnTo>
                      <a:pt x="124" y="314"/>
                    </a:lnTo>
                    <a:lnTo>
                      <a:pt x="124" y="316"/>
                    </a:lnTo>
                    <a:lnTo>
                      <a:pt x="119" y="316"/>
                    </a:lnTo>
                    <a:lnTo>
                      <a:pt x="116" y="316"/>
                    </a:lnTo>
                    <a:lnTo>
                      <a:pt x="114" y="319"/>
                    </a:lnTo>
                    <a:lnTo>
                      <a:pt x="114" y="321"/>
                    </a:lnTo>
                    <a:lnTo>
                      <a:pt x="112" y="321"/>
                    </a:lnTo>
                    <a:lnTo>
                      <a:pt x="107" y="323"/>
                    </a:lnTo>
                    <a:lnTo>
                      <a:pt x="105" y="326"/>
                    </a:lnTo>
                    <a:lnTo>
                      <a:pt x="109" y="326"/>
                    </a:lnTo>
                    <a:lnTo>
                      <a:pt x="107" y="326"/>
                    </a:lnTo>
                    <a:lnTo>
                      <a:pt x="107" y="328"/>
                    </a:lnTo>
                    <a:lnTo>
                      <a:pt x="107" y="331"/>
                    </a:lnTo>
                    <a:lnTo>
                      <a:pt x="109" y="331"/>
                    </a:lnTo>
                    <a:lnTo>
                      <a:pt x="107" y="333"/>
                    </a:lnTo>
                    <a:lnTo>
                      <a:pt x="107" y="335"/>
                    </a:lnTo>
                    <a:lnTo>
                      <a:pt x="116" y="335"/>
                    </a:lnTo>
                    <a:lnTo>
                      <a:pt x="112" y="343"/>
                    </a:lnTo>
                    <a:lnTo>
                      <a:pt x="116" y="340"/>
                    </a:lnTo>
                    <a:lnTo>
                      <a:pt x="119" y="340"/>
                    </a:lnTo>
                    <a:lnTo>
                      <a:pt x="116" y="340"/>
                    </a:lnTo>
                    <a:lnTo>
                      <a:pt x="114" y="343"/>
                    </a:lnTo>
                    <a:lnTo>
                      <a:pt x="114" y="345"/>
                    </a:lnTo>
                    <a:lnTo>
                      <a:pt x="112" y="347"/>
                    </a:lnTo>
                    <a:lnTo>
                      <a:pt x="112" y="352"/>
                    </a:lnTo>
                    <a:lnTo>
                      <a:pt x="114" y="352"/>
                    </a:lnTo>
                    <a:lnTo>
                      <a:pt x="121" y="352"/>
                    </a:lnTo>
                    <a:lnTo>
                      <a:pt x="116" y="359"/>
                    </a:lnTo>
                    <a:lnTo>
                      <a:pt x="126" y="357"/>
                    </a:lnTo>
                    <a:lnTo>
                      <a:pt x="121" y="362"/>
                    </a:lnTo>
                    <a:lnTo>
                      <a:pt x="124" y="366"/>
                    </a:lnTo>
                    <a:lnTo>
                      <a:pt x="128" y="366"/>
                    </a:lnTo>
                    <a:lnTo>
                      <a:pt x="126" y="366"/>
                    </a:lnTo>
                    <a:lnTo>
                      <a:pt x="126" y="369"/>
                    </a:lnTo>
                    <a:lnTo>
                      <a:pt x="128" y="371"/>
                    </a:lnTo>
                    <a:lnTo>
                      <a:pt x="133" y="371"/>
                    </a:lnTo>
                    <a:lnTo>
                      <a:pt x="128" y="376"/>
                    </a:lnTo>
                    <a:lnTo>
                      <a:pt x="135" y="376"/>
                    </a:lnTo>
                    <a:lnTo>
                      <a:pt x="133" y="381"/>
                    </a:lnTo>
                    <a:lnTo>
                      <a:pt x="145" y="378"/>
                    </a:lnTo>
                    <a:lnTo>
                      <a:pt x="147" y="381"/>
                    </a:lnTo>
                    <a:lnTo>
                      <a:pt x="150" y="381"/>
                    </a:lnTo>
                    <a:lnTo>
                      <a:pt x="152" y="378"/>
                    </a:lnTo>
                    <a:lnTo>
                      <a:pt x="162" y="374"/>
                    </a:lnTo>
                    <a:lnTo>
                      <a:pt x="164" y="371"/>
                    </a:lnTo>
                    <a:lnTo>
                      <a:pt x="164" y="374"/>
                    </a:lnTo>
                    <a:lnTo>
                      <a:pt x="162" y="376"/>
                    </a:lnTo>
                    <a:lnTo>
                      <a:pt x="169" y="378"/>
                    </a:lnTo>
                    <a:lnTo>
                      <a:pt x="171" y="376"/>
                    </a:lnTo>
                    <a:lnTo>
                      <a:pt x="173" y="376"/>
                    </a:lnTo>
                    <a:lnTo>
                      <a:pt x="169" y="378"/>
                    </a:lnTo>
                    <a:lnTo>
                      <a:pt x="164" y="381"/>
                    </a:lnTo>
                    <a:lnTo>
                      <a:pt x="162" y="383"/>
                    </a:lnTo>
                    <a:lnTo>
                      <a:pt x="162" y="386"/>
                    </a:lnTo>
                    <a:lnTo>
                      <a:pt x="169" y="386"/>
                    </a:lnTo>
                    <a:lnTo>
                      <a:pt x="173" y="386"/>
                    </a:lnTo>
                    <a:lnTo>
                      <a:pt x="176" y="386"/>
                    </a:lnTo>
                    <a:lnTo>
                      <a:pt x="173" y="386"/>
                    </a:lnTo>
                    <a:lnTo>
                      <a:pt x="171" y="388"/>
                    </a:lnTo>
                    <a:lnTo>
                      <a:pt x="169" y="390"/>
                    </a:lnTo>
                    <a:lnTo>
                      <a:pt x="169" y="393"/>
                    </a:lnTo>
                    <a:lnTo>
                      <a:pt x="169" y="395"/>
                    </a:lnTo>
                    <a:lnTo>
                      <a:pt x="176" y="395"/>
                    </a:lnTo>
                    <a:lnTo>
                      <a:pt x="178" y="393"/>
                    </a:lnTo>
                    <a:lnTo>
                      <a:pt x="178" y="395"/>
                    </a:lnTo>
                    <a:lnTo>
                      <a:pt x="183" y="398"/>
                    </a:lnTo>
                    <a:lnTo>
                      <a:pt x="188" y="398"/>
                    </a:lnTo>
                    <a:lnTo>
                      <a:pt x="192" y="395"/>
                    </a:lnTo>
                    <a:lnTo>
                      <a:pt x="195" y="393"/>
                    </a:lnTo>
                    <a:lnTo>
                      <a:pt x="192" y="390"/>
                    </a:lnTo>
                    <a:lnTo>
                      <a:pt x="192" y="388"/>
                    </a:lnTo>
                    <a:lnTo>
                      <a:pt x="197" y="388"/>
                    </a:lnTo>
                    <a:lnTo>
                      <a:pt x="200" y="386"/>
                    </a:lnTo>
                    <a:lnTo>
                      <a:pt x="200" y="378"/>
                    </a:lnTo>
                    <a:lnTo>
                      <a:pt x="202" y="381"/>
                    </a:lnTo>
                    <a:lnTo>
                      <a:pt x="207" y="381"/>
                    </a:lnTo>
                    <a:lnTo>
                      <a:pt x="207" y="376"/>
                    </a:lnTo>
                    <a:lnTo>
                      <a:pt x="207" y="374"/>
                    </a:lnTo>
                    <a:lnTo>
                      <a:pt x="207" y="371"/>
                    </a:lnTo>
                    <a:lnTo>
                      <a:pt x="207" y="374"/>
                    </a:lnTo>
                    <a:lnTo>
                      <a:pt x="209" y="376"/>
                    </a:lnTo>
                    <a:lnTo>
                      <a:pt x="212" y="376"/>
                    </a:lnTo>
                    <a:lnTo>
                      <a:pt x="214" y="374"/>
                    </a:lnTo>
                    <a:lnTo>
                      <a:pt x="214" y="371"/>
                    </a:lnTo>
                    <a:lnTo>
                      <a:pt x="209" y="366"/>
                    </a:lnTo>
                    <a:lnTo>
                      <a:pt x="216" y="366"/>
                    </a:lnTo>
                    <a:lnTo>
                      <a:pt x="216" y="364"/>
                    </a:lnTo>
                    <a:lnTo>
                      <a:pt x="214" y="362"/>
                    </a:lnTo>
                    <a:lnTo>
                      <a:pt x="223" y="362"/>
                    </a:lnTo>
                    <a:lnTo>
                      <a:pt x="219" y="357"/>
                    </a:lnTo>
                    <a:lnTo>
                      <a:pt x="223" y="355"/>
                    </a:lnTo>
                    <a:lnTo>
                      <a:pt x="219" y="352"/>
                    </a:lnTo>
                    <a:lnTo>
                      <a:pt x="216" y="350"/>
                    </a:lnTo>
                    <a:lnTo>
                      <a:pt x="219" y="350"/>
                    </a:lnTo>
                    <a:lnTo>
                      <a:pt x="221" y="350"/>
                    </a:lnTo>
                    <a:lnTo>
                      <a:pt x="216" y="343"/>
                    </a:lnTo>
                    <a:lnTo>
                      <a:pt x="221" y="347"/>
                    </a:lnTo>
                    <a:lnTo>
                      <a:pt x="223" y="347"/>
                    </a:lnTo>
                    <a:lnTo>
                      <a:pt x="228" y="343"/>
                    </a:lnTo>
                    <a:lnTo>
                      <a:pt x="235" y="343"/>
                    </a:lnTo>
                    <a:lnTo>
                      <a:pt x="235" y="340"/>
                    </a:lnTo>
                    <a:lnTo>
                      <a:pt x="233" y="338"/>
                    </a:lnTo>
                    <a:lnTo>
                      <a:pt x="238" y="338"/>
                    </a:lnTo>
                    <a:lnTo>
                      <a:pt x="242" y="331"/>
                    </a:lnTo>
                    <a:lnTo>
                      <a:pt x="245" y="331"/>
                    </a:lnTo>
                    <a:lnTo>
                      <a:pt x="252" y="331"/>
                    </a:lnTo>
                    <a:lnTo>
                      <a:pt x="252" y="326"/>
                    </a:lnTo>
                    <a:lnTo>
                      <a:pt x="257" y="331"/>
                    </a:lnTo>
                    <a:lnTo>
                      <a:pt x="259" y="326"/>
                    </a:lnTo>
                    <a:lnTo>
                      <a:pt x="259" y="319"/>
                    </a:lnTo>
                    <a:lnTo>
                      <a:pt x="252" y="316"/>
                    </a:lnTo>
                    <a:lnTo>
                      <a:pt x="257" y="316"/>
                    </a:lnTo>
                    <a:lnTo>
                      <a:pt x="264" y="311"/>
                    </a:lnTo>
                    <a:lnTo>
                      <a:pt x="266" y="307"/>
                    </a:lnTo>
                    <a:lnTo>
                      <a:pt x="259" y="304"/>
                    </a:lnTo>
                    <a:lnTo>
                      <a:pt x="264" y="299"/>
                    </a:lnTo>
                    <a:lnTo>
                      <a:pt x="278" y="299"/>
                    </a:lnTo>
                    <a:lnTo>
                      <a:pt x="280" y="297"/>
                    </a:lnTo>
                    <a:lnTo>
                      <a:pt x="280" y="292"/>
                    </a:lnTo>
                    <a:lnTo>
                      <a:pt x="288" y="290"/>
                    </a:lnTo>
                    <a:lnTo>
                      <a:pt x="292" y="290"/>
                    </a:lnTo>
                    <a:lnTo>
                      <a:pt x="295" y="292"/>
                    </a:lnTo>
                    <a:lnTo>
                      <a:pt x="302" y="292"/>
                    </a:lnTo>
                    <a:lnTo>
                      <a:pt x="311" y="283"/>
                    </a:lnTo>
                    <a:lnTo>
                      <a:pt x="311" y="280"/>
                    </a:lnTo>
                    <a:lnTo>
                      <a:pt x="314" y="280"/>
                    </a:lnTo>
                    <a:lnTo>
                      <a:pt x="316" y="278"/>
                    </a:lnTo>
                    <a:lnTo>
                      <a:pt x="319" y="278"/>
                    </a:lnTo>
                    <a:lnTo>
                      <a:pt x="319" y="280"/>
                    </a:lnTo>
                    <a:lnTo>
                      <a:pt x="316" y="283"/>
                    </a:lnTo>
                    <a:lnTo>
                      <a:pt x="314" y="285"/>
                    </a:lnTo>
                    <a:lnTo>
                      <a:pt x="311" y="290"/>
                    </a:lnTo>
                    <a:lnTo>
                      <a:pt x="319" y="290"/>
                    </a:lnTo>
                    <a:lnTo>
                      <a:pt x="319" y="285"/>
                    </a:lnTo>
                    <a:lnTo>
                      <a:pt x="323" y="285"/>
                    </a:lnTo>
                    <a:lnTo>
                      <a:pt x="326" y="283"/>
                    </a:lnTo>
                    <a:lnTo>
                      <a:pt x="328" y="283"/>
                    </a:lnTo>
                    <a:lnTo>
                      <a:pt x="328" y="285"/>
                    </a:lnTo>
                    <a:lnTo>
                      <a:pt x="333" y="285"/>
                    </a:lnTo>
                    <a:lnTo>
                      <a:pt x="335" y="285"/>
                    </a:lnTo>
                    <a:lnTo>
                      <a:pt x="342" y="283"/>
                    </a:lnTo>
                    <a:lnTo>
                      <a:pt x="347" y="278"/>
                    </a:lnTo>
                    <a:lnTo>
                      <a:pt x="349" y="275"/>
                    </a:lnTo>
                    <a:lnTo>
                      <a:pt x="359" y="275"/>
                    </a:lnTo>
                    <a:lnTo>
                      <a:pt x="366" y="275"/>
                    </a:lnTo>
                    <a:lnTo>
                      <a:pt x="371" y="271"/>
                    </a:lnTo>
                    <a:lnTo>
                      <a:pt x="373" y="268"/>
                    </a:lnTo>
                    <a:lnTo>
                      <a:pt x="376" y="266"/>
                    </a:lnTo>
                    <a:lnTo>
                      <a:pt x="383" y="259"/>
                    </a:lnTo>
                    <a:lnTo>
                      <a:pt x="385" y="256"/>
                    </a:lnTo>
                    <a:lnTo>
                      <a:pt x="390" y="254"/>
                    </a:lnTo>
                    <a:lnTo>
                      <a:pt x="399" y="252"/>
                    </a:lnTo>
                    <a:lnTo>
                      <a:pt x="402" y="252"/>
                    </a:lnTo>
                    <a:lnTo>
                      <a:pt x="404" y="249"/>
                    </a:lnTo>
                    <a:lnTo>
                      <a:pt x="407" y="249"/>
                    </a:lnTo>
                    <a:lnTo>
                      <a:pt x="407" y="247"/>
                    </a:lnTo>
                    <a:lnTo>
                      <a:pt x="407" y="244"/>
                    </a:lnTo>
                    <a:lnTo>
                      <a:pt x="407" y="240"/>
                    </a:lnTo>
                    <a:lnTo>
                      <a:pt x="407" y="235"/>
                    </a:lnTo>
                    <a:lnTo>
                      <a:pt x="414" y="242"/>
                    </a:lnTo>
                    <a:lnTo>
                      <a:pt x="416" y="244"/>
                    </a:lnTo>
                    <a:lnTo>
                      <a:pt x="418" y="244"/>
                    </a:lnTo>
                    <a:lnTo>
                      <a:pt x="437" y="244"/>
                    </a:lnTo>
                    <a:lnTo>
                      <a:pt x="447" y="242"/>
                    </a:lnTo>
                    <a:lnTo>
                      <a:pt x="454" y="240"/>
                    </a:lnTo>
                    <a:lnTo>
                      <a:pt x="459" y="240"/>
                    </a:lnTo>
                    <a:lnTo>
                      <a:pt x="468" y="237"/>
                    </a:lnTo>
                    <a:lnTo>
                      <a:pt x="480" y="235"/>
                    </a:lnTo>
                    <a:lnTo>
                      <a:pt x="487" y="235"/>
                    </a:lnTo>
                    <a:lnTo>
                      <a:pt x="492" y="230"/>
                    </a:lnTo>
                    <a:lnTo>
                      <a:pt x="499" y="230"/>
                    </a:lnTo>
                    <a:lnTo>
                      <a:pt x="502" y="228"/>
                    </a:lnTo>
                    <a:lnTo>
                      <a:pt x="509" y="228"/>
                    </a:lnTo>
                    <a:lnTo>
                      <a:pt x="516" y="220"/>
                    </a:lnTo>
                    <a:lnTo>
                      <a:pt x="518" y="220"/>
                    </a:lnTo>
                    <a:lnTo>
                      <a:pt x="518" y="218"/>
                    </a:lnTo>
                    <a:lnTo>
                      <a:pt x="523" y="218"/>
                    </a:lnTo>
                    <a:lnTo>
                      <a:pt x="525" y="216"/>
                    </a:lnTo>
                    <a:lnTo>
                      <a:pt x="528" y="216"/>
                    </a:lnTo>
                    <a:lnTo>
                      <a:pt x="542" y="213"/>
                    </a:lnTo>
                    <a:lnTo>
                      <a:pt x="552" y="211"/>
                    </a:lnTo>
                    <a:lnTo>
                      <a:pt x="552" y="206"/>
                    </a:lnTo>
                    <a:lnTo>
                      <a:pt x="549" y="206"/>
                    </a:lnTo>
                    <a:lnTo>
                      <a:pt x="547" y="208"/>
                    </a:lnTo>
                    <a:lnTo>
                      <a:pt x="537" y="208"/>
                    </a:lnTo>
                    <a:lnTo>
                      <a:pt x="530" y="206"/>
                    </a:lnTo>
                    <a:lnTo>
                      <a:pt x="525" y="206"/>
                    </a:lnTo>
                    <a:lnTo>
                      <a:pt x="521" y="204"/>
                    </a:lnTo>
                    <a:lnTo>
                      <a:pt x="509" y="204"/>
                    </a:lnTo>
                    <a:lnTo>
                      <a:pt x="499" y="206"/>
                    </a:lnTo>
                    <a:lnTo>
                      <a:pt x="490" y="206"/>
                    </a:lnTo>
                    <a:lnTo>
                      <a:pt x="487" y="211"/>
                    </a:lnTo>
                    <a:lnTo>
                      <a:pt x="471" y="211"/>
                    </a:lnTo>
                    <a:lnTo>
                      <a:pt x="485" y="206"/>
                    </a:lnTo>
                    <a:lnTo>
                      <a:pt x="494" y="204"/>
                    </a:lnTo>
                    <a:lnTo>
                      <a:pt x="499" y="204"/>
                    </a:lnTo>
                    <a:lnTo>
                      <a:pt x="502" y="201"/>
                    </a:lnTo>
                    <a:lnTo>
                      <a:pt x="506" y="201"/>
                    </a:lnTo>
                    <a:lnTo>
                      <a:pt x="511" y="199"/>
                    </a:lnTo>
                    <a:lnTo>
                      <a:pt x="514" y="199"/>
                    </a:lnTo>
                    <a:lnTo>
                      <a:pt x="516" y="199"/>
                    </a:lnTo>
                    <a:lnTo>
                      <a:pt x="514" y="196"/>
                    </a:lnTo>
                    <a:lnTo>
                      <a:pt x="509" y="194"/>
                    </a:lnTo>
                    <a:lnTo>
                      <a:pt x="506" y="194"/>
                    </a:lnTo>
                    <a:lnTo>
                      <a:pt x="504" y="194"/>
                    </a:lnTo>
                    <a:lnTo>
                      <a:pt x="497" y="196"/>
                    </a:lnTo>
                    <a:lnTo>
                      <a:pt x="483" y="201"/>
                    </a:lnTo>
                    <a:lnTo>
                      <a:pt x="468" y="201"/>
                    </a:lnTo>
                    <a:lnTo>
                      <a:pt x="478" y="196"/>
                    </a:lnTo>
                    <a:lnTo>
                      <a:pt x="485" y="192"/>
                    </a:lnTo>
                    <a:lnTo>
                      <a:pt x="487" y="192"/>
                    </a:lnTo>
                    <a:lnTo>
                      <a:pt x="492" y="194"/>
                    </a:lnTo>
                    <a:lnTo>
                      <a:pt x="497" y="194"/>
                    </a:lnTo>
                    <a:lnTo>
                      <a:pt x="499" y="192"/>
                    </a:lnTo>
                    <a:lnTo>
                      <a:pt x="504" y="192"/>
                    </a:lnTo>
                    <a:lnTo>
                      <a:pt x="506" y="189"/>
                    </a:lnTo>
                    <a:lnTo>
                      <a:pt x="516" y="189"/>
                    </a:lnTo>
                    <a:lnTo>
                      <a:pt x="518" y="189"/>
                    </a:lnTo>
                    <a:lnTo>
                      <a:pt x="516" y="187"/>
                    </a:lnTo>
                    <a:lnTo>
                      <a:pt x="514" y="187"/>
                    </a:lnTo>
                    <a:lnTo>
                      <a:pt x="509" y="184"/>
                    </a:lnTo>
                    <a:lnTo>
                      <a:pt x="485" y="184"/>
                    </a:lnTo>
                    <a:lnTo>
                      <a:pt x="492" y="182"/>
                    </a:lnTo>
                    <a:lnTo>
                      <a:pt x="485" y="180"/>
                    </a:lnTo>
                    <a:lnTo>
                      <a:pt x="485" y="175"/>
                    </a:lnTo>
                    <a:lnTo>
                      <a:pt x="487" y="175"/>
                    </a:lnTo>
                    <a:lnTo>
                      <a:pt x="490" y="177"/>
                    </a:lnTo>
                    <a:lnTo>
                      <a:pt x="492" y="180"/>
                    </a:lnTo>
                    <a:lnTo>
                      <a:pt x="497" y="182"/>
                    </a:lnTo>
                    <a:lnTo>
                      <a:pt x="504" y="182"/>
                    </a:lnTo>
                    <a:lnTo>
                      <a:pt x="506" y="184"/>
                    </a:lnTo>
                    <a:lnTo>
                      <a:pt x="509" y="184"/>
                    </a:lnTo>
                    <a:lnTo>
                      <a:pt x="514" y="184"/>
                    </a:lnTo>
                    <a:lnTo>
                      <a:pt x="518" y="184"/>
                    </a:lnTo>
                    <a:lnTo>
                      <a:pt x="518" y="187"/>
                    </a:lnTo>
                    <a:lnTo>
                      <a:pt x="523" y="187"/>
                    </a:lnTo>
                    <a:lnTo>
                      <a:pt x="523" y="184"/>
                    </a:lnTo>
                    <a:lnTo>
                      <a:pt x="528" y="184"/>
                    </a:lnTo>
                    <a:lnTo>
                      <a:pt x="528" y="187"/>
                    </a:lnTo>
                    <a:lnTo>
                      <a:pt x="528" y="189"/>
                    </a:lnTo>
                    <a:lnTo>
                      <a:pt x="528" y="192"/>
                    </a:lnTo>
                    <a:lnTo>
                      <a:pt x="528" y="196"/>
                    </a:lnTo>
                    <a:lnTo>
                      <a:pt x="528" y="199"/>
                    </a:lnTo>
                    <a:lnTo>
                      <a:pt x="533" y="199"/>
                    </a:lnTo>
                    <a:lnTo>
                      <a:pt x="537" y="201"/>
                    </a:lnTo>
                    <a:lnTo>
                      <a:pt x="542" y="201"/>
                    </a:lnTo>
                    <a:lnTo>
                      <a:pt x="547" y="201"/>
                    </a:lnTo>
                    <a:lnTo>
                      <a:pt x="549" y="201"/>
                    </a:lnTo>
                    <a:lnTo>
                      <a:pt x="552" y="199"/>
                    </a:lnTo>
                    <a:lnTo>
                      <a:pt x="554" y="199"/>
                    </a:lnTo>
                    <a:lnTo>
                      <a:pt x="554" y="204"/>
                    </a:lnTo>
                    <a:lnTo>
                      <a:pt x="559" y="204"/>
                    </a:lnTo>
                    <a:lnTo>
                      <a:pt x="561" y="201"/>
                    </a:lnTo>
                    <a:lnTo>
                      <a:pt x="563" y="201"/>
                    </a:lnTo>
                    <a:lnTo>
                      <a:pt x="563" y="194"/>
                    </a:lnTo>
                    <a:lnTo>
                      <a:pt x="561" y="194"/>
                    </a:lnTo>
                    <a:lnTo>
                      <a:pt x="563" y="189"/>
                    </a:lnTo>
                    <a:lnTo>
                      <a:pt x="563" y="187"/>
                    </a:lnTo>
                    <a:lnTo>
                      <a:pt x="559" y="187"/>
                    </a:lnTo>
                    <a:lnTo>
                      <a:pt x="556" y="182"/>
                    </a:lnTo>
                    <a:lnTo>
                      <a:pt x="552" y="180"/>
                    </a:lnTo>
                    <a:lnTo>
                      <a:pt x="552" y="175"/>
                    </a:lnTo>
                    <a:lnTo>
                      <a:pt x="533" y="170"/>
                    </a:lnTo>
                    <a:lnTo>
                      <a:pt x="523" y="170"/>
                    </a:lnTo>
                    <a:lnTo>
                      <a:pt x="521" y="170"/>
                    </a:lnTo>
                    <a:lnTo>
                      <a:pt x="528" y="168"/>
                    </a:lnTo>
                    <a:lnTo>
                      <a:pt x="530" y="165"/>
                    </a:lnTo>
                    <a:lnTo>
                      <a:pt x="528" y="165"/>
                    </a:lnTo>
                    <a:lnTo>
                      <a:pt x="525" y="163"/>
                    </a:lnTo>
                    <a:lnTo>
                      <a:pt x="514" y="163"/>
                    </a:lnTo>
                    <a:lnTo>
                      <a:pt x="509" y="161"/>
                    </a:lnTo>
                    <a:lnTo>
                      <a:pt x="504" y="161"/>
                    </a:lnTo>
                    <a:lnTo>
                      <a:pt x="509" y="156"/>
                    </a:lnTo>
                    <a:lnTo>
                      <a:pt x="523" y="156"/>
                    </a:lnTo>
                    <a:lnTo>
                      <a:pt x="528" y="153"/>
                    </a:lnTo>
                    <a:lnTo>
                      <a:pt x="533" y="153"/>
                    </a:lnTo>
                    <a:lnTo>
                      <a:pt x="547" y="156"/>
                    </a:lnTo>
                    <a:lnTo>
                      <a:pt x="552" y="156"/>
                    </a:lnTo>
                    <a:lnTo>
                      <a:pt x="554" y="156"/>
                    </a:lnTo>
                    <a:lnTo>
                      <a:pt x="556" y="158"/>
                    </a:lnTo>
                    <a:lnTo>
                      <a:pt x="559" y="161"/>
                    </a:lnTo>
                    <a:lnTo>
                      <a:pt x="563" y="165"/>
                    </a:lnTo>
                    <a:lnTo>
                      <a:pt x="568" y="165"/>
                    </a:lnTo>
                    <a:lnTo>
                      <a:pt x="568" y="163"/>
                    </a:lnTo>
                    <a:lnTo>
                      <a:pt x="568" y="158"/>
                    </a:lnTo>
                    <a:lnTo>
                      <a:pt x="559" y="156"/>
                    </a:lnTo>
                    <a:lnTo>
                      <a:pt x="552" y="153"/>
                    </a:lnTo>
                    <a:lnTo>
                      <a:pt x="540" y="151"/>
                    </a:lnTo>
                    <a:lnTo>
                      <a:pt x="544" y="149"/>
                    </a:lnTo>
                    <a:lnTo>
                      <a:pt x="547" y="149"/>
                    </a:lnTo>
                    <a:lnTo>
                      <a:pt x="552" y="151"/>
                    </a:lnTo>
                    <a:lnTo>
                      <a:pt x="556" y="151"/>
                    </a:lnTo>
                    <a:lnTo>
                      <a:pt x="559" y="153"/>
                    </a:lnTo>
                    <a:lnTo>
                      <a:pt x="578" y="153"/>
                    </a:lnTo>
                    <a:lnTo>
                      <a:pt x="594" y="151"/>
                    </a:lnTo>
                    <a:lnTo>
                      <a:pt x="594" y="144"/>
                    </a:lnTo>
                    <a:lnTo>
                      <a:pt x="582" y="141"/>
                    </a:lnTo>
                    <a:lnTo>
                      <a:pt x="578" y="146"/>
                    </a:lnTo>
                    <a:lnTo>
                      <a:pt x="573" y="141"/>
                    </a:lnTo>
                    <a:lnTo>
                      <a:pt x="573" y="139"/>
                    </a:lnTo>
                    <a:lnTo>
                      <a:pt x="587" y="139"/>
                    </a:lnTo>
                    <a:lnTo>
                      <a:pt x="599" y="137"/>
                    </a:lnTo>
                    <a:lnTo>
                      <a:pt x="602" y="139"/>
                    </a:lnTo>
                    <a:lnTo>
                      <a:pt x="609" y="139"/>
                    </a:lnTo>
                    <a:lnTo>
                      <a:pt x="616" y="134"/>
                    </a:lnTo>
                    <a:lnTo>
                      <a:pt x="618" y="134"/>
                    </a:lnTo>
                    <a:lnTo>
                      <a:pt x="618" y="132"/>
                    </a:lnTo>
                    <a:lnTo>
                      <a:pt x="599" y="132"/>
                    </a:lnTo>
                    <a:lnTo>
                      <a:pt x="599" y="129"/>
                    </a:lnTo>
                    <a:lnTo>
                      <a:pt x="597" y="129"/>
                    </a:lnTo>
                    <a:lnTo>
                      <a:pt x="597" y="127"/>
                    </a:lnTo>
                    <a:lnTo>
                      <a:pt x="592" y="127"/>
                    </a:lnTo>
                    <a:lnTo>
                      <a:pt x="587" y="125"/>
                    </a:lnTo>
                    <a:lnTo>
                      <a:pt x="592" y="125"/>
                    </a:lnTo>
                    <a:lnTo>
                      <a:pt x="594" y="125"/>
                    </a:lnTo>
                    <a:lnTo>
                      <a:pt x="594" y="122"/>
                    </a:lnTo>
                    <a:lnTo>
                      <a:pt x="592" y="120"/>
                    </a:lnTo>
                    <a:lnTo>
                      <a:pt x="590" y="120"/>
                    </a:lnTo>
                    <a:lnTo>
                      <a:pt x="582" y="117"/>
                    </a:lnTo>
                    <a:lnTo>
                      <a:pt x="592" y="117"/>
                    </a:lnTo>
                    <a:lnTo>
                      <a:pt x="594" y="120"/>
                    </a:lnTo>
                    <a:lnTo>
                      <a:pt x="597" y="120"/>
                    </a:lnTo>
                    <a:lnTo>
                      <a:pt x="602" y="120"/>
                    </a:lnTo>
                    <a:lnTo>
                      <a:pt x="606" y="120"/>
                    </a:lnTo>
                    <a:lnTo>
                      <a:pt x="609" y="125"/>
                    </a:lnTo>
                    <a:lnTo>
                      <a:pt x="613" y="125"/>
                    </a:lnTo>
                    <a:lnTo>
                      <a:pt x="618" y="120"/>
                    </a:lnTo>
                    <a:lnTo>
                      <a:pt x="618" y="113"/>
                    </a:lnTo>
                    <a:lnTo>
                      <a:pt x="616" y="110"/>
                    </a:lnTo>
                    <a:lnTo>
                      <a:pt x="613" y="110"/>
                    </a:lnTo>
                    <a:lnTo>
                      <a:pt x="611" y="108"/>
                    </a:lnTo>
                    <a:lnTo>
                      <a:pt x="609" y="105"/>
                    </a:lnTo>
                    <a:lnTo>
                      <a:pt x="592" y="103"/>
                    </a:lnTo>
                    <a:lnTo>
                      <a:pt x="587" y="101"/>
                    </a:lnTo>
                    <a:lnTo>
                      <a:pt x="587" y="98"/>
                    </a:lnTo>
                    <a:lnTo>
                      <a:pt x="590" y="98"/>
                    </a:lnTo>
                    <a:lnTo>
                      <a:pt x="599" y="98"/>
                    </a:lnTo>
                    <a:lnTo>
                      <a:pt x="611" y="96"/>
                    </a:lnTo>
                    <a:lnTo>
                      <a:pt x="618" y="96"/>
                    </a:lnTo>
                    <a:lnTo>
                      <a:pt x="623" y="98"/>
                    </a:lnTo>
                    <a:lnTo>
                      <a:pt x="632" y="98"/>
                    </a:lnTo>
                    <a:lnTo>
                      <a:pt x="637" y="96"/>
                    </a:lnTo>
                    <a:lnTo>
                      <a:pt x="642" y="93"/>
                    </a:lnTo>
                    <a:lnTo>
                      <a:pt x="642" y="91"/>
                    </a:lnTo>
                    <a:lnTo>
                      <a:pt x="642" y="89"/>
                    </a:lnTo>
                    <a:lnTo>
                      <a:pt x="632" y="89"/>
                    </a:lnTo>
                    <a:lnTo>
                      <a:pt x="625" y="86"/>
                    </a:lnTo>
                    <a:lnTo>
                      <a:pt x="616" y="86"/>
                    </a:lnTo>
                    <a:lnTo>
                      <a:pt x="613" y="84"/>
                    </a:lnTo>
                    <a:lnTo>
                      <a:pt x="623" y="84"/>
                    </a:lnTo>
                    <a:lnTo>
                      <a:pt x="621" y="82"/>
                    </a:lnTo>
                    <a:lnTo>
                      <a:pt x="618" y="79"/>
                    </a:lnTo>
                    <a:lnTo>
                      <a:pt x="618" y="77"/>
                    </a:lnTo>
                    <a:lnTo>
                      <a:pt x="613" y="77"/>
                    </a:lnTo>
                    <a:lnTo>
                      <a:pt x="611" y="79"/>
                    </a:lnTo>
                    <a:lnTo>
                      <a:pt x="611" y="84"/>
                    </a:lnTo>
                    <a:lnTo>
                      <a:pt x="606" y="84"/>
                    </a:lnTo>
                    <a:lnTo>
                      <a:pt x="604" y="84"/>
                    </a:lnTo>
                    <a:lnTo>
                      <a:pt x="602" y="82"/>
                    </a:lnTo>
                    <a:lnTo>
                      <a:pt x="599" y="79"/>
                    </a:lnTo>
                    <a:lnTo>
                      <a:pt x="602" y="79"/>
                    </a:lnTo>
                    <a:lnTo>
                      <a:pt x="606" y="77"/>
                    </a:lnTo>
                    <a:lnTo>
                      <a:pt x="609" y="74"/>
                    </a:lnTo>
                    <a:lnTo>
                      <a:pt x="613" y="70"/>
                    </a:lnTo>
                    <a:lnTo>
                      <a:pt x="616" y="67"/>
                    </a:lnTo>
                    <a:lnTo>
                      <a:pt x="618" y="65"/>
                    </a:lnTo>
                    <a:lnTo>
                      <a:pt x="621" y="65"/>
                    </a:lnTo>
                    <a:lnTo>
                      <a:pt x="623" y="65"/>
                    </a:lnTo>
                    <a:lnTo>
                      <a:pt x="628" y="65"/>
                    </a:lnTo>
                    <a:lnTo>
                      <a:pt x="630" y="65"/>
                    </a:lnTo>
                    <a:lnTo>
                      <a:pt x="632" y="62"/>
                    </a:lnTo>
                    <a:lnTo>
                      <a:pt x="637" y="60"/>
                    </a:lnTo>
                    <a:lnTo>
                      <a:pt x="635" y="55"/>
                    </a:lnTo>
                    <a:lnTo>
                      <a:pt x="637" y="53"/>
                    </a:lnTo>
                    <a:lnTo>
                      <a:pt x="640" y="50"/>
                    </a:lnTo>
                    <a:lnTo>
                      <a:pt x="642" y="50"/>
                    </a:lnTo>
                    <a:lnTo>
                      <a:pt x="647" y="50"/>
                    </a:lnTo>
                    <a:lnTo>
                      <a:pt x="649" y="50"/>
                    </a:lnTo>
                    <a:lnTo>
                      <a:pt x="651" y="53"/>
                    </a:lnTo>
                    <a:lnTo>
                      <a:pt x="656" y="53"/>
                    </a:lnTo>
                    <a:lnTo>
                      <a:pt x="659" y="50"/>
                    </a:lnTo>
                    <a:lnTo>
                      <a:pt x="661" y="50"/>
                    </a:lnTo>
                    <a:lnTo>
                      <a:pt x="663" y="48"/>
                    </a:lnTo>
                    <a:lnTo>
                      <a:pt x="644" y="48"/>
                    </a:lnTo>
                    <a:lnTo>
                      <a:pt x="642" y="48"/>
                    </a:lnTo>
                    <a:lnTo>
                      <a:pt x="637" y="48"/>
                    </a:lnTo>
                    <a:lnTo>
                      <a:pt x="635" y="50"/>
                    </a:lnTo>
                    <a:lnTo>
                      <a:pt x="630" y="50"/>
                    </a:lnTo>
                    <a:lnTo>
                      <a:pt x="630" y="48"/>
                    </a:lnTo>
                    <a:lnTo>
                      <a:pt x="640" y="43"/>
                    </a:lnTo>
                    <a:lnTo>
                      <a:pt x="670" y="43"/>
                    </a:lnTo>
                    <a:lnTo>
                      <a:pt x="675" y="43"/>
                    </a:lnTo>
                    <a:lnTo>
                      <a:pt x="678" y="43"/>
                    </a:lnTo>
                    <a:lnTo>
                      <a:pt x="682" y="41"/>
                    </a:lnTo>
                    <a:lnTo>
                      <a:pt x="678" y="41"/>
                    </a:lnTo>
                    <a:lnTo>
                      <a:pt x="673" y="38"/>
                    </a:lnTo>
                    <a:lnTo>
                      <a:pt x="656" y="38"/>
                    </a:lnTo>
                    <a:lnTo>
                      <a:pt x="651" y="41"/>
                    </a:lnTo>
                    <a:lnTo>
                      <a:pt x="635" y="41"/>
                    </a:lnTo>
                    <a:lnTo>
                      <a:pt x="635" y="38"/>
                    </a:lnTo>
                    <a:lnTo>
                      <a:pt x="637" y="38"/>
                    </a:lnTo>
                    <a:lnTo>
                      <a:pt x="642" y="38"/>
                    </a:lnTo>
                    <a:lnTo>
                      <a:pt x="687" y="38"/>
                    </a:lnTo>
                    <a:lnTo>
                      <a:pt x="692" y="36"/>
                    </a:lnTo>
                    <a:lnTo>
                      <a:pt x="699" y="34"/>
                    </a:lnTo>
                    <a:lnTo>
                      <a:pt x="701" y="31"/>
                    </a:lnTo>
                    <a:lnTo>
                      <a:pt x="718" y="31"/>
                    </a:lnTo>
                    <a:lnTo>
                      <a:pt x="723" y="29"/>
                    </a:lnTo>
                    <a:lnTo>
                      <a:pt x="725" y="29"/>
                    </a:lnTo>
                    <a:lnTo>
                      <a:pt x="730" y="29"/>
                    </a:lnTo>
                    <a:lnTo>
                      <a:pt x="732" y="26"/>
                    </a:lnTo>
                    <a:lnTo>
                      <a:pt x="730" y="24"/>
                    </a:lnTo>
                    <a:close/>
                    <a:moveTo>
                      <a:pt x="119" y="268"/>
                    </a:moveTo>
                    <a:lnTo>
                      <a:pt x="116" y="266"/>
                    </a:lnTo>
                    <a:lnTo>
                      <a:pt x="119" y="268"/>
                    </a:lnTo>
                    <a:close/>
                    <a:moveTo>
                      <a:pt x="128" y="223"/>
                    </a:moveTo>
                    <a:lnTo>
                      <a:pt x="135" y="223"/>
                    </a:lnTo>
                    <a:lnTo>
                      <a:pt x="138" y="220"/>
                    </a:lnTo>
                    <a:lnTo>
                      <a:pt x="145" y="220"/>
                    </a:lnTo>
                    <a:lnTo>
                      <a:pt x="147" y="220"/>
                    </a:lnTo>
                    <a:lnTo>
                      <a:pt x="147" y="216"/>
                    </a:lnTo>
                    <a:lnTo>
                      <a:pt x="150" y="216"/>
                    </a:lnTo>
                    <a:lnTo>
                      <a:pt x="147" y="213"/>
                    </a:lnTo>
                    <a:lnTo>
                      <a:pt x="145" y="211"/>
                    </a:lnTo>
                    <a:lnTo>
                      <a:pt x="143" y="211"/>
                    </a:lnTo>
                    <a:lnTo>
                      <a:pt x="138" y="211"/>
                    </a:lnTo>
                    <a:lnTo>
                      <a:pt x="135" y="206"/>
                    </a:lnTo>
                    <a:lnTo>
                      <a:pt x="119" y="206"/>
                    </a:lnTo>
                    <a:lnTo>
                      <a:pt x="119" y="213"/>
                    </a:lnTo>
                    <a:lnTo>
                      <a:pt x="116" y="216"/>
                    </a:lnTo>
                    <a:lnTo>
                      <a:pt x="114" y="216"/>
                    </a:lnTo>
                    <a:lnTo>
                      <a:pt x="114" y="218"/>
                    </a:lnTo>
                    <a:lnTo>
                      <a:pt x="116" y="220"/>
                    </a:lnTo>
                    <a:lnTo>
                      <a:pt x="119" y="220"/>
                    </a:lnTo>
                    <a:lnTo>
                      <a:pt x="119" y="225"/>
                    </a:lnTo>
                    <a:lnTo>
                      <a:pt x="128" y="223"/>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199" name="El Salvador" descr="© INSCALE GmbH, 15.06.2010"/>
              <p:cNvSpPr>
                <a:spLocks/>
              </p:cNvSpPr>
              <p:nvPr/>
            </p:nvSpPr>
            <p:spPr bwMode="auto">
              <a:xfrm>
                <a:off x="1625601" y="3194050"/>
                <a:ext cx="69850" cy="46038"/>
              </a:xfrm>
              <a:custGeom>
                <a:avLst/>
                <a:gdLst>
                  <a:gd name="T0" fmla="*/ 2147483647 w 174"/>
                  <a:gd name="T1" fmla="*/ 2147483647 h 114"/>
                  <a:gd name="T2" fmla="*/ 2147483647 w 174"/>
                  <a:gd name="T3" fmla="*/ 2147483647 h 114"/>
                  <a:gd name="T4" fmla="*/ 2147483647 w 174"/>
                  <a:gd name="T5" fmla="*/ 2147483647 h 114"/>
                  <a:gd name="T6" fmla="*/ 2147483647 w 174"/>
                  <a:gd name="T7" fmla="*/ 2147483647 h 114"/>
                  <a:gd name="T8" fmla="*/ 2147483647 w 174"/>
                  <a:gd name="T9" fmla="*/ 2147483647 h 114"/>
                  <a:gd name="T10" fmla="*/ 2147483647 w 174"/>
                  <a:gd name="T11" fmla="*/ 2147483647 h 114"/>
                  <a:gd name="T12" fmla="*/ 2147483647 w 174"/>
                  <a:gd name="T13" fmla="*/ 2147483647 h 114"/>
                  <a:gd name="T14" fmla="*/ 2147483647 w 174"/>
                  <a:gd name="T15" fmla="*/ 2147483647 h 114"/>
                  <a:gd name="T16" fmla="*/ 2147483647 w 174"/>
                  <a:gd name="T17" fmla="*/ 2147483647 h 114"/>
                  <a:gd name="T18" fmla="*/ 2147483647 w 174"/>
                  <a:gd name="T19" fmla="*/ 0 h 114"/>
                  <a:gd name="T20" fmla="*/ 2147483647 w 174"/>
                  <a:gd name="T21" fmla="*/ 2147483647 h 114"/>
                  <a:gd name="T22" fmla="*/ 2147483647 w 174"/>
                  <a:gd name="T23" fmla="*/ 2147483647 h 114"/>
                  <a:gd name="T24" fmla="*/ 2147483647 w 174"/>
                  <a:gd name="T25" fmla="*/ 2147483647 h 114"/>
                  <a:gd name="T26" fmla="*/ 2147483647 w 174"/>
                  <a:gd name="T27" fmla="*/ 2147483647 h 114"/>
                  <a:gd name="T28" fmla="*/ 2147483647 w 174"/>
                  <a:gd name="T29" fmla="*/ 2147483647 h 114"/>
                  <a:gd name="T30" fmla="*/ 2147483647 w 174"/>
                  <a:gd name="T31" fmla="*/ 2147483647 h 114"/>
                  <a:gd name="T32" fmla="*/ 2147483647 w 174"/>
                  <a:gd name="T33" fmla="*/ 2147483647 h 114"/>
                  <a:gd name="T34" fmla="*/ 2147483647 w 174"/>
                  <a:gd name="T35" fmla="*/ 2147483647 h 114"/>
                  <a:gd name="T36" fmla="*/ 0 w 174"/>
                  <a:gd name="T37" fmla="*/ 2147483647 h 114"/>
                  <a:gd name="T38" fmla="*/ 2147483647 w 174"/>
                  <a:gd name="T39" fmla="*/ 2147483647 h 114"/>
                  <a:gd name="T40" fmla="*/ 2147483647 w 174"/>
                  <a:gd name="T41" fmla="*/ 2147483647 h 114"/>
                  <a:gd name="T42" fmla="*/ 2147483647 w 174"/>
                  <a:gd name="T43" fmla="*/ 2147483647 h 114"/>
                  <a:gd name="T44" fmla="*/ 2147483647 w 174"/>
                  <a:gd name="T45" fmla="*/ 2147483647 h 114"/>
                  <a:gd name="T46" fmla="*/ 2147483647 w 174"/>
                  <a:gd name="T47" fmla="*/ 2147483647 h 114"/>
                  <a:gd name="T48" fmla="*/ 2147483647 w 174"/>
                  <a:gd name="T49" fmla="*/ 2147483647 h 114"/>
                  <a:gd name="T50" fmla="*/ 2147483647 w 174"/>
                  <a:gd name="T51" fmla="*/ 2147483647 h 114"/>
                  <a:gd name="T52" fmla="*/ 2147483647 w 174"/>
                  <a:gd name="T53" fmla="*/ 2147483647 h 114"/>
                  <a:gd name="T54" fmla="*/ 2147483647 w 174"/>
                  <a:gd name="T55" fmla="*/ 2147483647 h 114"/>
                  <a:gd name="T56" fmla="*/ 2147483647 w 174"/>
                  <a:gd name="T57" fmla="*/ 2147483647 h 11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74"/>
                  <a:gd name="T88" fmla="*/ 0 h 114"/>
                  <a:gd name="T89" fmla="*/ 174 w 174"/>
                  <a:gd name="T90" fmla="*/ 114 h 114"/>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74" h="114">
                    <a:moveTo>
                      <a:pt x="174" y="84"/>
                    </a:moveTo>
                    <a:lnTo>
                      <a:pt x="174" y="42"/>
                    </a:lnTo>
                    <a:lnTo>
                      <a:pt x="138" y="42"/>
                    </a:lnTo>
                    <a:lnTo>
                      <a:pt x="132" y="48"/>
                    </a:lnTo>
                    <a:lnTo>
                      <a:pt x="120" y="48"/>
                    </a:lnTo>
                    <a:lnTo>
                      <a:pt x="114" y="42"/>
                    </a:lnTo>
                    <a:lnTo>
                      <a:pt x="114" y="24"/>
                    </a:lnTo>
                    <a:lnTo>
                      <a:pt x="90" y="24"/>
                    </a:lnTo>
                    <a:lnTo>
                      <a:pt x="78" y="12"/>
                    </a:lnTo>
                    <a:lnTo>
                      <a:pt x="72" y="0"/>
                    </a:lnTo>
                    <a:lnTo>
                      <a:pt x="60" y="6"/>
                    </a:lnTo>
                    <a:lnTo>
                      <a:pt x="48" y="6"/>
                    </a:lnTo>
                    <a:lnTo>
                      <a:pt x="48" y="18"/>
                    </a:lnTo>
                    <a:lnTo>
                      <a:pt x="42" y="24"/>
                    </a:lnTo>
                    <a:lnTo>
                      <a:pt x="36" y="36"/>
                    </a:lnTo>
                    <a:lnTo>
                      <a:pt x="30" y="36"/>
                    </a:lnTo>
                    <a:lnTo>
                      <a:pt x="24" y="42"/>
                    </a:lnTo>
                    <a:lnTo>
                      <a:pt x="12" y="48"/>
                    </a:lnTo>
                    <a:lnTo>
                      <a:pt x="0" y="60"/>
                    </a:lnTo>
                    <a:lnTo>
                      <a:pt x="6" y="66"/>
                    </a:lnTo>
                    <a:lnTo>
                      <a:pt x="18" y="72"/>
                    </a:lnTo>
                    <a:lnTo>
                      <a:pt x="24" y="78"/>
                    </a:lnTo>
                    <a:lnTo>
                      <a:pt x="72" y="78"/>
                    </a:lnTo>
                    <a:lnTo>
                      <a:pt x="96" y="102"/>
                    </a:lnTo>
                    <a:lnTo>
                      <a:pt x="132" y="96"/>
                    </a:lnTo>
                    <a:lnTo>
                      <a:pt x="150" y="114"/>
                    </a:lnTo>
                    <a:lnTo>
                      <a:pt x="168" y="84"/>
                    </a:lnTo>
                    <a:lnTo>
                      <a:pt x="174" y="90"/>
                    </a:lnTo>
                    <a:lnTo>
                      <a:pt x="174" y="84"/>
                    </a:lnTo>
                    <a:close/>
                  </a:path>
                </a:pathLst>
              </a:custGeom>
              <a:solidFill>
                <a:srgbClr val="C7BDAF"/>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00" name="Dominican Republic" descr="© INSCALE GmbH, 15.06.2010"/>
              <p:cNvSpPr>
                <a:spLocks/>
              </p:cNvSpPr>
              <p:nvPr/>
            </p:nvSpPr>
            <p:spPr bwMode="auto">
              <a:xfrm>
                <a:off x="2166937" y="3016250"/>
                <a:ext cx="101600" cy="68263"/>
              </a:xfrm>
              <a:custGeom>
                <a:avLst/>
                <a:gdLst>
                  <a:gd name="T0" fmla="*/ 2147483647 w 252"/>
                  <a:gd name="T1" fmla="*/ 2147483647 h 168"/>
                  <a:gd name="T2" fmla="*/ 2147483647 w 252"/>
                  <a:gd name="T3" fmla="*/ 2147483647 h 168"/>
                  <a:gd name="T4" fmla="*/ 2147483647 w 252"/>
                  <a:gd name="T5" fmla="*/ 2147483647 h 168"/>
                  <a:gd name="T6" fmla="*/ 2147483647 w 252"/>
                  <a:gd name="T7" fmla="*/ 2147483647 h 168"/>
                  <a:gd name="T8" fmla="*/ 2147483647 w 252"/>
                  <a:gd name="T9" fmla="*/ 2147483647 h 168"/>
                  <a:gd name="T10" fmla="*/ 2147483647 w 252"/>
                  <a:gd name="T11" fmla="*/ 2147483647 h 168"/>
                  <a:gd name="T12" fmla="*/ 2147483647 w 252"/>
                  <a:gd name="T13" fmla="*/ 2147483647 h 168"/>
                  <a:gd name="T14" fmla="*/ 2147483647 w 252"/>
                  <a:gd name="T15" fmla="*/ 2147483647 h 168"/>
                  <a:gd name="T16" fmla="*/ 2147483647 w 252"/>
                  <a:gd name="T17" fmla="*/ 2147483647 h 168"/>
                  <a:gd name="T18" fmla="*/ 2147483647 w 252"/>
                  <a:gd name="T19" fmla="*/ 2147483647 h 168"/>
                  <a:gd name="T20" fmla="*/ 2147483647 w 252"/>
                  <a:gd name="T21" fmla="*/ 0 h 168"/>
                  <a:gd name="T22" fmla="*/ 2147483647 w 252"/>
                  <a:gd name="T23" fmla="*/ 0 h 168"/>
                  <a:gd name="T24" fmla="*/ 2147483647 w 252"/>
                  <a:gd name="T25" fmla="*/ 2147483647 h 168"/>
                  <a:gd name="T26" fmla="*/ 2147483647 w 252"/>
                  <a:gd name="T27" fmla="*/ 2147483647 h 168"/>
                  <a:gd name="T28" fmla="*/ 2147483647 w 252"/>
                  <a:gd name="T29" fmla="*/ 2147483647 h 168"/>
                  <a:gd name="T30" fmla="*/ 2147483647 w 252"/>
                  <a:gd name="T31" fmla="*/ 2147483647 h 168"/>
                  <a:gd name="T32" fmla="*/ 2147483647 w 252"/>
                  <a:gd name="T33" fmla="*/ 2147483647 h 168"/>
                  <a:gd name="T34" fmla="*/ 2147483647 w 252"/>
                  <a:gd name="T35" fmla="*/ 2147483647 h 168"/>
                  <a:gd name="T36" fmla="*/ 2147483647 w 252"/>
                  <a:gd name="T37" fmla="*/ 2147483647 h 168"/>
                  <a:gd name="T38" fmla="*/ 2147483647 w 252"/>
                  <a:gd name="T39" fmla="*/ 2147483647 h 168"/>
                  <a:gd name="T40" fmla="*/ 2147483647 w 252"/>
                  <a:gd name="T41" fmla="*/ 2147483647 h 168"/>
                  <a:gd name="T42" fmla="*/ 0 w 252"/>
                  <a:gd name="T43" fmla="*/ 2147483647 h 168"/>
                  <a:gd name="T44" fmla="*/ 0 w 252"/>
                  <a:gd name="T45" fmla="*/ 2147483647 h 168"/>
                  <a:gd name="T46" fmla="*/ 2147483647 w 252"/>
                  <a:gd name="T47" fmla="*/ 2147483647 h 168"/>
                  <a:gd name="T48" fmla="*/ 0 w 252"/>
                  <a:gd name="T49" fmla="*/ 2147483647 h 168"/>
                  <a:gd name="T50" fmla="*/ 2147483647 w 252"/>
                  <a:gd name="T51" fmla="*/ 2147483647 h 168"/>
                  <a:gd name="T52" fmla="*/ 2147483647 w 252"/>
                  <a:gd name="T53" fmla="*/ 2147483647 h 168"/>
                  <a:gd name="T54" fmla="*/ 2147483647 w 252"/>
                  <a:gd name="T55" fmla="*/ 2147483647 h 168"/>
                  <a:gd name="T56" fmla="*/ 2147483647 w 252"/>
                  <a:gd name="T57" fmla="*/ 2147483647 h 168"/>
                  <a:gd name="T58" fmla="*/ 2147483647 w 252"/>
                  <a:gd name="T59" fmla="*/ 2147483647 h 168"/>
                  <a:gd name="T60" fmla="*/ 2147483647 w 252"/>
                  <a:gd name="T61" fmla="*/ 2147483647 h 168"/>
                  <a:gd name="T62" fmla="*/ 2147483647 w 252"/>
                  <a:gd name="T63" fmla="*/ 2147483647 h 168"/>
                  <a:gd name="T64" fmla="*/ 2147483647 w 252"/>
                  <a:gd name="T65" fmla="*/ 2147483647 h 168"/>
                  <a:gd name="T66" fmla="*/ 2147483647 w 252"/>
                  <a:gd name="T67" fmla="*/ 2147483647 h 16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52"/>
                  <a:gd name="T103" fmla="*/ 0 h 168"/>
                  <a:gd name="T104" fmla="*/ 252 w 252"/>
                  <a:gd name="T105" fmla="*/ 168 h 16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52" h="168">
                    <a:moveTo>
                      <a:pt x="246" y="102"/>
                    </a:moveTo>
                    <a:lnTo>
                      <a:pt x="234" y="96"/>
                    </a:lnTo>
                    <a:lnTo>
                      <a:pt x="216" y="78"/>
                    </a:lnTo>
                    <a:lnTo>
                      <a:pt x="192" y="66"/>
                    </a:lnTo>
                    <a:lnTo>
                      <a:pt x="156" y="54"/>
                    </a:lnTo>
                    <a:lnTo>
                      <a:pt x="132" y="42"/>
                    </a:lnTo>
                    <a:lnTo>
                      <a:pt x="126" y="30"/>
                    </a:lnTo>
                    <a:lnTo>
                      <a:pt x="108" y="12"/>
                    </a:lnTo>
                    <a:lnTo>
                      <a:pt x="96" y="6"/>
                    </a:lnTo>
                    <a:lnTo>
                      <a:pt x="84" y="6"/>
                    </a:lnTo>
                    <a:lnTo>
                      <a:pt x="60" y="0"/>
                    </a:lnTo>
                    <a:lnTo>
                      <a:pt x="30" y="0"/>
                    </a:lnTo>
                    <a:lnTo>
                      <a:pt x="24" y="6"/>
                    </a:lnTo>
                    <a:lnTo>
                      <a:pt x="18" y="6"/>
                    </a:lnTo>
                    <a:lnTo>
                      <a:pt x="30" y="42"/>
                    </a:lnTo>
                    <a:lnTo>
                      <a:pt x="30" y="54"/>
                    </a:lnTo>
                    <a:lnTo>
                      <a:pt x="24" y="60"/>
                    </a:lnTo>
                    <a:lnTo>
                      <a:pt x="18" y="72"/>
                    </a:lnTo>
                    <a:lnTo>
                      <a:pt x="12" y="78"/>
                    </a:lnTo>
                    <a:lnTo>
                      <a:pt x="12" y="90"/>
                    </a:lnTo>
                    <a:lnTo>
                      <a:pt x="6" y="102"/>
                    </a:lnTo>
                    <a:lnTo>
                      <a:pt x="0" y="108"/>
                    </a:lnTo>
                    <a:lnTo>
                      <a:pt x="0" y="114"/>
                    </a:lnTo>
                    <a:lnTo>
                      <a:pt x="12" y="144"/>
                    </a:lnTo>
                    <a:lnTo>
                      <a:pt x="0" y="126"/>
                    </a:lnTo>
                    <a:lnTo>
                      <a:pt x="30" y="168"/>
                    </a:lnTo>
                    <a:lnTo>
                      <a:pt x="78" y="132"/>
                    </a:lnTo>
                    <a:lnTo>
                      <a:pt x="174" y="132"/>
                    </a:lnTo>
                    <a:lnTo>
                      <a:pt x="186" y="138"/>
                    </a:lnTo>
                    <a:lnTo>
                      <a:pt x="240" y="138"/>
                    </a:lnTo>
                    <a:lnTo>
                      <a:pt x="246" y="132"/>
                    </a:lnTo>
                    <a:lnTo>
                      <a:pt x="252" y="120"/>
                    </a:lnTo>
                    <a:lnTo>
                      <a:pt x="252" y="114"/>
                    </a:lnTo>
                    <a:lnTo>
                      <a:pt x="246" y="102"/>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01" name="Cuba" descr="© INSCALE GmbH, 15.06.2010"/>
              <p:cNvSpPr>
                <a:spLocks noEditPoints="1"/>
              </p:cNvSpPr>
              <p:nvPr/>
            </p:nvSpPr>
            <p:spPr bwMode="auto">
              <a:xfrm>
                <a:off x="1812925" y="2906713"/>
                <a:ext cx="300038" cy="109538"/>
              </a:xfrm>
              <a:custGeom>
                <a:avLst/>
                <a:gdLst>
                  <a:gd name="T0" fmla="*/ 2147483647 w 738"/>
                  <a:gd name="T1" fmla="*/ 2147483647 h 270"/>
                  <a:gd name="T2" fmla="*/ 2147483647 w 738"/>
                  <a:gd name="T3" fmla="*/ 2147483647 h 270"/>
                  <a:gd name="T4" fmla="*/ 2147483647 w 738"/>
                  <a:gd name="T5" fmla="*/ 2147483647 h 270"/>
                  <a:gd name="T6" fmla="*/ 2147483647 w 738"/>
                  <a:gd name="T7" fmla="*/ 2147483647 h 270"/>
                  <a:gd name="T8" fmla="*/ 2147483647 w 738"/>
                  <a:gd name="T9" fmla="*/ 2147483647 h 270"/>
                  <a:gd name="T10" fmla="*/ 2147483647 w 738"/>
                  <a:gd name="T11" fmla="*/ 2147483647 h 270"/>
                  <a:gd name="T12" fmla="*/ 2147483647 w 738"/>
                  <a:gd name="T13" fmla="*/ 2147483647 h 270"/>
                  <a:gd name="T14" fmla="*/ 2147483647 w 738"/>
                  <a:gd name="T15" fmla="*/ 2147483647 h 270"/>
                  <a:gd name="T16" fmla="*/ 2147483647 w 738"/>
                  <a:gd name="T17" fmla="*/ 2147483647 h 270"/>
                  <a:gd name="T18" fmla="*/ 2147483647 w 738"/>
                  <a:gd name="T19" fmla="*/ 2147483647 h 270"/>
                  <a:gd name="T20" fmla="*/ 2147483647 w 738"/>
                  <a:gd name="T21" fmla="*/ 2147483647 h 270"/>
                  <a:gd name="T22" fmla="*/ 2147483647 w 738"/>
                  <a:gd name="T23" fmla="*/ 2147483647 h 270"/>
                  <a:gd name="T24" fmla="*/ 2147483647 w 738"/>
                  <a:gd name="T25" fmla="*/ 2147483647 h 270"/>
                  <a:gd name="T26" fmla="*/ 2147483647 w 738"/>
                  <a:gd name="T27" fmla="*/ 2147483647 h 270"/>
                  <a:gd name="T28" fmla="*/ 2147483647 w 738"/>
                  <a:gd name="T29" fmla="*/ 2147483647 h 270"/>
                  <a:gd name="T30" fmla="*/ 2147483647 w 738"/>
                  <a:gd name="T31" fmla="*/ 2147483647 h 270"/>
                  <a:gd name="T32" fmla="*/ 2147483647 w 738"/>
                  <a:gd name="T33" fmla="*/ 2147483647 h 270"/>
                  <a:gd name="T34" fmla="*/ 2147483647 w 738"/>
                  <a:gd name="T35" fmla="*/ 2147483647 h 270"/>
                  <a:gd name="T36" fmla="*/ 2147483647 w 738"/>
                  <a:gd name="T37" fmla="*/ 0 h 270"/>
                  <a:gd name="T38" fmla="*/ 2147483647 w 738"/>
                  <a:gd name="T39" fmla="*/ 2147483647 h 270"/>
                  <a:gd name="T40" fmla="*/ 2147483647 w 738"/>
                  <a:gd name="T41" fmla="*/ 2147483647 h 270"/>
                  <a:gd name="T42" fmla="*/ 2147483647 w 738"/>
                  <a:gd name="T43" fmla="*/ 2147483647 h 270"/>
                  <a:gd name="T44" fmla="*/ 2147483647 w 738"/>
                  <a:gd name="T45" fmla="*/ 2147483647 h 270"/>
                  <a:gd name="T46" fmla="*/ 2147483647 w 738"/>
                  <a:gd name="T47" fmla="*/ 2147483647 h 270"/>
                  <a:gd name="T48" fmla="*/ 2147483647 w 738"/>
                  <a:gd name="T49" fmla="*/ 2147483647 h 270"/>
                  <a:gd name="T50" fmla="*/ 2147483647 w 738"/>
                  <a:gd name="T51" fmla="*/ 2147483647 h 270"/>
                  <a:gd name="T52" fmla="*/ 2147483647 w 738"/>
                  <a:gd name="T53" fmla="*/ 2147483647 h 270"/>
                  <a:gd name="T54" fmla="*/ 2147483647 w 738"/>
                  <a:gd name="T55" fmla="*/ 2147483647 h 270"/>
                  <a:gd name="T56" fmla="*/ 2147483647 w 738"/>
                  <a:gd name="T57" fmla="*/ 2147483647 h 270"/>
                  <a:gd name="T58" fmla="*/ 2147483647 w 738"/>
                  <a:gd name="T59" fmla="*/ 2147483647 h 270"/>
                  <a:gd name="T60" fmla="*/ 2147483647 w 738"/>
                  <a:gd name="T61" fmla="*/ 2147483647 h 270"/>
                  <a:gd name="T62" fmla="*/ 2147483647 w 738"/>
                  <a:gd name="T63" fmla="*/ 2147483647 h 270"/>
                  <a:gd name="T64" fmla="*/ 2147483647 w 738"/>
                  <a:gd name="T65" fmla="*/ 2147483647 h 270"/>
                  <a:gd name="T66" fmla="*/ 2147483647 w 738"/>
                  <a:gd name="T67" fmla="*/ 2147483647 h 270"/>
                  <a:gd name="T68" fmla="*/ 2147483647 w 738"/>
                  <a:gd name="T69" fmla="*/ 2147483647 h 270"/>
                  <a:gd name="T70" fmla="*/ 2147483647 w 738"/>
                  <a:gd name="T71" fmla="*/ 2147483647 h 270"/>
                  <a:gd name="T72" fmla="*/ 2147483647 w 738"/>
                  <a:gd name="T73" fmla="*/ 2147483647 h 270"/>
                  <a:gd name="T74" fmla="*/ 2147483647 w 738"/>
                  <a:gd name="T75" fmla="*/ 2147483647 h 270"/>
                  <a:gd name="T76" fmla="*/ 2147483647 w 738"/>
                  <a:gd name="T77" fmla="*/ 2147483647 h 270"/>
                  <a:gd name="T78" fmla="*/ 2147483647 w 738"/>
                  <a:gd name="T79" fmla="*/ 2147483647 h 270"/>
                  <a:gd name="T80" fmla="*/ 2147483647 w 738"/>
                  <a:gd name="T81" fmla="*/ 2147483647 h 270"/>
                  <a:gd name="T82" fmla="*/ 2147483647 w 738"/>
                  <a:gd name="T83" fmla="*/ 2147483647 h 270"/>
                  <a:gd name="T84" fmla="*/ 2147483647 w 738"/>
                  <a:gd name="T85" fmla="*/ 2147483647 h 270"/>
                  <a:gd name="T86" fmla="*/ 2147483647 w 738"/>
                  <a:gd name="T87" fmla="*/ 2147483647 h 270"/>
                  <a:gd name="T88" fmla="*/ 2147483647 w 738"/>
                  <a:gd name="T89" fmla="*/ 2147483647 h 270"/>
                  <a:gd name="T90" fmla="*/ 2147483647 w 738"/>
                  <a:gd name="T91" fmla="*/ 2147483647 h 270"/>
                  <a:gd name="T92" fmla="*/ 2147483647 w 738"/>
                  <a:gd name="T93" fmla="*/ 2147483647 h 270"/>
                  <a:gd name="T94" fmla="*/ 2147483647 w 738"/>
                  <a:gd name="T95" fmla="*/ 2147483647 h 270"/>
                  <a:gd name="T96" fmla="*/ 2147483647 w 738"/>
                  <a:gd name="T97" fmla="*/ 2147483647 h 270"/>
                  <a:gd name="T98" fmla="*/ 2147483647 w 738"/>
                  <a:gd name="T99" fmla="*/ 2147483647 h 270"/>
                  <a:gd name="T100" fmla="*/ 2147483647 w 738"/>
                  <a:gd name="T101" fmla="*/ 2147483647 h 270"/>
                  <a:gd name="T102" fmla="*/ 2147483647 w 738"/>
                  <a:gd name="T103" fmla="*/ 2147483647 h 270"/>
                  <a:gd name="T104" fmla="*/ 2147483647 w 738"/>
                  <a:gd name="T105" fmla="*/ 2147483647 h 270"/>
                  <a:gd name="T106" fmla="*/ 2147483647 w 738"/>
                  <a:gd name="T107" fmla="*/ 2147483647 h 270"/>
                  <a:gd name="T108" fmla="*/ 2147483647 w 738"/>
                  <a:gd name="T109" fmla="*/ 2147483647 h 270"/>
                  <a:gd name="T110" fmla="*/ 2147483647 w 738"/>
                  <a:gd name="T111" fmla="*/ 2147483647 h 270"/>
                  <a:gd name="T112" fmla="*/ 2147483647 w 738"/>
                  <a:gd name="T113" fmla="*/ 2147483647 h 270"/>
                  <a:gd name="T114" fmla="*/ 2147483647 w 738"/>
                  <a:gd name="T115" fmla="*/ 2147483647 h 27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38"/>
                  <a:gd name="T175" fmla="*/ 0 h 270"/>
                  <a:gd name="T176" fmla="*/ 738 w 738"/>
                  <a:gd name="T177" fmla="*/ 270 h 27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38" h="270">
                    <a:moveTo>
                      <a:pt x="708" y="228"/>
                    </a:moveTo>
                    <a:lnTo>
                      <a:pt x="690" y="222"/>
                    </a:lnTo>
                    <a:lnTo>
                      <a:pt x="666" y="222"/>
                    </a:lnTo>
                    <a:lnTo>
                      <a:pt x="666" y="204"/>
                    </a:lnTo>
                    <a:lnTo>
                      <a:pt x="660" y="198"/>
                    </a:lnTo>
                    <a:lnTo>
                      <a:pt x="648" y="192"/>
                    </a:lnTo>
                    <a:lnTo>
                      <a:pt x="600" y="192"/>
                    </a:lnTo>
                    <a:lnTo>
                      <a:pt x="624" y="168"/>
                    </a:lnTo>
                    <a:lnTo>
                      <a:pt x="612" y="168"/>
                    </a:lnTo>
                    <a:lnTo>
                      <a:pt x="600" y="162"/>
                    </a:lnTo>
                    <a:lnTo>
                      <a:pt x="558" y="162"/>
                    </a:lnTo>
                    <a:lnTo>
                      <a:pt x="534" y="150"/>
                    </a:lnTo>
                    <a:lnTo>
                      <a:pt x="528" y="144"/>
                    </a:lnTo>
                    <a:lnTo>
                      <a:pt x="522" y="144"/>
                    </a:lnTo>
                    <a:lnTo>
                      <a:pt x="528" y="138"/>
                    </a:lnTo>
                    <a:lnTo>
                      <a:pt x="528" y="132"/>
                    </a:lnTo>
                    <a:lnTo>
                      <a:pt x="534" y="126"/>
                    </a:lnTo>
                    <a:lnTo>
                      <a:pt x="534" y="120"/>
                    </a:lnTo>
                    <a:lnTo>
                      <a:pt x="522" y="120"/>
                    </a:lnTo>
                    <a:lnTo>
                      <a:pt x="510" y="114"/>
                    </a:lnTo>
                    <a:lnTo>
                      <a:pt x="504" y="114"/>
                    </a:lnTo>
                    <a:lnTo>
                      <a:pt x="474" y="84"/>
                    </a:lnTo>
                    <a:lnTo>
                      <a:pt x="462" y="78"/>
                    </a:lnTo>
                    <a:lnTo>
                      <a:pt x="450" y="66"/>
                    </a:lnTo>
                    <a:lnTo>
                      <a:pt x="432" y="66"/>
                    </a:lnTo>
                    <a:lnTo>
                      <a:pt x="432" y="84"/>
                    </a:lnTo>
                    <a:lnTo>
                      <a:pt x="444" y="96"/>
                    </a:lnTo>
                    <a:lnTo>
                      <a:pt x="450" y="96"/>
                    </a:lnTo>
                    <a:lnTo>
                      <a:pt x="378" y="60"/>
                    </a:lnTo>
                    <a:lnTo>
                      <a:pt x="372" y="54"/>
                    </a:lnTo>
                    <a:lnTo>
                      <a:pt x="360" y="48"/>
                    </a:lnTo>
                    <a:lnTo>
                      <a:pt x="354" y="36"/>
                    </a:lnTo>
                    <a:lnTo>
                      <a:pt x="342" y="30"/>
                    </a:lnTo>
                    <a:lnTo>
                      <a:pt x="330" y="18"/>
                    </a:lnTo>
                    <a:lnTo>
                      <a:pt x="270" y="18"/>
                    </a:lnTo>
                    <a:lnTo>
                      <a:pt x="258" y="12"/>
                    </a:lnTo>
                    <a:lnTo>
                      <a:pt x="228" y="6"/>
                    </a:lnTo>
                    <a:lnTo>
                      <a:pt x="174" y="0"/>
                    </a:lnTo>
                    <a:lnTo>
                      <a:pt x="126" y="6"/>
                    </a:lnTo>
                    <a:lnTo>
                      <a:pt x="96" y="18"/>
                    </a:lnTo>
                    <a:lnTo>
                      <a:pt x="72" y="42"/>
                    </a:lnTo>
                    <a:lnTo>
                      <a:pt x="60" y="48"/>
                    </a:lnTo>
                    <a:lnTo>
                      <a:pt x="42" y="60"/>
                    </a:lnTo>
                    <a:lnTo>
                      <a:pt x="24" y="66"/>
                    </a:lnTo>
                    <a:lnTo>
                      <a:pt x="12" y="72"/>
                    </a:lnTo>
                    <a:lnTo>
                      <a:pt x="6" y="78"/>
                    </a:lnTo>
                    <a:lnTo>
                      <a:pt x="0" y="78"/>
                    </a:lnTo>
                    <a:lnTo>
                      <a:pt x="72" y="72"/>
                    </a:lnTo>
                    <a:lnTo>
                      <a:pt x="72" y="60"/>
                    </a:lnTo>
                    <a:lnTo>
                      <a:pt x="150" y="54"/>
                    </a:lnTo>
                    <a:lnTo>
                      <a:pt x="174" y="42"/>
                    </a:lnTo>
                    <a:lnTo>
                      <a:pt x="198" y="42"/>
                    </a:lnTo>
                    <a:lnTo>
                      <a:pt x="222" y="54"/>
                    </a:lnTo>
                    <a:lnTo>
                      <a:pt x="222" y="60"/>
                    </a:lnTo>
                    <a:lnTo>
                      <a:pt x="216" y="60"/>
                    </a:lnTo>
                    <a:lnTo>
                      <a:pt x="210" y="66"/>
                    </a:lnTo>
                    <a:lnTo>
                      <a:pt x="198" y="66"/>
                    </a:lnTo>
                    <a:lnTo>
                      <a:pt x="192" y="72"/>
                    </a:lnTo>
                    <a:lnTo>
                      <a:pt x="186" y="72"/>
                    </a:lnTo>
                    <a:lnTo>
                      <a:pt x="204" y="78"/>
                    </a:lnTo>
                    <a:lnTo>
                      <a:pt x="210" y="78"/>
                    </a:lnTo>
                    <a:lnTo>
                      <a:pt x="216" y="84"/>
                    </a:lnTo>
                    <a:lnTo>
                      <a:pt x="228" y="90"/>
                    </a:lnTo>
                    <a:lnTo>
                      <a:pt x="246" y="96"/>
                    </a:lnTo>
                    <a:lnTo>
                      <a:pt x="258" y="102"/>
                    </a:lnTo>
                    <a:lnTo>
                      <a:pt x="276" y="102"/>
                    </a:lnTo>
                    <a:lnTo>
                      <a:pt x="282" y="96"/>
                    </a:lnTo>
                    <a:lnTo>
                      <a:pt x="282" y="90"/>
                    </a:lnTo>
                    <a:lnTo>
                      <a:pt x="294" y="96"/>
                    </a:lnTo>
                    <a:lnTo>
                      <a:pt x="300" y="102"/>
                    </a:lnTo>
                    <a:lnTo>
                      <a:pt x="318" y="114"/>
                    </a:lnTo>
                    <a:lnTo>
                      <a:pt x="342" y="126"/>
                    </a:lnTo>
                    <a:lnTo>
                      <a:pt x="372" y="126"/>
                    </a:lnTo>
                    <a:lnTo>
                      <a:pt x="390" y="120"/>
                    </a:lnTo>
                    <a:lnTo>
                      <a:pt x="402" y="120"/>
                    </a:lnTo>
                    <a:lnTo>
                      <a:pt x="390" y="144"/>
                    </a:lnTo>
                    <a:lnTo>
                      <a:pt x="450" y="168"/>
                    </a:lnTo>
                    <a:lnTo>
                      <a:pt x="474" y="204"/>
                    </a:lnTo>
                    <a:lnTo>
                      <a:pt x="480" y="210"/>
                    </a:lnTo>
                    <a:lnTo>
                      <a:pt x="492" y="216"/>
                    </a:lnTo>
                    <a:lnTo>
                      <a:pt x="498" y="222"/>
                    </a:lnTo>
                    <a:lnTo>
                      <a:pt x="498" y="228"/>
                    </a:lnTo>
                    <a:lnTo>
                      <a:pt x="474" y="252"/>
                    </a:lnTo>
                    <a:lnTo>
                      <a:pt x="474" y="258"/>
                    </a:lnTo>
                    <a:lnTo>
                      <a:pt x="480" y="264"/>
                    </a:lnTo>
                    <a:lnTo>
                      <a:pt x="492" y="258"/>
                    </a:lnTo>
                    <a:lnTo>
                      <a:pt x="504" y="258"/>
                    </a:lnTo>
                    <a:lnTo>
                      <a:pt x="528" y="246"/>
                    </a:lnTo>
                    <a:lnTo>
                      <a:pt x="558" y="246"/>
                    </a:lnTo>
                    <a:lnTo>
                      <a:pt x="558" y="252"/>
                    </a:lnTo>
                    <a:lnTo>
                      <a:pt x="552" y="252"/>
                    </a:lnTo>
                    <a:lnTo>
                      <a:pt x="546" y="258"/>
                    </a:lnTo>
                    <a:lnTo>
                      <a:pt x="546" y="264"/>
                    </a:lnTo>
                    <a:lnTo>
                      <a:pt x="558" y="264"/>
                    </a:lnTo>
                    <a:lnTo>
                      <a:pt x="564" y="270"/>
                    </a:lnTo>
                    <a:lnTo>
                      <a:pt x="612" y="270"/>
                    </a:lnTo>
                    <a:lnTo>
                      <a:pt x="636" y="264"/>
                    </a:lnTo>
                    <a:lnTo>
                      <a:pt x="684" y="258"/>
                    </a:lnTo>
                    <a:lnTo>
                      <a:pt x="720" y="252"/>
                    </a:lnTo>
                    <a:lnTo>
                      <a:pt x="738" y="246"/>
                    </a:lnTo>
                    <a:lnTo>
                      <a:pt x="738" y="240"/>
                    </a:lnTo>
                    <a:lnTo>
                      <a:pt x="732" y="234"/>
                    </a:lnTo>
                    <a:lnTo>
                      <a:pt x="720" y="228"/>
                    </a:lnTo>
                    <a:lnTo>
                      <a:pt x="708" y="228"/>
                    </a:lnTo>
                    <a:close/>
                    <a:moveTo>
                      <a:pt x="114" y="126"/>
                    </a:moveTo>
                    <a:lnTo>
                      <a:pt x="114" y="132"/>
                    </a:lnTo>
                    <a:lnTo>
                      <a:pt x="120" y="138"/>
                    </a:lnTo>
                    <a:lnTo>
                      <a:pt x="132" y="144"/>
                    </a:lnTo>
                    <a:lnTo>
                      <a:pt x="144" y="138"/>
                    </a:lnTo>
                    <a:lnTo>
                      <a:pt x="150" y="138"/>
                    </a:lnTo>
                    <a:lnTo>
                      <a:pt x="156" y="126"/>
                    </a:lnTo>
                    <a:lnTo>
                      <a:pt x="156" y="120"/>
                    </a:lnTo>
                    <a:lnTo>
                      <a:pt x="150" y="114"/>
                    </a:lnTo>
                    <a:lnTo>
                      <a:pt x="138" y="114"/>
                    </a:lnTo>
                    <a:lnTo>
                      <a:pt x="126" y="120"/>
                    </a:lnTo>
                    <a:lnTo>
                      <a:pt x="120" y="120"/>
                    </a:lnTo>
                    <a:lnTo>
                      <a:pt x="114" y="126"/>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02" name="Costa Rica" descr="© INSCALE GmbH, 15.06.2010"/>
              <p:cNvSpPr>
                <a:spLocks/>
              </p:cNvSpPr>
              <p:nvPr/>
            </p:nvSpPr>
            <p:spPr bwMode="auto">
              <a:xfrm>
                <a:off x="1738312" y="3300413"/>
                <a:ext cx="96838" cy="93663"/>
              </a:xfrm>
              <a:custGeom>
                <a:avLst/>
                <a:gdLst>
                  <a:gd name="T0" fmla="*/ 2147483647 w 240"/>
                  <a:gd name="T1" fmla="*/ 2147483647 h 228"/>
                  <a:gd name="T2" fmla="*/ 2147483647 w 240"/>
                  <a:gd name="T3" fmla="*/ 2147483647 h 228"/>
                  <a:gd name="T4" fmla="*/ 2147483647 w 240"/>
                  <a:gd name="T5" fmla="*/ 2147483647 h 228"/>
                  <a:gd name="T6" fmla="*/ 2147483647 w 240"/>
                  <a:gd name="T7" fmla="*/ 2147483647 h 228"/>
                  <a:gd name="T8" fmla="*/ 2147483647 w 240"/>
                  <a:gd name="T9" fmla="*/ 2147483647 h 228"/>
                  <a:gd name="T10" fmla="*/ 2147483647 w 240"/>
                  <a:gd name="T11" fmla="*/ 2147483647 h 228"/>
                  <a:gd name="T12" fmla="*/ 2147483647 w 240"/>
                  <a:gd name="T13" fmla="*/ 2147483647 h 228"/>
                  <a:gd name="T14" fmla="*/ 2147483647 w 240"/>
                  <a:gd name="T15" fmla="*/ 2147483647 h 228"/>
                  <a:gd name="T16" fmla="*/ 2147483647 w 240"/>
                  <a:gd name="T17" fmla="*/ 2147483647 h 228"/>
                  <a:gd name="T18" fmla="*/ 2147483647 w 240"/>
                  <a:gd name="T19" fmla="*/ 2147483647 h 228"/>
                  <a:gd name="T20" fmla="*/ 2147483647 w 240"/>
                  <a:gd name="T21" fmla="*/ 2147483647 h 228"/>
                  <a:gd name="T22" fmla="*/ 2147483647 w 240"/>
                  <a:gd name="T23" fmla="*/ 2147483647 h 228"/>
                  <a:gd name="T24" fmla="*/ 2147483647 w 240"/>
                  <a:gd name="T25" fmla="*/ 2147483647 h 228"/>
                  <a:gd name="T26" fmla="*/ 2147483647 w 240"/>
                  <a:gd name="T27" fmla="*/ 2147483647 h 228"/>
                  <a:gd name="T28" fmla="*/ 2147483647 w 240"/>
                  <a:gd name="T29" fmla="*/ 2147483647 h 228"/>
                  <a:gd name="T30" fmla="*/ 2147483647 w 240"/>
                  <a:gd name="T31" fmla="*/ 0 h 228"/>
                  <a:gd name="T32" fmla="*/ 2147483647 w 240"/>
                  <a:gd name="T33" fmla="*/ 2147483647 h 228"/>
                  <a:gd name="T34" fmla="*/ 2147483647 w 240"/>
                  <a:gd name="T35" fmla="*/ 2147483647 h 228"/>
                  <a:gd name="T36" fmla="*/ 0 w 240"/>
                  <a:gd name="T37" fmla="*/ 2147483647 h 228"/>
                  <a:gd name="T38" fmla="*/ 2147483647 w 240"/>
                  <a:gd name="T39" fmla="*/ 2147483647 h 228"/>
                  <a:gd name="T40" fmla="*/ 2147483647 w 240"/>
                  <a:gd name="T41" fmla="*/ 2147483647 h 228"/>
                  <a:gd name="T42" fmla="*/ 2147483647 w 240"/>
                  <a:gd name="T43" fmla="*/ 2147483647 h 228"/>
                  <a:gd name="T44" fmla="*/ 2147483647 w 240"/>
                  <a:gd name="T45" fmla="*/ 2147483647 h 228"/>
                  <a:gd name="T46" fmla="*/ 2147483647 w 240"/>
                  <a:gd name="T47" fmla="*/ 2147483647 h 228"/>
                  <a:gd name="T48" fmla="*/ 2147483647 w 240"/>
                  <a:gd name="T49" fmla="*/ 2147483647 h 228"/>
                  <a:gd name="T50" fmla="*/ 2147483647 w 240"/>
                  <a:gd name="T51" fmla="*/ 2147483647 h 228"/>
                  <a:gd name="T52" fmla="*/ 2147483647 w 240"/>
                  <a:gd name="T53" fmla="*/ 2147483647 h 228"/>
                  <a:gd name="T54" fmla="*/ 2147483647 w 240"/>
                  <a:gd name="T55" fmla="*/ 2147483647 h 228"/>
                  <a:gd name="T56" fmla="*/ 2147483647 w 240"/>
                  <a:gd name="T57" fmla="*/ 2147483647 h 228"/>
                  <a:gd name="T58" fmla="*/ 2147483647 w 240"/>
                  <a:gd name="T59" fmla="*/ 2147483647 h 228"/>
                  <a:gd name="T60" fmla="*/ 2147483647 w 240"/>
                  <a:gd name="T61" fmla="*/ 2147483647 h 228"/>
                  <a:gd name="T62" fmla="*/ 2147483647 w 240"/>
                  <a:gd name="T63" fmla="*/ 2147483647 h 228"/>
                  <a:gd name="T64" fmla="*/ 2147483647 w 240"/>
                  <a:gd name="T65" fmla="*/ 2147483647 h 228"/>
                  <a:gd name="T66" fmla="*/ 2147483647 w 240"/>
                  <a:gd name="T67" fmla="*/ 2147483647 h 22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40"/>
                  <a:gd name="T103" fmla="*/ 0 h 228"/>
                  <a:gd name="T104" fmla="*/ 240 w 240"/>
                  <a:gd name="T105" fmla="*/ 228 h 22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40" h="228">
                    <a:moveTo>
                      <a:pt x="210" y="198"/>
                    </a:moveTo>
                    <a:lnTo>
                      <a:pt x="216" y="198"/>
                    </a:lnTo>
                    <a:lnTo>
                      <a:pt x="234" y="180"/>
                    </a:lnTo>
                    <a:lnTo>
                      <a:pt x="228" y="174"/>
                    </a:lnTo>
                    <a:lnTo>
                      <a:pt x="210" y="174"/>
                    </a:lnTo>
                    <a:lnTo>
                      <a:pt x="210" y="168"/>
                    </a:lnTo>
                    <a:lnTo>
                      <a:pt x="204" y="162"/>
                    </a:lnTo>
                    <a:lnTo>
                      <a:pt x="204" y="144"/>
                    </a:lnTo>
                    <a:lnTo>
                      <a:pt x="210" y="138"/>
                    </a:lnTo>
                    <a:lnTo>
                      <a:pt x="222" y="138"/>
                    </a:lnTo>
                    <a:lnTo>
                      <a:pt x="228" y="132"/>
                    </a:lnTo>
                    <a:lnTo>
                      <a:pt x="240" y="132"/>
                    </a:lnTo>
                    <a:lnTo>
                      <a:pt x="228" y="126"/>
                    </a:lnTo>
                    <a:lnTo>
                      <a:pt x="210" y="108"/>
                    </a:lnTo>
                    <a:lnTo>
                      <a:pt x="198" y="84"/>
                    </a:lnTo>
                    <a:lnTo>
                      <a:pt x="192" y="78"/>
                    </a:lnTo>
                    <a:lnTo>
                      <a:pt x="186" y="66"/>
                    </a:lnTo>
                    <a:lnTo>
                      <a:pt x="180" y="60"/>
                    </a:lnTo>
                    <a:lnTo>
                      <a:pt x="174" y="36"/>
                    </a:lnTo>
                    <a:lnTo>
                      <a:pt x="138" y="36"/>
                    </a:lnTo>
                    <a:lnTo>
                      <a:pt x="126" y="24"/>
                    </a:lnTo>
                    <a:lnTo>
                      <a:pt x="126" y="18"/>
                    </a:lnTo>
                    <a:lnTo>
                      <a:pt x="120" y="18"/>
                    </a:lnTo>
                    <a:lnTo>
                      <a:pt x="114" y="12"/>
                    </a:lnTo>
                    <a:lnTo>
                      <a:pt x="84" y="12"/>
                    </a:lnTo>
                    <a:lnTo>
                      <a:pt x="84" y="18"/>
                    </a:lnTo>
                    <a:lnTo>
                      <a:pt x="78" y="18"/>
                    </a:lnTo>
                    <a:lnTo>
                      <a:pt x="72" y="12"/>
                    </a:lnTo>
                    <a:lnTo>
                      <a:pt x="60" y="6"/>
                    </a:lnTo>
                    <a:lnTo>
                      <a:pt x="48" y="6"/>
                    </a:lnTo>
                    <a:lnTo>
                      <a:pt x="42" y="0"/>
                    </a:lnTo>
                    <a:lnTo>
                      <a:pt x="24" y="0"/>
                    </a:lnTo>
                    <a:lnTo>
                      <a:pt x="6" y="30"/>
                    </a:lnTo>
                    <a:lnTo>
                      <a:pt x="18" y="42"/>
                    </a:lnTo>
                    <a:lnTo>
                      <a:pt x="24" y="42"/>
                    </a:lnTo>
                    <a:lnTo>
                      <a:pt x="24" y="48"/>
                    </a:lnTo>
                    <a:lnTo>
                      <a:pt x="6" y="66"/>
                    </a:lnTo>
                    <a:lnTo>
                      <a:pt x="0" y="78"/>
                    </a:lnTo>
                    <a:lnTo>
                      <a:pt x="6" y="90"/>
                    </a:lnTo>
                    <a:lnTo>
                      <a:pt x="18" y="102"/>
                    </a:lnTo>
                    <a:lnTo>
                      <a:pt x="30" y="108"/>
                    </a:lnTo>
                    <a:lnTo>
                      <a:pt x="42" y="108"/>
                    </a:lnTo>
                    <a:lnTo>
                      <a:pt x="60" y="126"/>
                    </a:lnTo>
                    <a:lnTo>
                      <a:pt x="72" y="126"/>
                    </a:lnTo>
                    <a:lnTo>
                      <a:pt x="72" y="102"/>
                    </a:lnTo>
                    <a:lnTo>
                      <a:pt x="66" y="96"/>
                    </a:lnTo>
                    <a:lnTo>
                      <a:pt x="54" y="90"/>
                    </a:lnTo>
                    <a:lnTo>
                      <a:pt x="42" y="78"/>
                    </a:lnTo>
                    <a:lnTo>
                      <a:pt x="42" y="72"/>
                    </a:lnTo>
                    <a:lnTo>
                      <a:pt x="48" y="72"/>
                    </a:lnTo>
                    <a:lnTo>
                      <a:pt x="60" y="78"/>
                    </a:lnTo>
                    <a:lnTo>
                      <a:pt x="66" y="84"/>
                    </a:lnTo>
                    <a:lnTo>
                      <a:pt x="90" y="96"/>
                    </a:lnTo>
                    <a:lnTo>
                      <a:pt x="96" y="102"/>
                    </a:lnTo>
                    <a:lnTo>
                      <a:pt x="96" y="132"/>
                    </a:lnTo>
                    <a:lnTo>
                      <a:pt x="114" y="132"/>
                    </a:lnTo>
                    <a:lnTo>
                      <a:pt x="126" y="138"/>
                    </a:lnTo>
                    <a:lnTo>
                      <a:pt x="138" y="138"/>
                    </a:lnTo>
                    <a:lnTo>
                      <a:pt x="156" y="180"/>
                    </a:lnTo>
                    <a:lnTo>
                      <a:pt x="150" y="186"/>
                    </a:lnTo>
                    <a:lnTo>
                      <a:pt x="150" y="198"/>
                    </a:lnTo>
                    <a:lnTo>
                      <a:pt x="168" y="216"/>
                    </a:lnTo>
                    <a:lnTo>
                      <a:pt x="180" y="222"/>
                    </a:lnTo>
                    <a:lnTo>
                      <a:pt x="192" y="222"/>
                    </a:lnTo>
                    <a:lnTo>
                      <a:pt x="174" y="198"/>
                    </a:lnTo>
                    <a:lnTo>
                      <a:pt x="204" y="228"/>
                    </a:lnTo>
                    <a:lnTo>
                      <a:pt x="210" y="222"/>
                    </a:lnTo>
                    <a:lnTo>
                      <a:pt x="210" y="198"/>
                    </a:lnTo>
                    <a:close/>
                  </a:path>
                </a:pathLst>
              </a:custGeom>
              <a:solidFill>
                <a:srgbClr val="C7BDAF"/>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03" name="Canada" descr="© INSCALE GmbH, 15.06.2010"/>
              <p:cNvSpPr>
                <a:spLocks noEditPoints="1"/>
              </p:cNvSpPr>
              <p:nvPr/>
            </p:nvSpPr>
            <p:spPr bwMode="auto">
              <a:xfrm>
                <a:off x="1004888" y="1123950"/>
                <a:ext cx="2262187" cy="1171575"/>
              </a:xfrm>
              <a:custGeom>
                <a:avLst/>
                <a:gdLst>
                  <a:gd name="T0" fmla="*/ 2147483647 w 5574"/>
                  <a:gd name="T1" fmla="*/ 2147483647 h 2886"/>
                  <a:gd name="T2" fmla="*/ 2147483647 w 5574"/>
                  <a:gd name="T3" fmla="*/ 2147483647 h 2886"/>
                  <a:gd name="T4" fmla="*/ 2147483647 w 5574"/>
                  <a:gd name="T5" fmla="*/ 2147483647 h 2886"/>
                  <a:gd name="T6" fmla="*/ 2147483647 w 5574"/>
                  <a:gd name="T7" fmla="*/ 2147483647 h 2886"/>
                  <a:gd name="T8" fmla="*/ 2147483647 w 5574"/>
                  <a:gd name="T9" fmla="*/ 2147483647 h 2886"/>
                  <a:gd name="T10" fmla="*/ 2147483647 w 5574"/>
                  <a:gd name="T11" fmla="*/ 2147483647 h 2886"/>
                  <a:gd name="T12" fmla="*/ 2147483647 w 5574"/>
                  <a:gd name="T13" fmla="*/ 2147483647 h 2886"/>
                  <a:gd name="T14" fmla="*/ 2147483647 w 5574"/>
                  <a:gd name="T15" fmla="*/ 2147483647 h 2886"/>
                  <a:gd name="T16" fmla="*/ 2147483647 w 5574"/>
                  <a:gd name="T17" fmla="*/ 2147483647 h 2886"/>
                  <a:gd name="T18" fmla="*/ 2147483647 w 5574"/>
                  <a:gd name="T19" fmla="*/ 2147483647 h 2886"/>
                  <a:gd name="T20" fmla="*/ 2147483647 w 5574"/>
                  <a:gd name="T21" fmla="*/ 2147483647 h 2886"/>
                  <a:gd name="T22" fmla="*/ 2147483647 w 5574"/>
                  <a:gd name="T23" fmla="*/ 2147483647 h 2886"/>
                  <a:gd name="T24" fmla="*/ 2147483647 w 5574"/>
                  <a:gd name="T25" fmla="*/ 2147483647 h 2886"/>
                  <a:gd name="T26" fmla="*/ 2147483647 w 5574"/>
                  <a:gd name="T27" fmla="*/ 2147483647 h 2886"/>
                  <a:gd name="T28" fmla="*/ 2147483647 w 5574"/>
                  <a:gd name="T29" fmla="*/ 2147483647 h 2886"/>
                  <a:gd name="T30" fmla="*/ 2147483647 w 5574"/>
                  <a:gd name="T31" fmla="*/ 2147483647 h 2886"/>
                  <a:gd name="T32" fmla="*/ 2147483647 w 5574"/>
                  <a:gd name="T33" fmla="*/ 2147483647 h 2886"/>
                  <a:gd name="T34" fmla="*/ 2147483647 w 5574"/>
                  <a:gd name="T35" fmla="*/ 2147483647 h 2886"/>
                  <a:gd name="T36" fmla="*/ 2147483647 w 5574"/>
                  <a:gd name="T37" fmla="*/ 2147483647 h 2886"/>
                  <a:gd name="T38" fmla="*/ 2147483647 w 5574"/>
                  <a:gd name="T39" fmla="*/ 2147483647 h 2886"/>
                  <a:gd name="T40" fmla="*/ 2147483647 w 5574"/>
                  <a:gd name="T41" fmla="*/ 2147483647 h 2886"/>
                  <a:gd name="T42" fmla="*/ 2147483647 w 5574"/>
                  <a:gd name="T43" fmla="*/ 2147483647 h 2886"/>
                  <a:gd name="T44" fmla="*/ 2147483647 w 5574"/>
                  <a:gd name="T45" fmla="*/ 2147483647 h 2886"/>
                  <a:gd name="T46" fmla="*/ 2147483647 w 5574"/>
                  <a:gd name="T47" fmla="*/ 2147483647 h 2886"/>
                  <a:gd name="T48" fmla="*/ 2147483647 w 5574"/>
                  <a:gd name="T49" fmla="*/ 2147483647 h 2886"/>
                  <a:gd name="T50" fmla="*/ 2147483647 w 5574"/>
                  <a:gd name="T51" fmla="*/ 2147483647 h 2886"/>
                  <a:gd name="T52" fmla="*/ 2147483647 w 5574"/>
                  <a:gd name="T53" fmla="*/ 2147483647 h 2886"/>
                  <a:gd name="T54" fmla="*/ 2147483647 w 5574"/>
                  <a:gd name="T55" fmla="*/ 2147483647 h 2886"/>
                  <a:gd name="T56" fmla="*/ 2147483647 w 5574"/>
                  <a:gd name="T57" fmla="*/ 2147483647 h 2886"/>
                  <a:gd name="T58" fmla="*/ 2147483647 w 5574"/>
                  <a:gd name="T59" fmla="*/ 2147483647 h 2886"/>
                  <a:gd name="T60" fmla="*/ 2147483647 w 5574"/>
                  <a:gd name="T61" fmla="*/ 2147483647 h 2886"/>
                  <a:gd name="T62" fmla="*/ 2147483647 w 5574"/>
                  <a:gd name="T63" fmla="*/ 2147483647 h 2886"/>
                  <a:gd name="T64" fmla="*/ 2147483647 w 5574"/>
                  <a:gd name="T65" fmla="*/ 2147483647 h 2886"/>
                  <a:gd name="T66" fmla="*/ 2147483647 w 5574"/>
                  <a:gd name="T67" fmla="*/ 2147483647 h 2886"/>
                  <a:gd name="T68" fmla="*/ 2147483647 w 5574"/>
                  <a:gd name="T69" fmla="*/ 2147483647 h 2886"/>
                  <a:gd name="T70" fmla="*/ 2147483647 w 5574"/>
                  <a:gd name="T71" fmla="*/ 2147483647 h 2886"/>
                  <a:gd name="T72" fmla="*/ 2147483647 w 5574"/>
                  <a:gd name="T73" fmla="*/ 2147483647 h 2886"/>
                  <a:gd name="T74" fmla="*/ 2147483647 w 5574"/>
                  <a:gd name="T75" fmla="*/ 2147483647 h 2886"/>
                  <a:gd name="T76" fmla="*/ 2147483647 w 5574"/>
                  <a:gd name="T77" fmla="*/ 2147483647 h 2886"/>
                  <a:gd name="T78" fmla="*/ 2147483647 w 5574"/>
                  <a:gd name="T79" fmla="*/ 2147483647 h 2886"/>
                  <a:gd name="T80" fmla="*/ 2147483647 w 5574"/>
                  <a:gd name="T81" fmla="*/ 2147483647 h 2886"/>
                  <a:gd name="T82" fmla="*/ 2147483647 w 5574"/>
                  <a:gd name="T83" fmla="*/ 2147483647 h 2886"/>
                  <a:gd name="T84" fmla="*/ 2147483647 w 5574"/>
                  <a:gd name="T85" fmla="*/ 2147483647 h 2886"/>
                  <a:gd name="T86" fmla="*/ 2147483647 w 5574"/>
                  <a:gd name="T87" fmla="*/ 2147483647 h 2886"/>
                  <a:gd name="T88" fmla="*/ 2147483647 w 5574"/>
                  <a:gd name="T89" fmla="*/ 2147483647 h 2886"/>
                  <a:gd name="T90" fmla="*/ 2147483647 w 5574"/>
                  <a:gd name="T91" fmla="*/ 2147483647 h 2886"/>
                  <a:gd name="T92" fmla="*/ 2147483647 w 5574"/>
                  <a:gd name="T93" fmla="*/ 2147483647 h 2886"/>
                  <a:gd name="T94" fmla="*/ 2147483647 w 5574"/>
                  <a:gd name="T95" fmla="*/ 2147483647 h 2886"/>
                  <a:gd name="T96" fmla="*/ 2147483647 w 5574"/>
                  <a:gd name="T97" fmla="*/ 2147483647 h 2886"/>
                  <a:gd name="T98" fmla="*/ 2147483647 w 5574"/>
                  <a:gd name="T99" fmla="*/ 2147483647 h 2886"/>
                  <a:gd name="T100" fmla="*/ 2147483647 w 5574"/>
                  <a:gd name="T101" fmla="*/ 2147483647 h 2886"/>
                  <a:gd name="T102" fmla="*/ 2147483647 w 5574"/>
                  <a:gd name="T103" fmla="*/ 2147483647 h 2886"/>
                  <a:gd name="T104" fmla="*/ 2147483647 w 5574"/>
                  <a:gd name="T105" fmla="*/ 2147483647 h 2886"/>
                  <a:gd name="T106" fmla="*/ 2147483647 w 5574"/>
                  <a:gd name="T107" fmla="*/ 2147483647 h 2886"/>
                  <a:gd name="T108" fmla="*/ 2147483647 w 5574"/>
                  <a:gd name="T109" fmla="*/ 2147483647 h 2886"/>
                  <a:gd name="T110" fmla="*/ 2147483647 w 5574"/>
                  <a:gd name="T111" fmla="*/ 2147483647 h 2886"/>
                  <a:gd name="T112" fmla="*/ 2147483647 w 5574"/>
                  <a:gd name="T113" fmla="*/ 2147483647 h 2886"/>
                  <a:gd name="T114" fmla="*/ 2147483647 w 5574"/>
                  <a:gd name="T115" fmla="*/ 2147483647 h 2886"/>
                  <a:gd name="T116" fmla="*/ 2147483647 w 5574"/>
                  <a:gd name="T117" fmla="*/ 2147483647 h 2886"/>
                  <a:gd name="T118" fmla="*/ 2147483647 w 5574"/>
                  <a:gd name="T119" fmla="*/ 2147483647 h 2886"/>
                  <a:gd name="T120" fmla="*/ 2147483647 w 5574"/>
                  <a:gd name="T121" fmla="*/ 2147483647 h 2886"/>
                  <a:gd name="T122" fmla="*/ 2147483647 w 5574"/>
                  <a:gd name="T123" fmla="*/ 2147483647 h 2886"/>
                  <a:gd name="T124" fmla="*/ 2147483647 w 5574"/>
                  <a:gd name="T125" fmla="*/ 2147483647 h 288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574"/>
                  <a:gd name="T190" fmla="*/ 0 h 2886"/>
                  <a:gd name="T191" fmla="*/ 5574 w 5574"/>
                  <a:gd name="T192" fmla="*/ 2886 h 288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574" h="2886">
                    <a:moveTo>
                      <a:pt x="3114" y="252"/>
                    </a:moveTo>
                    <a:lnTo>
                      <a:pt x="3138" y="252"/>
                    </a:lnTo>
                    <a:lnTo>
                      <a:pt x="3150" y="258"/>
                    </a:lnTo>
                    <a:lnTo>
                      <a:pt x="3168" y="258"/>
                    </a:lnTo>
                    <a:lnTo>
                      <a:pt x="3174" y="252"/>
                    </a:lnTo>
                    <a:lnTo>
                      <a:pt x="3174" y="246"/>
                    </a:lnTo>
                    <a:lnTo>
                      <a:pt x="3168" y="234"/>
                    </a:lnTo>
                    <a:lnTo>
                      <a:pt x="3156" y="228"/>
                    </a:lnTo>
                    <a:lnTo>
                      <a:pt x="3108" y="228"/>
                    </a:lnTo>
                    <a:lnTo>
                      <a:pt x="3066" y="234"/>
                    </a:lnTo>
                    <a:lnTo>
                      <a:pt x="3036" y="246"/>
                    </a:lnTo>
                    <a:lnTo>
                      <a:pt x="3018" y="246"/>
                    </a:lnTo>
                    <a:lnTo>
                      <a:pt x="3060" y="246"/>
                    </a:lnTo>
                    <a:lnTo>
                      <a:pt x="3096" y="252"/>
                    </a:lnTo>
                    <a:lnTo>
                      <a:pt x="3114" y="252"/>
                    </a:lnTo>
                    <a:close/>
                    <a:moveTo>
                      <a:pt x="2988" y="318"/>
                    </a:moveTo>
                    <a:lnTo>
                      <a:pt x="3036" y="318"/>
                    </a:lnTo>
                    <a:lnTo>
                      <a:pt x="3048" y="312"/>
                    </a:lnTo>
                    <a:lnTo>
                      <a:pt x="3060" y="312"/>
                    </a:lnTo>
                    <a:lnTo>
                      <a:pt x="3072" y="300"/>
                    </a:lnTo>
                    <a:lnTo>
                      <a:pt x="3072" y="294"/>
                    </a:lnTo>
                    <a:lnTo>
                      <a:pt x="3066" y="282"/>
                    </a:lnTo>
                    <a:lnTo>
                      <a:pt x="3138" y="270"/>
                    </a:lnTo>
                    <a:lnTo>
                      <a:pt x="3120" y="264"/>
                    </a:lnTo>
                    <a:lnTo>
                      <a:pt x="3054" y="264"/>
                    </a:lnTo>
                    <a:lnTo>
                      <a:pt x="3042" y="276"/>
                    </a:lnTo>
                    <a:lnTo>
                      <a:pt x="3030" y="276"/>
                    </a:lnTo>
                    <a:lnTo>
                      <a:pt x="2994" y="270"/>
                    </a:lnTo>
                    <a:lnTo>
                      <a:pt x="2958" y="270"/>
                    </a:lnTo>
                    <a:lnTo>
                      <a:pt x="2940" y="282"/>
                    </a:lnTo>
                    <a:lnTo>
                      <a:pt x="2940" y="294"/>
                    </a:lnTo>
                    <a:lnTo>
                      <a:pt x="2946" y="300"/>
                    </a:lnTo>
                    <a:lnTo>
                      <a:pt x="2970" y="312"/>
                    </a:lnTo>
                    <a:lnTo>
                      <a:pt x="2976" y="318"/>
                    </a:lnTo>
                    <a:lnTo>
                      <a:pt x="2988" y="318"/>
                    </a:lnTo>
                    <a:close/>
                    <a:moveTo>
                      <a:pt x="2682" y="384"/>
                    </a:moveTo>
                    <a:lnTo>
                      <a:pt x="2628" y="408"/>
                    </a:lnTo>
                    <a:lnTo>
                      <a:pt x="2634" y="408"/>
                    </a:lnTo>
                    <a:lnTo>
                      <a:pt x="2646" y="414"/>
                    </a:lnTo>
                    <a:lnTo>
                      <a:pt x="2652" y="414"/>
                    </a:lnTo>
                    <a:lnTo>
                      <a:pt x="2658" y="420"/>
                    </a:lnTo>
                    <a:lnTo>
                      <a:pt x="2658" y="426"/>
                    </a:lnTo>
                    <a:lnTo>
                      <a:pt x="2622" y="426"/>
                    </a:lnTo>
                    <a:lnTo>
                      <a:pt x="2586" y="432"/>
                    </a:lnTo>
                    <a:lnTo>
                      <a:pt x="2556" y="438"/>
                    </a:lnTo>
                    <a:lnTo>
                      <a:pt x="2544" y="438"/>
                    </a:lnTo>
                    <a:lnTo>
                      <a:pt x="2520" y="456"/>
                    </a:lnTo>
                    <a:lnTo>
                      <a:pt x="2580" y="450"/>
                    </a:lnTo>
                    <a:lnTo>
                      <a:pt x="2586" y="450"/>
                    </a:lnTo>
                    <a:lnTo>
                      <a:pt x="2592" y="456"/>
                    </a:lnTo>
                    <a:lnTo>
                      <a:pt x="2610" y="456"/>
                    </a:lnTo>
                    <a:lnTo>
                      <a:pt x="2628" y="462"/>
                    </a:lnTo>
                    <a:lnTo>
                      <a:pt x="2658" y="462"/>
                    </a:lnTo>
                    <a:lnTo>
                      <a:pt x="2694" y="450"/>
                    </a:lnTo>
                    <a:lnTo>
                      <a:pt x="2730" y="444"/>
                    </a:lnTo>
                    <a:lnTo>
                      <a:pt x="2742" y="438"/>
                    </a:lnTo>
                    <a:lnTo>
                      <a:pt x="2742" y="450"/>
                    </a:lnTo>
                    <a:lnTo>
                      <a:pt x="2760" y="450"/>
                    </a:lnTo>
                    <a:lnTo>
                      <a:pt x="2796" y="444"/>
                    </a:lnTo>
                    <a:lnTo>
                      <a:pt x="2856" y="444"/>
                    </a:lnTo>
                    <a:lnTo>
                      <a:pt x="2850" y="444"/>
                    </a:lnTo>
                    <a:lnTo>
                      <a:pt x="2844" y="450"/>
                    </a:lnTo>
                    <a:lnTo>
                      <a:pt x="2832" y="450"/>
                    </a:lnTo>
                    <a:lnTo>
                      <a:pt x="2790" y="456"/>
                    </a:lnTo>
                    <a:lnTo>
                      <a:pt x="2730" y="468"/>
                    </a:lnTo>
                    <a:lnTo>
                      <a:pt x="2706" y="468"/>
                    </a:lnTo>
                    <a:lnTo>
                      <a:pt x="2688" y="474"/>
                    </a:lnTo>
                    <a:lnTo>
                      <a:pt x="2670" y="474"/>
                    </a:lnTo>
                    <a:lnTo>
                      <a:pt x="2652" y="480"/>
                    </a:lnTo>
                    <a:lnTo>
                      <a:pt x="2646" y="486"/>
                    </a:lnTo>
                    <a:lnTo>
                      <a:pt x="2640" y="486"/>
                    </a:lnTo>
                    <a:lnTo>
                      <a:pt x="2658" y="486"/>
                    </a:lnTo>
                    <a:lnTo>
                      <a:pt x="2694" y="492"/>
                    </a:lnTo>
                    <a:lnTo>
                      <a:pt x="2760" y="498"/>
                    </a:lnTo>
                    <a:lnTo>
                      <a:pt x="2808" y="492"/>
                    </a:lnTo>
                    <a:lnTo>
                      <a:pt x="2850" y="480"/>
                    </a:lnTo>
                    <a:lnTo>
                      <a:pt x="2874" y="474"/>
                    </a:lnTo>
                    <a:lnTo>
                      <a:pt x="2886" y="468"/>
                    </a:lnTo>
                    <a:lnTo>
                      <a:pt x="2958" y="450"/>
                    </a:lnTo>
                    <a:lnTo>
                      <a:pt x="3000" y="450"/>
                    </a:lnTo>
                    <a:lnTo>
                      <a:pt x="3054" y="444"/>
                    </a:lnTo>
                    <a:lnTo>
                      <a:pt x="3096" y="438"/>
                    </a:lnTo>
                    <a:lnTo>
                      <a:pt x="3120" y="432"/>
                    </a:lnTo>
                    <a:lnTo>
                      <a:pt x="3138" y="420"/>
                    </a:lnTo>
                    <a:lnTo>
                      <a:pt x="3156" y="414"/>
                    </a:lnTo>
                    <a:lnTo>
                      <a:pt x="3168" y="408"/>
                    </a:lnTo>
                    <a:lnTo>
                      <a:pt x="3168" y="396"/>
                    </a:lnTo>
                    <a:lnTo>
                      <a:pt x="3156" y="384"/>
                    </a:lnTo>
                    <a:lnTo>
                      <a:pt x="3144" y="378"/>
                    </a:lnTo>
                    <a:lnTo>
                      <a:pt x="3120" y="378"/>
                    </a:lnTo>
                    <a:lnTo>
                      <a:pt x="3114" y="384"/>
                    </a:lnTo>
                    <a:lnTo>
                      <a:pt x="3108" y="384"/>
                    </a:lnTo>
                    <a:lnTo>
                      <a:pt x="3108" y="396"/>
                    </a:lnTo>
                    <a:lnTo>
                      <a:pt x="3072" y="396"/>
                    </a:lnTo>
                    <a:lnTo>
                      <a:pt x="3078" y="390"/>
                    </a:lnTo>
                    <a:lnTo>
                      <a:pt x="3078" y="378"/>
                    </a:lnTo>
                    <a:lnTo>
                      <a:pt x="3102" y="354"/>
                    </a:lnTo>
                    <a:lnTo>
                      <a:pt x="3102" y="342"/>
                    </a:lnTo>
                    <a:lnTo>
                      <a:pt x="3096" y="342"/>
                    </a:lnTo>
                    <a:lnTo>
                      <a:pt x="3054" y="348"/>
                    </a:lnTo>
                    <a:lnTo>
                      <a:pt x="2988" y="372"/>
                    </a:lnTo>
                    <a:lnTo>
                      <a:pt x="2976" y="378"/>
                    </a:lnTo>
                    <a:lnTo>
                      <a:pt x="3024" y="378"/>
                    </a:lnTo>
                    <a:lnTo>
                      <a:pt x="3018" y="408"/>
                    </a:lnTo>
                    <a:lnTo>
                      <a:pt x="2898" y="420"/>
                    </a:lnTo>
                    <a:lnTo>
                      <a:pt x="2898" y="414"/>
                    </a:lnTo>
                    <a:lnTo>
                      <a:pt x="2892" y="408"/>
                    </a:lnTo>
                    <a:lnTo>
                      <a:pt x="2892" y="372"/>
                    </a:lnTo>
                    <a:lnTo>
                      <a:pt x="2886" y="366"/>
                    </a:lnTo>
                    <a:lnTo>
                      <a:pt x="2874" y="366"/>
                    </a:lnTo>
                    <a:lnTo>
                      <a:pt x="2856" y="360"/>
                    </a:lnTo>
                    <a:lnTo>
                      <a:pt x="2814" y="360"/>
                    </a:lnTo>
                    <a:lnTo>
                      <a:pt x="2682" y="384"/>
                    </a:lnTo>
                    <a:close/>
                    <a:moveTo>
                      <a:pt x="2832" y="342"/>
                    </a:moveTo>
                    <a:lnTo>
                      <a:pt x="2844" y="330"/>
                    </a:lnTo>
                    <a:lnTo>
                      <a:pt x="2844" y="318"/>
                    </a:lnTo>
                    <a:lnTo>
                      <a:pt x="2838" y="312"/>
                    </a:lnTo>
                    <a:lnTo>
                      <a:pt x="2814" y="312"/>
                    </a:lnTo>
                    <a:lnTo>
                      <a:pt x="2802" y="318"/>
                    </a:lnTo>
                    <a:lnTo>
                      <a:pt x="2796" y="324"/>
                    </a:lnTo>
                    <a:lnTo>
                      <a:pt x="2796" y="330"/>
                    </a:lnTo>
                    <a:lnTo>
                      <a:pt x="2802" y="336"/>
                    </a:lnTo>
                    <a:lnTo>
                      <a:pt x="2814" y="336"/>
                    </a:lnTo>
                    <a:lnTo>
                      <a:pt x="2820" y="342"/>
                    </a:lnTo>
                    <a:lnTo>
                      <a:pt x="2832" y="342"/>
                    </a:lnTo>
                    <a:close/>
                    <a:moveTo>
                      <a:pt x="3012" y="564"/>
                    </a:moveTo>
                    <a:lnTo>
                      <a:pt x="2988" y="540"/>
                    </a:lnTo>
                    <a:lnTo>
                      <a:pt x="2958" y="540"/>
                    </a:lnTo>
                    <a:lnTo>
                      <a:pt x="2952" y="534"/>
                    </a:lnTo>
                    <a:lnTo>
                      <a:pt x="2946" y="534"/>
                    </a:lnTo>
                    <a:lnTo>
                      <a:pt x="2934" y="528"/>
                    </a:lnTo>
                    <a:lnTo>
                      <a:pt x="2916" y="528"/>
                    </a:lnTo>
                    <a:lnTo>
                      <a:pt x="2898" y="534"/>
                    </a:lnTo>
                    <a:lnTo>
                      <a:pt x="2892" y="540"/>
                    </a:lnTo>
                    <a:lnTo>
                      <a:pt x="2892" y="552"/>
                    </a:lnTo>
                    <a:lnTo>
                      <a:pt x="2928" y="570"/>
                    </a:lnTo>
                    <a:lnTo>
                      <a:pt x="2934" y="576"/>
                    </a:lnTo>
                    <a:lnTo>
                      <a:pt x="2946" y="582"/>
                    </a:lnTo>
                    <a:lnTo>
                      <a:pt x="3012" y="564"/>
                    </a:lnTo>
                    <a:close/>
                    <a:moveTo>
                      <a:pt x="2460" y="414"/>
                    </a:moveTo>
                    <a:lnTo>
                      <a:pt x="2442" y="420"/>
                    </a:lnTo>
                    <a:lnTo>
                      <a:pt x="2430" y="426"/>
                    </a:lnTo>
                    <a:lnTo>
                      <a:pt x="2430" y="438"/>
                    </a:lnTo>
                    <a:lnTo>
                      <a:pt x="2442" y="438"/>
                    </a:lnTo>
                    <a:lnTo>
                      <a:pt x="2472" y="432"/>
                    </a:lnTo>
                    <a:lnTo>
                      <a:pt x="2490" y="426"/>
                    </a:lnTo>
                    <a:lnTo>
                      <a:pt x="2502" y="420"/>
                    </a:lnTo>
                    <a:lnTo>
                      <a:pt x="2502" y="414"/>
                    </a:lnTo>
                    <a:lnTo>
                      <a:pt x="2496" y="408"/>
                    </a:lnTo>
                    <a:lnTo>
                      <a:pt x="2484" y="408"/>
                    </a:lnTo>
                    <a:lnTo>
                      <a:pt x="2460" y="414"/>
                    </a:lnTo>
                    <a:close/>
                    <a:moveTo>
                      <a:pt x="2970" y="858"/>
                    </a:moveTo>
                    <a:lnTo>
                      <a:pt x="2988" y="858"/>
                    </a:lnTo>
                    <a:lnTo>
                      <a:pt x="3006" y="864"/>
                    </a:lnTo>
                    <a:lnTo>
                      <a:pt x="3018" y="870"/>
                    </a:lnTo>
                    <a:lnTo>
                      <a:pt x="3036" y="876"/>
                    </a:lnTo>
                    <a:lnTo>
                      <a:pt x="3060" y="882"/>
                    </a:lnTo>
                    <a:lnTo>
                      <a:pt x="3096" y="882"/>
                    </a:lnTo>
                    <a:lnTo>
                      <a:pt x="3126" y="876"/>
                    </a:lnTo>
                    <a:lnTo>
                      <a:pt x="3138" y="876"/>
                    </a:lnTo>
                    <a:lnTo>
                      <a:pt x="3120" y="810"/>
                    </a:lnTo>
                    <a:lnTo>
                      <a:pt x="3018" y="792"/>
                    </a:lnTo>
                    <a:lnTo>
                      <a:pt x="2988" y="828"/>
                    </a:lnTo>
                    <a:lnTo>
                      <a:pt x="2958" y="828"/>
                    </a:lnTo>
                    <a:lnTo>
                      <a:pt x="2952" y="834"/>
                    </a:lnTo>
                    <a:lnTo>
                      <a:pt x="2952" y="846"/>
                    </a:lnTo>
                    <a:lnTo>
                      <a:pt x="2958" y="852"/>
                    </a:lnTo>
                    <a:lnTo>
                      <a:pt x="2970" y="858"/>
                    </a:lnTo>
                    <a:close/>
                    <a:moveTo>
                      <a:pt x="168" y="2034"/>
                    </a:moveTo>
                    <a:lnTo>
                      <a:pt x="168" y="2040"/>
                    </a:lnTo>
                    <a:lnTo>
                      <a:pt x="174" y="2046"/>
                    </a:lnTo>
                    <a:lnTo>
                      <a:pt x="192" y="2046"/>
                    </a:lnTo>
                    <a:lnTo>
                      <a:pt x="186" y="2070"/>
                    </a:lnTo>
                    <a:lnTo>
                      <a:pt x="216" y="2052"/>
                    </a:lnTo>
                    <a:lnTo>
                      <a:pt x="216" y="2028"/>
                    </a:lnTo>
                    <a:lnTo>
                      <a:pt x="174" y="2028"/>
                    </a:lnTo>
                    <a:lnTo>
                      <a:pt x="168" y="2034"/>
                    </a:lnTo>
                    <a:close/>
                    <a:moveTo>
                      <a:pt x="252" y="2298"/>
                    </a:moveTo>
                    <a:lnTo>
                      <a:pt x="252" y="2292"/>
                    </a:lnTo>
                    <a:lnTo>
                      <a:pt x="246" y="2286"/>
                    </a:lnTo>
                    <a:lnTo>
                      <a:pt x="246" y="2268"/>
                    </a:lnTo>
                    <a:lnTo>
                      <a:pt x="252" y="2256"/>
                    </a:lnTo>
                    <a:lnTo>
                      <a:pt x="252" y="2238"/>
                    </a:lnTo>
                    <a:lnTo>
                      <a:pt x="246" y="2226"/>
                    </a:lnTo>
                    <a:lnTo>
                      <a:pt x="228" y="2226"/>
                    </a:lnTo>
                    <a:lnTo>
                      <a:pt x="216" y="2220"/>
                    </a:lnTo>
                    <a:lnTo>
                      <a:pt x="204" y="2220"/>
                    </a:lnTo>
                    <a:lnTo>
                      <a:pt x="192" y="2214"/>
                    </a:lnTo>
                    <a:lnTo>
                      <a:pt x="186" y="2208"/>
                    </a:lnTo>
                    <a:lnTo>
                      <a:pt x="174" y="2202"/>
                    </a:lnTo>
                    <a:lnTo>
                      <a:pt x="150" y="2178"/>
                    </a:lnTo>
                    <a:lnTo>
                      <a:pt x="138" y="2172"/>
                    </a:lnTo>
                    <a:lnTo>
                      <a:pt x="126" y="2172"/>
                    </a:lnTo>
                    <a:lnTo>
                      <a:pt x="102" y="2184"/>
                    </a:lnTo>
                    <a:lnTo>
                      <a:pt x="96" y="2196"/>
                    </a:lnTo>
                    <a:lnTo>
                      <a:pt x="96" y="2202"/>
                    </a:lnTo>
                    <a:lnTo>
                      <a:pt x="108" y="2208"/>
                    </a:lnTo>
                    <a:lnTo>
                      <a:pt x="114" y="2214"/>
                    </a:lnTo>
                    <a:lnTo>
                      <a:pt x="120" y="2214"/>
                    </a:lnTo>
                    <a:lnTo>
                      <a:pt x="132" y="2202"/>
                    </a:lnTo>
                    <a:lnTo>
                      <a:pt x="144" y="2208"/>
                    </a:lnTo>
                    <a:lnTo>
                      <a:pt x="132" y="2220"/>
                    </a:lnTo>
                    <a:lnTo>
                      <a:pt x="120" y="2220"/>
                    </a:lnTo>
                    <a:lnTo>
                      <a:pt x="114" y="2226"/>
                    </a:lnTo>
                    <a:lnTo>
                      <a:pt x="102" y="2232"/>
                    </a:lnTo>
                    <a:lnTo>
                      <a:pt x="102" y="2244"/>
                    </a:lnTo>
                    <a:lnTo>
                      <a:pt x="108" y="2250"/>
                    </a:lnTo>
                    <a:lnTo>
                      <a:pt x="126" y="2250"/>
                    </a:lnTo>
                    <a:lnTo>
                      <a:pt x="138" y="2244"/>
                    </a:lnTo>
                    <a:lnTo>
                      <a:pt x="132" y="2262"/>
                    </a:lnTo>
                    <a:lnTo>
                      <a:pt x="150" y="2262"/>
                    </a:lnTo>
                    <a:lnTo>
                      <a:pt x="132" y="2280"/>
                    </a:lnTo>
                    <a:lnTo>
                      <a:pt x="168" y="2274"/>
                    </a:lnTo>
                    <a:lnTo>
                      <a:pt x="156" y="2280"/>
                    </a:lnTo>
                    <a:lnTo>
                      <a:pt x="144" y="2292"/>
                    </a:lnTo>
                    <a:lnTo>
                      <a:pt x="138" y="2292"/>
                    </a:lnTo>
                    <a:lnTo>
                      <a:pt x="138" y="2298"/>
                    </a:lnTo>
                    <a:lnTo>
                      <a:pt x="150" y="2298"/>
                    </a:lnTo>
                    <a:lnTo>
                      <a:pt x="162" y="2286"/>
                    </a:lnTo>
                    <a:lnTo>
                      <a:pt x="168" y="2286"/>
                    </a:lnTo>
                    <a:lnTo>
                      <a:pt x="174" y="2292"/>
                    </a:lnTo>
                    <a:lnTo>
                      <a:pt x="174" y="2304"/>
                    </a:lnTo>
                    <a:lnTo>
                      <a:pt x="162" y="2316"/>
                    </a:lnTo>
                    <a:lnTo>
                      <a:pt x="162" y="2328"/>
                    </a:lnTo>
                    <a:lnTo>
                      <a:pt x="210" y="2328"/>
                    </a:lnTo>
                    <a:lnTo>
                      <a:pt x="228" y="2316"/>
                    </a:lnTo>
                    <a:lnTo>
                      <a:pt x="210" y="2340"/>
                    </a:lnTo>
                    <a:lnTo>
                      <a:pt x="192" y="2340"/>
                    </a:lnTo>
                    <a:lnTo>
                      <a:pt x="186" y="2346"/>
                    </a:lnTo>
                    <a:lnTo>
                      <a:pt x="186" y="2352"/>
                    </a:lnTo>
                    <a:lnTo>
                      <a:pt x="210" y="2364"/>
                    </a:lnTo>
                    <a:lnTo>
                      <a:pt x="216" y="2364"/>
                    </a:lnTo>
                    <a:lnTo>
                      <a:pt x="228" y="2370"/>
                    </a:lnTo>
                    <a:lnTo>
                      <a:pt x="234" y="2376"/>
                    </a:lnTo>
                    <a:lnTo>
                      <a:pt x="246" y="2376"/>
                    </a:lnTo>
                    <a:lnTo>
                      <a:pt x="258" y="2382"/>
                    </a:lnTo>
                    <a:lnTo>
                      <a:pt x="270" y="2376"/>
                    </a:lnTo>
                    <a:lnTo>
                      <a:pt x="288" y="2358"/>
                    </a:lnTo>
                    <a:lnTo>
                      <a:pt x="294" y="2346"/>
                    </a:lnTo>
                    <a:lnTo>
                      <a:pt x="294" y="2340"/>
                    </a:lnTo>
                    <a:lnTo>
                      <a:pt x="288" y="2334"/>
                    </a:lnTo>
                    <a:lnTo>
                      <a:pt x="282" y="2322"/>
                    </a:lnTo>
                    <a:lnTo>
                      <a:pt x="270" y="2316"/>
                    </a:lnTo>
                    <a:lnTo>
                      <a:pt x="264" y="2304"/>
                    </a:lnTo>
                    <a:lnTo>
                      <a:pt x="252" y="2298"/>
                    </a:lnTo>
                    <a:close/>
                    <a:moveTo>
                      <a:pt x="2304" y="372"/>
                    </a:moveTo>
                    <a:lnTo>
                      <a:pt x="2316" y="372"/>
                    </a:lnTo>
                    <a:lnTo>
                      <a:pt x="2328" y="366"/>
                    </a:lnTo>
                    <a:lnTo>
                      <a:pt x="2376" y="366"/>
                    </a:lnTo>
                    <a:lnTo>
                      <a:pt x="2388" y="378"/>
                    </a:lnTo>
                    <a:lnTo>
                      <a:pt x="2388" y="390"/>
                    </a:lnTo>
                    <a:lnTo>
                      <a:pt x="2424" y="390"/>
                    </a:lnTo>
                    <a:lnTo>
                      <a:pt x="2442" y="384"/>
                    </a:lnTo>
                    <a:lnTo>
                      <a:pt x="2454" y="384"/>
                    </a:lnTo>
                    <a:lnTo>
                      <a:pt x="2466" y="390"/>
                    </a:lnTo>
                    <a:lnTo>
                      <a:pt x="2472" y="396"/>
                    </a:lnTo>
                    <a:lnTo>
                      <a:pt x="2490" y="396"/>
                    </a:lnTo>
                    <a:lnTo>
                      <a:pt x="2514" y="384"/>
                    </a:lnTo>
                    <a:lnTo>
                      <a:pt x="2520" y="372"/>
                    </a:lnTo>
                    <a:lnTo>
                      <a:pt x="2520" y="354"/>
                    </a:lnTo>
                    <a:lnTo>
                      <a:pt x="2550" y="354"/>
                    </a:lnTo>
                    <a:lnTo>
                      <a:pt x="2616" y="336"/>
                    </a:lnTo>
                    <a:lnTo>
                      <a:pt x="2580" y="366"/>
                    </a:lnTo>
                    <a:lnTo>
                      <a:pt x="2634" y="378"/>
                    </a:lnTo>
                    <a:lnTo>
                      <a:pt x="2688" y="354"/>
                    </a:lnTo>
                    <a:lnTo>
                      <a:pt x="2784" y="312"/>
                    </a:lnTo>
                    <a:lnTo>
                      <a:pt x="2778" y="312"/>
                    </a:lnTo>
                    <a:lnTo>
                      <a:pt x="2772" y="306"/>
                    </a:lnTo>
                    <a:lnTo>
                      <a:pt x="2754" y="300"/>
                    </a:lnTo>
                    <a:lnTo>
                      <a:pt x="2736" y="300"/>
                    </a:lnTo>
                    <a:lnTo>
                      <a:pt x="2724" y="294"/>
                    </a:lnTo>
                    <a:lnTo>
                      <a:pt x="2706" y="288"/>
                    </a:lnTo>
                    <a:lnTo>
                      <a:pt x="2676" y="288"/>
                    </a:lnTo>
                    <a:lnTo>
                      <a:pt x="2646" y="282"/>
                    </a:lnTo>
                    <a:lnTo>
                      <a:pt x="2604" y="282"/>
                    </a:lnTo>
                    <a:lnTo>
                      <a:pt x="2526" y="294"/>
                    </a:lnTo>
                    <a:lnTo>
                      <a:pt x="2526" y="318"/>
                    </a:lnTo>
                    <a:lnTo>
                      <a:pt x="2406" y="324"/>
                    </a:lnTo>
                    <a:lnTo>
                      <a:pt x="2400" y="324"/>
                    </a:lnTo>
                    <a:lnTo>
                      <a:pt x="2394" y="318"/>
                    </a:lnTo>
                    <a:lnTo>
                      <a:pt x="2334" y="318"/>
                    </a:lnTo>
                    <a:lnTo>
                      <a:pt x="2322" y="324"/>
                    </a:lnTo>
                    <a:lnTo>
                      <a:pt x="2310" y="324"/>
                    </a:lnTo>
                    <a:lnTo>
                      <a:pt x="2304" y="330"/>
                    </a:lnTo>
                    <a:lnTo>
                      <a:pt x="2304" y="372"/>
                    </a:lnTo>
                    <a:close/>
                    <a:moveTo>
                      <a:pt x="150" y="1980"/>
                    </a:moveTo>
                    <a:lnTo>
                      <a:pt x="162" y="2004"/>
                    </a:lnTo>
                    <a:lnTo>
                      <a:pt x="174" y="2010"/>
                    </a:lnTo>
                    <a:lnTo>
                      <a:pt x="186" y="1980"/>
                    </a:lnTo>
                    <a:lnTo>
                      <a:pt x="180" y="1974"/>
                    </a:lnTo>
                    <a:lnTo>
                      <a:pt x="174" y="1974"/>
                    </a:lnTo>
                    <a:lnTo>
                      <a:pt x="162" y="1968"/>
                    </a:lnTo>
                    <a:lnTo>
                      <a:pt x="156" y="1968"/>
                    </a:lnTo>
                    <a:lnTo>
                      <a:pt x="150" y="1974"/>
                    </a:lnTo>
                    <a:lnTo>
                      <a:pt x="150" y="1980"/>
                    </a:lnTo>
                    <a:close/>
                    <a:moveTo>
                      <a:pt x="126" y="1932"/>
                    </a:moveTo>
                    <a:lnTo>
                      <a:pt x="120" y="1932"/>
                    </a:lnTo>
                    <a:lnTo>
                      <a:pt x="108" y="1938"/>
                    </a:lnTo>
                    <a:lnTo>
                      <a:pt x="96" y="1938"/>
                    </a:lnTo>
                    <a:lnTo>
                      <a:pt x="84" y="1944"/>
                    </a:lnTo>
                    <a:lnTo>
                      <a:pt x="78" y="1944"/>
                    </a:lnTo>
                    <a:lnTo>
                      <a:pt x="78" y="1950"/>
                    </a:lnTo>
                    <a:lnTo>
                      <a:pt x="72" y="1962"/>
                    </a:lnTo>
                    <a:lnTo>
                      <a:pt x="66" y="1968"/>
                    </a:lnTo>
                    <a:lnTo>
                      <a:pt x="48" y="1968"/>
                    </a:lnTo>
                    <a:lnTo>
                      <a:pt x="42" y="1962"/>
                    </a:lnTo>
                    <a:lnTo>
                      <a:pt x="48" y="1956"/>
                    </a:lnTo>
                    <a:lnTo>
                      <a:pt x="60" y="1956"/>
                    </a:lnTo>
                    <a:lnTo>
                      <a:pt x="66" y="1950"/>
                    </a:lnTo>
                    <a:lnTo>
                      <a:pt x="72" y="1950"/>
                    </a:lnTo>
                    <a:lnTo>
                      <a:pt x="78" y="1944"/>
                    </a:lnTo>
                    <a:lnTo>
                      <a:pt x="84" y="1944"/>
                    </a:lnTo>
                    <a:lnTo>
                      <a:pt x="78" y="1938"/>
                    </a:lnTo>
                    <a:lnTo>
                      <a:pt x="54" y="1938"/>
                    </a:lnTo>
                    <a:lnTo>
                      <a:pt x="48" y="1944"/>
                    </a:lnTo>
                    <a:lnTo>
                      <a:pt x="48" y="1932"/>
                    </a:lnTo>
                    <a:lnTo>
                      <a:pt x="36" y="1932"/>
                    </a:lnTo>
                    <a:lnTo>
                      <a:pt x="24" y="1944"/>
                    </a:lnTo>
                    <a:lnTo>
                      <a:pt x="6" y="1980"/>
                    </a:lnTo>
                    <a:lnTo>
                      <a:pt x="6" y="2004"/>
                    </a:lnTo>
                    <a:lnTo>
                      <a:pt x="12" y="2004"/>
                    </a:lnTo>
                    <a:lnTo>
                      <a:pt x="12" y="2010"/>
                    </a:lnTo>
                    <a:lnTo>
                      <a:pt x="18" y="2016"/>
                    </a:lnTo>
                    <a:lnTo>
                      <a:pt x="0" y="2022"/>
                    </a:lnTo>
                    <a:lnTo>
                      <a:pt x="12" y="2076"/>
                    </a:lnTo>
                    <a:lnTo>
                      <a:pt x="12" y="2082"/>
                    </a:lnTo>
                    <a:lnTo>
                      <a:pt x="6" y="2082"/>
                    </a:lnTo>
                    <a:lnTo>
                      <a:pt x="12" y="2088"/>
                    </a:lnTo>
                    <a:lnTo>
                      <a:pt x="12" y="2094"/>
                    </a:lnTo>
                    <a:lnTo>
                      <a:pt x="30" y="2094"/>
                    </a:lnTo>
                    <a:lnTo>
                      <a:pt x="30" y="2070"/>
                    </a:lnTo>
                    <a:lnTo>
                      <a:pt x="24" y="2058"/>
                    </a:lnTo>
                    <a:lnTo>
                      <a:pt x="24" y="2040"/>
                    </a:lnTo>
                    <a:lnTo>
                      <a:pt x="36" y="2028"/>
                    </a:lnTo>
                    <a:lnTo>
                      <a:pt x="42" y="2028"/>
                    </a:lnTo>
                    <a:lnTo>
                      <a:pt x="48" y="2016"/>
                    </a:lnTo>
                    <a:lnTo>
                      <a:pt x="54" y="2010"/>
                    </a:lnTo>
                    <a:lnTo>
                      <a:pt x="54" y="1986"/>
                    </a:lnTo>
                    <a:lnTo>
                      <a:pt x="84" y="1956"/>
                    </a:lnTo>
                    <a:lnTo>
                      <a:pt x="108" y="1944"/>
                    </a:lnTo>
                    <a:lnTo>
                      <a:pt x="114" y="1944"/>
                    </a:lnTo>
                    <a:lnTo>
                      <a:pt x="126" y="1938"/>
                    </a:lnTo>
                    <a:lnTo>
                      <a:pt x="126" y="1932"/>
                    </a:lnTo>
                    <a:close/>
                    <a:moveTo>
                      <a:pt x="1896" y="678"/>
                    </a:moveTo>
                    <a:lnTo>
                      <a:pt x="1896" y="690"/>
                    </a:lnTo>
                    <a:lnTo>
                      <a:pt x="1884" y="702"/>
                    </a:lnTo>
                    <a:lnTo>
                      <a:pt x="1884" y="714"/>
                    </a:lnTo>
                    <a:lnTo>
                      <a:pt x="1902" y="714"/>
                    </a:lnTo>
                    <a:lnTo>
                      <a:pt x="1926" y="708"/>
                    </a:lnTo>
                    <a:lnTo>
                      <a:pt x="1944" y="708"/>
                    </a:lnTo>
                    <a:lnTo>
                      <a:pt x="1980" y="696"/>
                    </a:lnTo>
                    <a:lnTo>
                      <a:pt x="1986" y="690"/>
                    </a:lnTo>
                    <a:lnTo>
                      <a:pt x="1992" y="690"/>
                    </a:lnTo>
                    <a:lnTo>
                      <a:pt x="2034" y="702"/>
                    </a:lnTo>
                    <a:lnTo>
                      <a:pt x="2112" y="642"/>
                    </a:lnTo>
                    <a:lnTo>
                      <a:pt x="2244" y="600"/>
                    </a:lnTo>
                    <a:lnTo>
                      <a:pt x="2370" y="564"/>
                    </a:lnTo>
                    <a:lnTo>
                      <a:pt x="2466" y="546"/>
                    </a:lnTo>
                    <a:lnTo>
                      <a:pt x="2454" y="540"/>
                    </a:lnTo>
                    <a:lnTo>
                      <a:pt x="2448" y="528"/>
                    </a:lnTo>
                    <a:lnTo>
                      <a:pt x="2436" y="522"/>
                    </a:lnTo>
                    <a:lnTo>
                      <a:pt x="2424" y="510"/>
                    </a:lnTo>
                    <a:lnTo>
                      <a:pt x="2412" y="504"/>
                    </a:lnTo>
                    <a:lnTo>
                      <a:pt x="2400" y="492"/>
                    </a:lnTo>
                    <a:lnTo>
                      <a:pt x="2352" y="492"/>
                    </a:lnTo>
                    <a:lnTo>
                      <a:pt x="2340" y="498"/>
                    </a:lnTo>
                    <a:lnTo>
                      <a:pt x="2328" y="498"/>
                    </a:lnTo>
                    <a:lnTo>
                      <a:pt x="2262" y="504"/>
                    </a:lnTo>
                    <a:lnTo>
                      <a:pt x="2226" y="480"/>
                    </a:lnTo>
                    <a:lnTo>
                      <a:pt x="2142" y="486"/>
                    </a:lnTo>
                    <a:lnTo>
                      <a:pt x="2094" y="504"/>
                    </a:lnTo>
                    <a:lnTo>
                      <a:pt x="2076" y="522"/>
                    </a:lnTo>
                    <a:lnTo>
                      <a:pt x="2064" y="552"/>
                    </a:lnTo>
                    <a:lnTo>
                      <a:pt x="2010" y="564"/>
                    </a:lnTo>
                    <a:lnTo>
                      <a:pt x="1944" y="588"/>
                    </a:lnTo>
                    <a:lnTo>
                      <a:pt x="1962" y="600"/>
                    </a:lnTo>
                    <a:lnTo>
                      <a:pt x="1842" y="654"/>
                    </a:lnTo>
                    <a:lnTo>
                      <a:pt x="1854" y="654"/>
                    </a:lnTo>
                    <a:lnTo>
                      <a:pt x="1890" y="672"/>
                    </a:lnTo>
                    <a:lnTo>
                      <a:pt x="1896" y="678"/>
                    </a:lnTo>
                    <a:close/>
                    <a:moveTo>
                      <a:pt x="198" y="1968"/>
                    </a:moveTo>
                    <a:lnTo>
                      <a:pt x="192" y="1992"/>
                    </a:lnTo>
                    <a:lnTo>
                      <a:pt x="192" y="2010"/>
                    </a:lnTo>
                    <a:lnTo>
                      <a:pt x="216" y="1998"/>
                    </a:lnTo>
                    <a:lnTo>
                      <a:pt x="198" y="1968"/>
                    </a:lnTo>
                    <a:close/>
                    <a:moveTo>
                      <a:pt x="4182" y="600"/>
                    </a:moveTo>
                    <a:lnTo>
                      <a:pt x="4194" y="606"/>
                    </a:lnTo>
                    <a:lnTo>
                      <a:pt x="4206" y="600"/>
                    </a:lnTo>
                    <a:lnTo>
                      <a:pt x="4218" y="600"/>
                    </a:lnTo>
                    <a:lnTo>
                      <a:pt x="4242" y="588"/>
                    </a:lnTo>
                    <a:lnTo>
                      <a:pt x="4308" y="588"/>
                    </a:lnTo>
                    <a:lnTo>
                      <a:pt x="4314" y="594"/>
                    </a:lnTo>
                    <a:lnTo>
                      <a:pt x="4350" y="594"/>
                    </a:lnTo>
                    <a:lnTo>
                      <a:pt x="4356" y="588"/>
                    </a:lnTo>
                    <a:lnTo>
                      <a:pt x="4356" y="582"/>
                    </a:lnTo>
                    <a:lnTo>
                      <a:pt x="4344" y="558"/>
                    </a:lnTo>
                    <a:lnTo>
                      <a:pt x="4338" y="552"/>
                    </a:lnTo>
                    <a:lnTo>
                      <a:pt x="4326" y="546"/>
                    </a:lnTo>
                    <a:lnTo>
                      <a:pt x="4230" y="546"/>
                    </a:lnTo>
                    <a:lnTo>
                      <a:pt x="4224" y="540"/>
                    </a:lnTo>
                    <a:lnTo>
                      <a:pt x="4212" y="540"/>
                    </a:lnTo>
                    <a:lnTo>
                      <a:pt x="4200" y="534"/>
                    </a:lnTo>
                    <a:lnTo>
                      <a:pt x="4188" y="534"/>
                    </a:lnTo>
                    <a:lnTo>
                      <a:pt x="4176" y="540"/>
                    </a:lnTo>
                    <a:lnTo>
                      <a:pt x="4158" y="558"/>
                    </a:lnTo>
                    <a:lnTo>
                      <a:pt x="4158" y="564"/>
                    </a:lnTo>
                    <a:lnTo>
                      <a:pt x="4176" y="576"/>
                    </a:lnTo>
                    <a:lnTo>
                      <a:pt x="4170" y="582"/>
                    </a:lnTo>
                    <a:lnTo>
                      <a:pt x="4170" y="594"/>
                    </a:lnTo>
                    <a:lnTo>
                      <a:pt x="4176" y="594"/>
                    </a:lnTo>
                    <a:lnTo>
                      <a:pt x="4182" y="600"/>
                    </a:lnTo>
                    <a:close/>
                    <a:moveTo>
                      <a:pt x="3708" y="516"/>
                    </a:moveTo>
                    <a:lnTo>
                      <a:pt x="3678" y="516"/>
                    </a:lnTo>
                    <a:lnTo>
                      <a:pt x="3624" y="510"/>
                    </a:lnTo>
                    <a:lnTo>
                      <a:pt x="3564" y="504"/>
                    </a:lnTo>
                    <a:lnTo>
                      <a:pt x="3468" y="504"/>
                    </a:lnTo>
                    <a:lnTo>
                      <a:pt x="3468" y="516"/>
                    </a:lnTo>
                    <a:lnTo>
                      <a:pt x="3462" y="522"/>
                    </a:lnTo>
                    <a:lnTo>
                      <a:pt x="3426" y="540"/>
                    </a:lnTo>
                    <a:lnTo>
                      <a:pt x="3396" y="546"/>
                    </a:lnTo>
                    <a:lnTo>
                      <a:pt x="3378" y="552"/>
                    </a:lnTo>
                    <a:lnTo>
                      <a:pt x="3372" y="552"/>
                    </a:lnTo>
                    <a:lnTo>
                      <a:pt x="3372" y="558"/>
                    </a:lnTo>
                    <a:lnTo>
                      <a:pt x="3384" y="570"/>
                    </a:lnTo>
                    <a:lnTo>
                      <a:pt x="3390" y="582"/>
                    </a:lnTo>
                    <a:lnTo>
                      <a:pt x="3390" y="594"/>
                    </a:lnTo>
                    <a:lnTo>
                      <a:pt x="3372" y="618"/>
                    </a:lnTo>
                    <a:lnTo>
                      <a:pt x="3402" y="636"/>
                    </a:lnTo>
                    <a:lnTo>
                      <a:pt x="3480" y="606"/>
                    </a:lnTo>
                    <a:lnTo>
                      <a:pt x="3474" y="600"/>
                    </a:lnTo>
                    <a:lnTo>
                      <a:pt x="3468" y="600"/>
                    </a:lnTo>
                    <a:lnTo>
                      <a:pt x="3468" y="594"/>
                    </a:lnTo>
                    <a:lnTo>
                      <a:pt x="3474" y="588"/>
                    </a:lnTo>
                    <a:lnTo>
                      <a:pt x="3486" y="582"/>
                    </a:lnTo>
                    <a:lnTo>
                      <a:pt x="3522" y="582"/>
                    </a:lnTo>
                    <a:lnTo>
                      <a:pt x="3546" y="594"/>
                    </a:lnTo>
                    <a:lnTo>
                      <a:pt x="3552" y="600"/>
                    </a:lnTo>
                    <a:lnTo>
                      <a:pt x="3606" y="594"/>
                    </a:lnTo>
                    <a:lnTo>
                      <a:pt x="3600" y="570"/>
                    </a:lnTo>
                    <a:lnTo>
                      <a:pt x="3630" y="570"/>
                    </a:lnTo>
                    <a:lnTo>
                      <a:pt x="3648" y="564"/>
                    </a:lnTo>
                    <a:lnTo>
                      <a:pt x="3666" y="564"/>
                    </a:lnTo>
                    <a:lnTo>
                      <a:pt x="3690" y="552"/>
                    </a:lnTo>
                    <a:lnTo>
                      <a:pt x="3696" y="546"/>
                    </a:lnTo>
                    <a:lnTo>
                      <a:pt x="3702" y="534"/>
                    </a:lnTo>
                    <a:lnTo>
                      <a:pt x="3714" y="522"/>
                    </a:lnTo>
                    <a:lnTo>
                      <a:pt x="3720" y="522"/>
                    </a:lnTo>
                    <a:lnTo>
                      <a:pt x="3714" y="516"/>
                    </a:lnTo>
                    <a:lnTo>
                      <a:pt x="3708" y="516"/>
                    </a:lnTo>
                    <a:close/>
                    <a:moveTo>
                      <a:pt x="3792" y="150"/>
                    </a:moveTo>
                    <a:lnTo>
                      <a:pt x="3738" y="156"/>
                    </a:lnTo>
                    <a:lnTo>
                      <a:pt x="3756" y="180"/>
                    </a:lnTo>
                    <a:lnTo>
                      <a:pt x="3792" y="150"/>
                    </a:lnTo>
                    <a:close/>
                    <a:moveTo>
                      <a:pt x="3612" y="480"/>
                    </a:moveTo>
                    <a:lnTo>
                      <a:pt x="3636" y="468"/>
                    </a:lnTo>
                    <a:lnTo>
                      <a:pt x="3642" y="456"/>
                    </a:lnTo>
                    <a:lnTo>
                      <a:pt x="3654" y="450"/>
                    </a:lnTo>
                    <a:lnTo>
                      <a:pt x="3660" y="438"/>
                    </a:lnTo>
                    <a:lnTo>
                      <a:pt x="3660" y="432"/>
                    </a:lnTo>
                    <a:lnTo>
                      <a:pt x="3654" y="426"/>
                    </a:lnTo>
                    <a:lnTo>
                      <a:pt x="3642" y="426"/>
                    </a:lnTo>
                    <a:lnTo>
                      <a:pt x="3630" y="420"/>
                    </a:lnTo>
                    <a:lnTo>
                      <a:pt x="3588" y="420"/>
                    </a:lnTo>
                    <a:lnTo>
                      <a:pt x="3570" y="426"/>
                    </a:lnTo>
                    <a:lnTo>
                      <a:pt x="3552" y="426"/>
                    </a:lnTo>
                    <a:lnTo>
                      <a:pt x="3534" y="438"/>
                    </a:lnTo>
                    <a:lnTo>
                      <a:pt x="3516" y="444"/>
                    </a:lnTo>
                    <a:lnTo>
                      <a:pt x="3504" y="450"/>
                    </a:lnTo>
                    <a:lnTo>
                      <a:pt x="3504" y="462"/>
                    </a:lnTo>
                    <a:lnTo>
                      <a:pt x="3528" y="468"/>
                    </a:lnTo>
                    <a:lnTo>
                      <a:pt x="3600" y="480"/>
                    </a:lnTo>
                    <a:lnTo>
                      <a:pt x="3612" y="480"/>
                    </a:lnTo>
                    <a:close/>
                    <a:moveTo>
                      <a:pt x="3954" y="180"/>
                    </a:moveTo>
                    <a:lnTo>
                      <a:pt x="3900" y="192"/>
                    </a:lnTo>
                    <a:lnTo>
                      <a:pt x="3936" y="210"/>
                    </a:lnTo>
                    <a:lnTo>
                      <a:pt x="3924" y="216"/>
                    </a:lnTo>
                    <a:lnTo>
                      <a:pt x="3918" y="222"/>
                    </a:lnTo>
                    <a:lnTo>
                      <a:pt x="3918" y="228"/>
                    </a:lnTo>
                    <a:lnTo>
                      <a:pt x="3924" y="234"/>
                    </a:lnTo>
                    <a:lnTo>
                      <a:pt x="3936" y="240"/>
                    </a:lnTo>
                    <a:lnTo>
                      <a:pt x="3966" y="240"/>
                    </a:lnTo>
                    <a:lnTo>
                      <a:pt x="3942" y="252"/>
                    </a:lnTo>
                    <a:lnTo>
                      <a:pt x="3954" y="252"/>
                    </a:lnTo>
                    <a:lnTo>
                      <a:pt x="4002" y="276"/>
                    </a:lnTo>
                    <a:lnTo>
                      <a:pt x="4014" y="276"/>
                    </a:lnTo>
                    <a:lnTo>
                      <a:pt x="4026" y="270"/>
                    </a:lnTo>
                    <a:lnTo>
                      <a:pt x="4032" y="264"/>
                    </a:lnTo>
                    <a:lnTo>
                      <a:pt x="4044" y="258"/>
                    </a:lnTo>
                    <a:lnTo>
                      <a:pt x="4050" y="252"/>
                    </a:lnTo>
                    <a:lnTo>
                      <a:pt x="4074" y="246"/>
                    </a:lnTo>
                    <a:lnTo>
                      <a:pt x="4086" y="258"/>
                    </a:lnTo>
                    <a:lnTo>
                      <a:pt x="4092" y="270"/>
                    </a:lnTo>
                    <a:lnTo>
                      <a:pt x="4098" y="276"/>
                    </a:lnTo>
                    <a:lnTo>
                      <a:pt x="4104" y="270"/>
                    </a:lnTo>
                    <a:lnTo>
                      <a:pt x="4116" y="270"/>
                    </a:lnTo>
                    <a:lnTo>
                      <a:pt x="4128" y="264"/>
                    </a:lnTo>
                    <a:lnTo>
                      <a:pt x="4134" y="258"/>
                    </a:lnTo>
                    <a:lnTo>
                      <a:pt x="4146" y="258"/>
                    </a:lnTo>
                    <a:lnTo>
                      <a:pt x="4152" y="252"/>
                    </a:lnTo>
                    <a:lnTo>
                      <a:pt x="4158" y="252"/>
                    </a:lnTo>
                    <a:lnTo>
                      <a:pt x="4170" y="246"/>
                    </a:lnTo>
                    <a:lnTo>
                      <a:pt x="4176" y="234"/>
                    </a:lnTo>
                    <a:lnTo>
                      <a:pt x="4182" y="228"/>
                    </a:lnTo>
                    <a:lnTo>
                      <a:pt x="4194" y="246"/>
                    </a:lnTo>
                    <a:lnTo>
                      <a:pt x="4218" y="222"/>
                    </a:lnTo>
                    <a:lnTo>
                      <a:pt x="4218" y="216"/>
                    </a:lnTo>
                    <a:lnTo>
                      <a:pt x="4236" y="210"/>
                    </a:lnTo>
                    <a:lnTo>
                      <a:pt x="4326" y="210"/>
                    </a:lnTo>
                    <a:lnTo>
                      <a:pt x="4332" y="204"/>
                    </a:lnTo>
                    <a:lnTo>
                      <a:pt x="4332" y="192"/>
                    </a:lnTo>
                    <a:lnTo>
                      <a:pt x="4266" y="186"/>
                    </a:lnTo>
                    <a:lnTo>
                      <a:pt x="4302" y="174"/>
                    </a:lnTo>
                    <a:lnTo>
                      <a:pt x="4302" y="132"/>
                    </a:lnTo>
                    <a:lnTo>
                      <a:pt x="4278" y="132"/>
                    </a:lnTo>
                    <a:lnTo>
                      <a:pt x="4266" y="138"/>
                    </a:lnTo>
                    <a:lnTo>
                      <a:pt x="4260" y="144"/>
                    </a:lnTo>
                    <a:lnTo>
                      <a:pt x="4248" y="150"/>
                    </a:lnTo>
                    <a:lnTo>
                      <a:pt x="4242" y="126"/>
                    </a:lnTo>
                    <a:lnTo>
                      <a:pt x="4194" y="132"/>
                    </a:lnTo>
                    <a:lnTo>
                      <a:pt x="4194" y="120"/>
                    </a:lnTo>
                    <a:lnTo>
                      <a:pt x="4176" y="84"/>
                    </a:lnTo>
                    <a:lnTo>
                      <a:pt x="4140" y="84"/>
                    </a:lnTo>
                    <a:lnTo>
                      <a:pt x="4122" y="90"/>
                    </a:lnTo>
                    <a:lnTo>
                      <a:pt x="4110" y="96"/>
                    </a:lnTo>
                    <a:lnTo>
                      <a:pt x="4104" y="102"/>
                    </a:lnTo>
                    <a:lnTo>
                      <a:pt x="4098" y="102"/>
                    </a:lnTo>
                    <a:lnTo>
                      <a:pt x="4020" y="108"/>
                    </a:lnTo>
                    <a:lnTo>
                      <a:pt x="4044" y="126"/>
                    </a:lnTo>
                    <a:lnTo>
                      <a:pt x="3996" y="126"/>
                    </a:lnTo>
                    <a:lnTo>
                      <a:pt x="3984" y="132"/>
                    </a:lnTo>
                    <a:lnTo>
                      <a:pt x="3972" y="132"/>
                    </a:lnTo>
                    <a:lnTo>
                      <a:pt x="3966" y="138"/>
                    </a:lnTo>
                    <a:lnTo>
                      <a:pt x="3984" y="156"/>
                    </a:lnTo>
                    <a:lnTo>
                      <a:pt x="3972" y="156"/>
                    </a:lnTo>
                    <a:lnTo>
                      <a:pt x="3936" y="150"/>
                    </a:lnTo>
                    <a:lnTo>
                      <a:pt x="3906" y="156"/>
                    </a:lnTo>
                    <a:lnTo>
                      <a:pt x="3888" y="168"/>
                    </a:lnTo>
                    <a:lnTo>
                      <a:pt x="3888" y="174"/>
                    </a:lnTo>
                    <a:lnTo>
                      <a:pt x="3894" y="180"/>
                    </a:lnTo>
                    <a:lnTo>
                      <a:pt x="3954" y="180"/>
                    </a:lnTo>
                    <a:close/>
                    <a:moveTo>
                      <a:pt x="3972" y="294"/>
                    </a:moveTo>
                    <a:lnTo>
                      <a:pt x="3954" y="300"/>
                    </a:lnTo>
                    <a:lnTo>
                      <a:pt x="3942" y="306"/>
                    </a:lnTo>
                    <a:lnTo>
                      <a:pt x="3936" y="312"/>
                    </a:lnTo>
                    <a:lnTo>
                      <a:pt x="3936" y="318"/>
                    </a:lnTo>
                    <a:lnTo>
                      <a:pt x="3966" y="324"/>
                    </a:lnTo>
                    <a:lnTo>
                      <a:pt x="3972" y="324"/>
                    </a:lnTo>
                    <a:lnTo>
                      <a:pt x="3990" y="306"/>
                    </a:lnTo>
                    <a:lnTo>
                      <a:pt x="3990" y="300"/>
                    </a:lnTo>
                    <a:lnTo>
                      <a:pt x="3984" y="294"/>
                    </a:lnTo>
                    <a:lnTo>
                      <a:pt x="3972" y="294"/>
                    </a:lnTo>
                    <a:close/>
                    <a:moveTo>
                      <a:pt x="3738" y="336"/>
                    </a:moveTo>
                    <a:lnTo>
                      <a:pt x="3726" y="336"/>
                    </a:lnTo>
                    <a:lnTo>
                      <a:pt x="3720" y="330"/>
                    </a:lnTo>
                    <a:lnTo>
                      <a:pt x="3672" y="330"/>
                    </a:lnTo>
                    <a:lnTo>
                      <a:pt x="3636" y="336"/>
                    </a:lnTo>
                    <a:lnTo>
                      <a:pt x="3624" y="342"/>
                    </a:lnTo>
                    <a:lnTo>
                      <a:pt x="3642" y="360"/>
                    </a:lnTo>
                    <a:lnTo>
                      <a:pt x="3654" y="360"/>
                    </a:lnTo>
                    <a:lnTo>
                      <a:pt x="3660" y="378"/>
                    </a:lnTo>
                    <a:lnTo>
                      <a:pt x="3768" y="378"/>
                    </a:lnTo>
                    <a:lnTo>
                      <a:pt x="3768" y="390"/>
                    </a:lnTo>
                    <a:lnTo>
                      <a:pt x="3762" y="396"/>
                    </a:lnTo>
                    <a:lnTo>
                      <a:pt x="3762" y="408"/>
                    </a:lnTo>
                    <a:lnTo>
                      <a:pt x="3708" y="450"/>
                    </a:lnTo>
                    <a:lnTo>
                      <a:pt x="3732" y="456"/>
                    </a:lnTo>
                    <a:lnTo>
                      <a:pt x="3720" y="468"/>
                    </a:lnTo>
                    <a:lnTo>
                      <a:pt x="3714" y="468"/>
                    </a:lnTo>
                    <a:lnTo>
                      <a:pt x="3708" y="474"/>
                    </a:lnTo>
                    <a:lnTo>
                      <a:pt x="3708" y="480"/>
                    </a:lnTo>
                    <a:lnTo>
                      <a:pt x="3726" y="480"/>
                    </a:lnTo>
                    <a:lnTo>
                      <a:pt x="3738" y="474"/>
                    </a:lnTo>
                    <a:lnTo>
                      <a:pt x="3744" y="474"/>
                    </a:lnTo>
                    <a:lnTo>
                      <a:pt x="3756" y="468"/>
                    </a:lnTo>
                    <a:lnTo>
                      <a:pt x="3756" y="480"/>
                    </a:lnTo>
                    <a:lnTo>
                      <a:pt x="3792" y="480"/>
                    </a:lnTo>
                    <a:lnTo>
                      <a:pt x="3810" y="474"/>
                    </a:lnTo>
                    <a:lnTo>
                      <a:pt x="3822" y="468"/>
                    </a:lnTo>
                    <a:lnTo>
                      <a:pt x="3840" y="468"/>
                    </a:lnTo>
                    <a:lnTo>
                      <a:pt x="3846" y="462"/>
                    </a:lnTo>
                    <a:lnTo>
                      <a:pt x="3852" y="462"/>
                    </a:lnTo>
                    <a:lnTo>
                      <a:pt x="3858" y="486"/>
                    </a:lnTo>
                    <a:lnTo>
                      <a:pt x="3924" y="480"/>
                    </a:lnTo>
                    <a:lnTo>
                      <a:pt x="4002" y="498"/>
                    </a:lnTo>
                    <a:lnTo>
                      <a:pt x="4098" y="486"/>
                    </a:lnTo>
                    <a:lnTo>
                      <a:pt x="4128" y="468"/>
                    </a:lnTo>
                    <a:lnTo>
                      <a:pt x="4122" y="474"/>
                    </a:lnTo>
                    <a:lnTo>
                      <a:pt x="4122" y="486"/>
                    </a:lnTo>
                    <a:lnTo>
                      <a:pt x="4260" y="486"/>
                    </a:lnTo>
                    <a:lnTo>
                      <a:pt x="4272" y="468"/>
                    </a:lnTo>
                    <a:lnTo>
                      <a:pt x="4338" y="438"/>
                    </a:lnTo>
                    <a:lnTo>
                      <a:pt x="4320" y="432"/>
                    </a:lnTo>
                    <a:lnTo>
                      <a:pt x="4320" y="420"/>
                    </a:lnTo>
                    <a:lnTo>
                      <a:pt x="4314" y="420"/>
                    </a:lnTo>
                    <a:lnTo>
                      <a:pt x="4308" y="414"/>
                    </a:lnTo>
                    <a:lnTo>
                      <a:pt x="4290" y="414"/>
                    </a:lnTo>
                    <a:lnTo>
                      <a:pt x="4278" y="408"/>
                    </a:lnTo>
                    <a:lnTo>
                      <a:pt x="4260" y="408"/>
                    </a:lnTo>
                    <a:lnTo>
                      <a:pt x="4242" y="402"/>
                    </a:lnTo>
                    <a:lnTo>
                      <a:pt x="4206" y="402"/>
                    </a:lnTo>
                    <a:lnTo>
                      <a:pt x="4164" y="414"/>
                    </a:lnTo>
                    <a:lnTo>
                      <a:pt x="4116" y="420"/>
                    </a:lnTo>
                    <a:lnTo>
                      <a:pt x="4074" y="426"/>
                    </a:lnTo>
                    <a:lnTo>
                      <a:pt x="4038" y="438"/>
                    </a:lnTo>
                    <a:lnTo>
                      <a:pt x="4026" y="438"/>
                    </a:lnTo>
                    <a:lnTo>
                      <a:pt x="4014" y="432"/>
                    </a:lnTo>
                    <a:lnTo>
                      <a:pt x="4008" y="426"/>
                    </a:lnTo>
                    <a:lnTo>
                      <a:pt x="3996" y="420"/>
                    </a:lnTo>
                    <a:lnTo>
                      <a:pt x="3984" y="420"/>
                    </a:lnTo>
                    <a:lnTo>
                      <a:pt x="3972" y="426"/>
                    </a:lnTo>
                    <a:lnTo>
                      <a:pt x="3960" y="426"/>
                    </a:lnTo>
                    <a:lnTo>
                      <a:pt x="3948" y="432"/>
                    </a:lnTo>
                    <a:lnTo>
                      <a:pt x="3942" y="438"/>
                    </a:lnTo>
                    <a:lnTo>
                      <a:pt x="3936" y="438"/>
                    </a:lnTo>
                    <a:lnTo>
                      <a:pt x="3912" y="414"/>
                    </a:lnTo>
                    <a:lnTo>
                      <a:pt x="3894" y="426"/>
                    </a:lnTo>
                    <a:lnTo>
                      <a:pt x="3864" y="420"/>
                    </a:lnTo>
                    <a:lnTo>
                      <a:pt x="3894" y="408"/>
                    </a:lnTo>
                    <a:lnTo>
                      <a:pt x="3876" y="396"/>
                    </a:lnTo>
                    <a:lnTo>
                      <a:pt x="3822" y="408"/>
                    </a:lnTo>
                    <a:lnTo>
                      <a:pt x="3858" y="396"/>
                    </a:lnTo>
                    <a:lnTo>
                      <a:pt x="3858" y="390"/>
                    </a:lnTo>
                    <a:lnTo>
                      <a:pt x="3924" y="384"/>
                    </a:lnTo>
                    <a:lnTo>
                      <a:pt x="3888" y="372"/>
                    </a:lnTo>
                    <a:lnTo>
                      <a:pt x="3870" y="372"/>
                    </a:lnTo>
                    <a:lnTo>
                      <a:pt x="3876" y="366"/>
                    </a:lnTo>
                    <a:lnTo>
                      <a:pt x="3876" y="360"/>
                    </a:lnTo>
                    <a:lnTo>
                      <a:pt x="3870" y="354"/>
                    </a:lnTo>
                    <a:lnTo>
                      <a:pt x="3840" y="354"/>
                    </a:lnTo>
                    <a:lnTo>
                      <a:pt x="3822" y="360"/>
                    </a:lnTo>
                    <a:lnTo>
                      <a:pt x="3804" y="360"/>
                    </a:lnTo>
                    <a:lnTo>
                      <a:pt x="3786" y="366"/>
                    </a:lnTo>
                    <a:lnTo>
                      <a:pt x="3774" y="354"/>
                    </a:lnTo>
                    <a:lnTo>
                      <a:pt x="3762" y="348"/>
                    </a:lnTo>
                    <a:lnTo>
                      <a:pt x="3756" y="342"/>
                    </a:lnTo>
                    <a:lnTo>
                      <a:pt x="3744" y="336"/>
                    </a:lnTo>
                    <a:lnTo>
                      <a:pt x="3738" y="336"/>
                    </a:lnTo>
                    <a:close/>
                    <a:moveTo>
                      <a:pt x="3264" y="420"/>
                    </a:moveTo>
                    <a:lnTo>
                      <a:pt x="3282" y="420"/>
                    </a:lnTo>
                    <a:lnTo>
                      <a:pt x="3300" y="426"/>
                    </a:lnTo>
                    <a:lnTo>
                      <a:pt x="3318" y="426"/>
                    </a:lnTo>
                    <a:lnTo>
                      <a:pt x="3330" y="432"/>
                    </a:lnTo>
                    <a:lnTo>
                      <a:pt x="3342" y="432"/>
                    </a:lnTo>
                    <a:lnTo>
                      <a:pt x="3330" y="444"/>
                    </a:lnTo>
                    <a:lnTo>
                      <a:pt x="3324" y="444"/>
                    </a:lnTo>
                    <a:lnTo>
                      <a:pt x="3324" y="456"/>
                    </a:lnTo>
                    <a:lnTo>
                      <a:pt x="3438" y="456"/>
                    </a:lnTo>
                    <a:lnTo>
                      <a:pt x="3462" y="444"/>
                    </a:lnTo>
                    <a:lnTo>
                      <a:pt x="3462" y="432"/>
                    </a:lnTo>
                    <a:lnTo>
                      <a:pt x="3468" y="426"/>
                    </a:lnTo>
                    <a:lnTo>
                      <a:pt x="3480" y="426"/>
                    </a:lnTo>
                    <a:lnTo>
                      <a:pt x="3492" y="420"/>
                    </a:lnTo>
                    <a:lnTo>
                      <a:pt x="3504" y="420"/>
                    </a:lnTo>
                    <a:lnTo>
                      <a:pt x="3510" y="414"/>
                    </a:lnTo>
                    <a:lnTo>
                      <a:pt x="3510" y="408"/>
                    </a:lnTo>
                    <a:lnTo>
                      <a:pt x="3522" y="396"/>
                    </a:lnTo>
                    <a:lnTo>
                      <a:pt x="3534" y="390"/>
                    </a:lnTo>
                    <a:lnTo>
                      <a:pt x="3540" y="384"/>
                    </a:lnTo>
                    <a:lnTo>
                      <a:pt x="3552" y="378"/>
                    </a:lnTo>
                    <a:lnTo>
                      <a:pt x="3552" y="372"/>
                    </a:lnTo>
                    <a:lnTo>
                      <a:pt x="3546" y="366"/>
                    </a:lnTo>
                    <a:lnTo>
                      <a:pt x="3534" y="360"/>
                    </a:lnTo>
                    <a:lnTo>
                      <a:pt x="3510" y="360"/>
                    </a:lnTo>
                    <a:lnTo>
                      <a:pt x="3504" y="366"/>
                    </a:lnTo>
                    <a:lnTo>
                      <a:pt x="3492" y="366"/>
                    </a:lnTo>
                    <a:lnTo>
                      <a:pt x="3486" y="360"/>
                    </a:lnTo>
                    <a:lnTo>
                      <a:pt x="3474" y="360"/>
                    </a:lnTo>
                    <a:lnTo>
                      <a:pt x="3462" y="354"/>
                    </a:lnTo>
                    <a:lnTo>
                      <a:pt x="3450" y="354"/>
                    </a:lnTo>
                    <a:lnTo>
                      <a:pt x="3432" y="348"/>
                    </a:lnTo>
                    <a:lnTo>
                      <a:pt x="3426" y="354"/>
                    </a:lnTo>
                    <a:lnTo>
                      <a:pt x="3420" y="354"/>
                    </a:lnTo>
                    <a:lnTo>
                      <a:pt x="3414" y="366"/>
                    </a:lnTo>
                    <a:lnTo>
                      <a:pt x="3414" y="396"/>
                    </a:lnTo>
                    <a:lnTo>
                      <a:pt x="3396" y="378"/>
                    </a:lnTo>
                    <a:lnTo>
                      <a:pt x="3384" y="372"/>
                    </a:lnTo>
                    <a:lnTo>
                      <a:pt x="3366" y="372"/>
                    </a:lnTo>
                    <a:lnTo>
                      <a:pt x="3354" y="384"/>
                    </a:lnTo>
                    <a:lnTo>
                      <a:pt x="3348" y="396"/>
                    </a:lnTo>
                    <a:lnTo>
                      <a:pt x="3330" y="414"/>
                    </a:lnTo>
                    <a:lnTo>
                      <a:pt x="3324" y="414"/>
                    </a:lnTo>
                    <a:lnTo>
                      <a:pt x="3300" y="366"/>
                    </a:lnTo>
                    <a:lnTo>
                      <a:pt x="3288" y="360"/>
                    </a:lnTo>
                    <a:lnTo>
                      <a:pt x="3258" y="360"/>
                    </a:lnTo>
                    <a:lnTo>
                      <a:pt x="3246" y="366"/>
                    </a:lnTo>
                    <a:lnTo>
                      <a:pt x="3240" y="372"/>
                    </a:lnTo>
                    <a:lnTo>
                      <a:pt x="3240" y="396"/>
                    </a:lnTo>
                    <a:lnTo>
                      <a:pt x="3246" y="408"/>
                    </a:lnTo>
                    <a:lnTo>
                      <a:pt x="3258" y="414"/>
                    </a:lnTo>
                    <a:lnTo>
                      <a:pt x="3264" y="420"/>
                    </a:lnTo>
                    <a:close/>
                    <a:moveTo>
                      <a:pt x="3720" y="288"/>
                    </a:moveTo>
                    <a:lnTo>
                      <a:pt x="3726" y="288"/>
                    </a:lnTo>
                    <a:lnTo>
                      <a:pt x="3732" y="294"/>
                    </a:lnTo>
                    <a:lnTo>
                      <a:pt x="3738" y="306"/>
                    </a:lnTo>
                    <a:lnTo>
                      <a:pt x="3768" y="306"/>
                    </a:lnTo>
                    <a:lnTo>
                      <a:pt x="3780" y="300"/>
                    </a:lnTo>
                    <a:lnTo>
                      <a:pt x="3834" y="300"/>
                    </a:lnTo>
                    <a:lnTo>
                      <a:pt x="3834" y="294"/>
                    </a:lnTo>
                    <a:lnTo>
                      <a:pt x="3828" y="294"/>
                    </a:lnTo>
                    <a:lnTo>
                      <a:pt x="3822" y="288"/>
                    </a:lnTo>
                    <a:lnTo>
                      <a:pt x="3810" y="288"/>
                    </a:lnTo>
                    <a:lnTo>
                      <a:pt x="3804" y="282"/>
                    </a:lnTo>
                    <a:lnTo>
                      <a:pt x="3792" y="282"/>
                    </a:lnTo>
                    <a:lnTo>
                      <a:pt x="3804" y="270"/>
                    </a:lnTo>
                    <a:lnTo>
                      <a:pt x="3816" y="264"/>
                    </a:lnTo>
                    <a:lnTo>
                      <a:pt x="3822" y="264"/>
                    </a:lnTo>
                    <a:lnTo>
                      <a:pt x="3828" y="258"/>
                    </a:lnTo>
                    <a:lnTo>
                      <a:pt x="3822" y="258"/>
                    </a:lnTo>
                    <a:lnTo>
                      <a:pt x="3810" y="252"/>
                    </a:lnTo>
                    <a:lnTo>
                      <a:pt x="3738" y="228"/>
                    </a:lnTo>
                    <a:lnTo>
                      <a:pt x="3732" y="228"/>
                    </a:lnTo>
                    <a:lnTo>
                      <a:pt x="3726" y="234"/>
                    </a:lnTo>
                    <a:lnTo>
                      <a:pt x="3714" y="240"/>
                    </a:lnTo>
                    <a:lnTo>
                      <a:pt x="3702" y="240"/>
                    </a:lnTo>
                    <a:lnTo>
                      <a:pt x="3690" y="252"/>
                    </a:lnTo>
                    <a:lnTo>
                      <a:pt x="3690" y="258"/>
                    </a:lnTo>
                    <a:lnTo>
                      <a:pt x="3696" y="264"/>
                    </a:lnTo>
                    <a:lnTo>
                      <a:pt x="3702" y="276"/>
                    </a:lnTo>
                    <a:lnTo>
                      <a:pt x="3714" y="282"/>
                    </a:lnTo>
                    <a:lnTo>
                      <a:pt x="3720" y="288"/>
                    </a:lnTo>
                    <a:close/>
                    <a:moveTo>
                      <a:pt x="3288" y="504"/>
                    </a:moveTo>
                    <a:lnTo>
                      <a:pt x="3270" y="504"/>
                    </a:lnTo>
                    <a:lnTo>
                      <a:pt x="3234" y="510"/>
                    </a:lnTo>
                    <a:lnTo>
                      <a:pt x="3186" y="516"/>
                    </a:lnTo>
                    <a:lnTo>
                      <a:pt x="3144" y="528"/>
                    </a:lnTo>
                    <a:lnTo>
                      <a:pt x="3132" y="534"/>
                    </a:lnTo>
                    <a:lnTo>
                      <a:pt x="3126" y="540"/>
                    </a:lnTo>
                    <a:lnTo>
                      <a:pt x="3132" y="540"/>
                    </a:lnTo>
                    <a:lnTo>
                      <a:pt x="3150" y="558"/>
                    </a:lnTo>
                    <a:lnTo>
                      <a:pt x="3156" y="570"/>
                    </a:lnTo>
                    <a:lnTo>
                      <a:pt x="3156" y="576"/>
                    </a:lnTo>
                    <a:lnTo>
                      <a:pt x="3138" y="582"/>
                    </a:lnTo>
                    <a:lnTo>
                      <a:pt x="3120" y="570"/>
                    </a:lnTo>
                    <a:lnTo>
                      <a:pt x="3090" y="564"/>
                    </a:lnTo>
                    <a:lnTo>
                      <a:pt x="3048" y="570"/>
                    </a:lnTo>
                    <a:lnTo>
                      <a:pt x="3066" y="606"/>
                    </a:lnTo>
                    <a:lnTo>
                      <a:pt x="3072" y="612"/>
                    </a:lnTo>
                    <a:lnTo>
                      <a:pt x="3084" y="618"/>
                    </a:lnTo>
                    <a:lnTo>
                      <a:pt x="3102" y="624"/>
                    </a:lnTo>
                    <a:lnTo>
                      <a:pt x="3114" y="630"/>
                    </a:lnTo>
                    <a:lnTo>
                      <a:pt x="3120" y="642"/>
                    </a:lnTo>
                    <a:lnTo>
                      <a:pt x="3120" y="654"/>
                    </a:lnTo>
                    <a:lnTo>
                      <a:pt x="3126" y="666"/>
                    </a:lnTo>
                    <a:lnTo>
                      <a:pt x="3126" y="678"/>
                    </a:lnTo>
                    <a:lnTo>
                      <a:pt x="3144" y="678"/>
                    </a:lnTo>
                    <a:lnTo>
                      <a:pt x="3228" y="666"/>
                    </a:lnTo>
                    <a:lnTo>
                      <a:pt x="3264" y="660"/>
                    </a:lnTo>
                    <a:lnTo>
                      <a:pt x="3276" y="654"/>
                    </a:lnTo>
                    <a:lnTo>
                      <a:pt x="3282" y="642"/>
                    </a:lnTo>
                    <a:lnTo>
                      <a:pt x="3288" y="624"/>
                    </a:lnTo>
                    <a:lnTo>
                      <a:pt x="3300" y="600"/>
                    </a:lnTo>
                    <a:lnTo>
                      <a:pt x="3300" y="588"/>
                    </a:lnTo>
                    <a:lnTo>
                      <a:pt x="3228" y="576"/>
                    </a:lnTo>
                    <a:lnTo>
                      <a:pt x="3240" y="570"/>
                    </a:lnTo>
                    <a:lnTo>
                      <a:pt x="3348" y="534"/>
                    </a:lnTo>
                    <a:lnTo>
                      <a:pt x="3360" y="528"/>
                    </a:lnTo>
                    <a:lnTo>
                      <a:pt x="3354" y="522"/>
                    </a:lnTo>
                    <a:lnTo>
                      <a:pt x="3342" y="516"/>
                    </a:lnTo>
                    <a:lnTo>
                      <a:pt x="3324" y="510"/>
                    </a:lnTo>
                    <a:lnTo>
                      <a:pt x="3312" y="510"/>
                    </a:lnTo>
                    <a:lnTo>
                      <a:pt x="3300" y="504"/>
                    </a:lnTo>
                    <a:lnTo>
                      <a:pt x="3288" y="504"/>
                    </a:lnTo>
                    <a:close/>
                    <a:moveTo>
                      <a:pt x="2898" y="744"/>
                    </a:moveTo>
                    <a:lnTo>
                      <a:pt x="2880" y="738"/>
                    </a:lnTo>
                    <a:lnTo>
                      <a:pt x="2796" y="738"/>
                    </a:lnTo>
                    <a:lnTo>
                      <a:pt x="2874" y="696"/>
                    </a:lnTo>
                    <a:lnTo>
                      <a:pt x="2880" y="684"/>
                    </a:lnTo>
                    <a:lnTo>
                      <a:pt x="2886" y="654"/>
                    </a:lnTo>
                    <a:lnTo>
                      <a:pt x="2898" y="624"/>
                    </a:lnTo>
                    <a:lnTo>
                      <a:pt x="2898" y="588"/>
                    </a:lnTo>
                    <a:lnTo>
                      <a:pt x="2880" y="570"/>
                    </a:lnTo>
                    <a:lnTo>
                      <a:pt x="2850" y="570"/>
                    </a:lnTo>
                    <a:lnTo>
                      <a:pt x="2814" y="576"/>
                    </a:lnTo>
                    <a:lnTo>
                      <a:pt x="2796" y="582"/>
                    </a:lnTo>
                    <a:lnTo>
                      <a:pt x="2784" y="588"/>
                    </a:lnTo>
                    <a:lnTo>
                      <a:pt x="2784" y="594"/>
                    </a:lnTo>
                    <a:lnTo>
                      <a:pt x="2766" y="612"/>
                    </a:lnTo>
                    <a:lnTo>
                      <a:pt x="2760" y="630"/>
                    </a:lnTo>
                    <a:lnTo>
                      <a:pt x="2736" y="654"/>
                    </a:lnTo>
                    <a:lnTo>
                      <a:pt x="2718" y="666"/>
                    </a:lnTo>
                    <a:lnTo>
                      <a:pt x="2706" y="672"/>
                    </a:lnTo>
                    <a:lnTo>
                      <a:pt x="2700" y="672"/>
                    </a:lnTo>
                    <a:lnTo>
                      <a:pt x="2694" y="666"/>
                    </a:lnTo>
                    <a:lnTo>
                      <a:pt x="2694" y="660"/>
                    </a:lnTo>
                    <a:lnTo>
                      <a:pt x="2700" y="654"/>
                    </a:lnTo>
                    <a:lnTo>
                      <a:pt x="2706" y="642"/>
                    </a:lnTo>
                    <a:lnTo>
                      <a:pt x="2712" y="636"/>
                    </a:lnTo>
                    <a:lnTo>
                      <a:pt x="2718" y="624"/>
                    </a:lnTo>
                    <a:lnTo>
                      <a:pt x="2718" y="612"/>
                    </a:lnTo>
                    <a:lnTo>
                      <a:pt x="2724" y="606"/>
                    </a:lnTo>
                    <a:lnTo>
                      <a:pt x="2724" y="600"/>
                    </a:lnTo>
                    <a:lnTo>
                      <a:pt x="2706" y="594"/>
                    </a:lnTo>
                    <a:lnTo>
                      <a:pt x="2676" y="588"/>
                    </a:lnTo>
                    <a:lnTo>
                      <a:pt x="2628" y="588"/>
                    </a:lnTo>
                    <a:lnTo>
                      <a:pt x="2622" y="606"/>
                    </a:lnTo>
                    <a:lnTo>
                      <a:pt x="2610" y="612"/>
                    </a:lnTo>
                    <a:lnTo>
                      <a:pt x="2586" y="618"/>
                    </a:lnTo>
                    <a:lnTo>
                      <a:pt x="2550" y="624"/>
                    </a:lnTo>
                    <a:lnTo>
                      <a:pt x="2508" y="630"/>
                    </a:lnTo>
                    <a:lnTo>
                      <a:pt x="2490" y="630"/>
                    </a:lnTo>
                    <a:lnTo>
                      <a:pt x="2496" y="624"/>
                    </a:lnTo>
                    <a:lnTo>
                      <a:pt x="2508" y="618"/>
                    </a:lnTo>
                    <a:lnTo>
                      <a:pt x="2520" y="618"/>
                    </a:lnTo>
                    <a:lnTo>
                      <a:pt x="2538" y="612"/>
                    </a:lnTo>
                    <a:lnTo>
                      <a:pt x="2550" y="606"/>
                    </a:lnTo>
                    <a:lnTo>
                      <a:pt x="2586" y="594"/>
                    </a:lnTo>
                    <a:lnTo>
                      <a:pt x="2598" y="588"/>
                    </a:lnTo>
                    <a:lnTo>
                      <a:pt x="2604" y="588"/>
                    </a:lnTo>
                    <a:lnTo>
                      <a:pt x="2604" y="582"/>
                    </a:lnTo>
                    <a:lnTo>
                      <a:pt x="2592" y="576"/>
                    </a:lnTo>
                    <a:lnTo>
                      <a:pt x="2556" y="576"/>
                    </a:lnTo>
                    <a:lnTo>
                      <a:pt x="2496" y="594"/>
                    </a:lnTo>
                    <a:lnTo>
                      <a:pt x="2460" y="600"/>
                    </a:lnTo>
                    <a:lnTo>
                      <a:pt x="2466" y="594"/>
                    </a:lnTo>
                    <a:lnTo>
                      <a:pt x="2478" y="588"/>
                    </a:lnTo>
                    <a:lnTo>
                      <a:pt x="2490" y="576"/>
                    </a:lnTo>
                    <a:lnTo>
                      <a:pt x="2502" y="570"/>
                    </a:lnTo>
                    <a:lnTo>
                      <a:pt x="2514" y="558"/>
                    </a:lnTo>
                    <a:lnTo>
                      <a:pt x="2508" y="558"/>
                    </a:lnTo>
                    <a:lnTo>
                      <a:pt x="2508" y="552"/>
                    </a:lnTo>
                    <a:lnTo>
                      <a:pt x="2496" y="552"/>
                    </a:lnTo>
                    <a:lnTo>
                      <a:pt x="2346" y="600"/>
                    </a:lnTo>
                    <a:lnTo>
                      <a:pt x="2328" y="600"/>
                    </a:lnTo>
                    <a:lnTo>
                      <a:pt x="2244" y="624"/>
                    </a:lnTo>
                    <a:lnTo>
                      <a:pt x="2250" y="642"/>
                    </a:lnTo>
                    <a:lnTo>
                      <a:pt x="2190" y="660"/>
                    </a:lnTo>
                    <a:lnTo>
                      <a:pt x="2172" y="678"/>
                    </a:lnTo>
                    <a:lnTo>
                      <a:pt x="2202" y="690"/>
                    </a:lnTo>
                    <a:lnTo>
                      <a:pt x="2208" y="684"/>
                    </a:lnTo>
                    <a:lnTo>
                      <a:pt x="2220" y="678"/>
                    </a:lnTo>
                    <a:lnTo>
                      <a:pt x="2238" y="678"/>
                    </a:lnTo>
                    <a:lnTo>
                      <a:pt x="2244" y="684"/>
                    </a:lnTo>
                    <a:lnTo>
                      <a:pt x="2244" y="690"/>
                    </a:lnTo>
                    <a:lnTo>
                      <a:pt x="2238" y="696"/>
                    </a:lnTo>
                    <a:lnTo>
                      <a:pt x="2226" y="696"/>
                    </a:lnTo>
                    <a:lnTo>
                      <a:pt x="2208" y="702"/>
                    </a:lnTo>
                    <a:lnTo>
                      <a:pt x="2196" y="702"/>
                    </a:lnTo>
                    <a:lnTo>
                      <a:pt x="2160" y="720"/>
                    </a:lnTo>
                    <a:lnTo>
                      <a:pt x="2166" y="732"/>
                    </a:lnTo>
                    <a:lnTo>
                      <a:pt x="2196" y="732"/>
                    </a:lnTo>
                    <a:lnTo>
                      <a:pt x="2238" y="738"/>
                    </a:lnTo>
                    <a:lnTo>
                      <a:pt x="2322" y="738"/>
                    </a:lnTo>
                    <a:lnTo>
                      <a:pt x="2352" y="744"/>
                    </a:lnTo>
                    <a:lnTo>
                      <a:pt x="2352" y="750"/>
                    </a:lnTo>
                    <a:lnTo>
                      <a:pt x="2322" y="762"/>
                    </a:lnTo>
                    <a:lnTo>
                      <a:pt x="2280" y="762"/>
                    </a:lnTo>
                    <a:lnTo>
                      <a:pt x="2172" y="774"/>
                    </a:lnTo>
                    <a:lnTo>
                      <a:pt x="2136" y="774"/>
                    </a:lnTo>
                    <a:lnTo>
                      <a:pt x="2112" y="786"/>
                    </a:lnTo>
                    <a:lnTo>
                      <a:pt x="2106" y="792"/>
                    </a:lnTo>
                    <a:lnTo>
                      <a:pt x="2118" y="804"/>
                    </a:lnTo>
                    <a:lnTo>
                      <a:pt x="2130" y="810"/>
                    </a:lnTo>
                    <a:lnTo>
                      <a:pt x="2148" y="810"/>
                    </a:lnTo>
                    <a:lnTo>
                      <a:pt x="2160" y="816"/>
                    </a:lnTo>
                    <a:lnTo>
                      <a:pt x="2178" y="822"/>
                    </a:lnTo>
                    <a:lnTo>
                      <a:pt x="2190" y="828"/>
                    </a:lnTo>
                    <a:lnTo>
                      <a:pt x="2190" y="834"/>
                    </a:lnTo>
                    <a:lnTo>
                      <a:pt x="2184" y="840"/>
                    </a:lnTo>
                    <a:lnTo>
                      <a:pt x="2172" y="840"/>
                    </a:lnTo>
                    <a:lnTo>
                      <a:pt x="2154" y="858"/>
                    </a:lnTo>
                    <a:lnTo>
                      <a:pt x="2166" y="870"/>
                    </a:lnTo>
                    <a:lnTo>
                      <a:pt x="2322" y="870"/>
                    </a:lnTo>
                    <a:lnTo>
                      <a:pt x="2370" y="864"/>
                    </a:lnTo>
                    <a:lnTo>
                      <a:pt x="2436" y="858"/>
                    </a:lnTo>
                    <a:lnTo>
                      <a:pt x="2508" y="846"/>
                    </a:lnTo>
                    <a:lnTo>
                      <a:pt x="2574" y="840"/>
                    </a:lnTo>
                    <a:lnTo>
                      <a:pt x="2616" y="828"/>
                    </a:lnTo>
                    <a:lnTo>
                      <a:pt x="2652" y="828"/>
                    </a:lnTo>
                    <a:lnTo>
                      <a:pt x="2736" y="864"/>
                    </a:lnTo>
                    <a:lnTo>
                      <a:pt x="2778" y="876"/>
                    </a:lnTo>
                    <a:lnTo>
                      <a:pt x="2796" y="876"/>
                    </a:lnTo>
                    <a:lnTo>
                      <a:pt x="2814" y="870"/>
                    </a:lnTo>
                    <a:lnTo>
                      <a:pt x="2832" y="852"/>
                    </a:lnTo>
                    <a:lnTo>
                      <a:pt x="2838" y="840"/>
                    </a:lnTo>
                    <a:lnTo>
                      <a:pt x="2844" y="834"/>
                    </a:lnTo>
                    <a:lnTo>
                      <a:pt x="2844" y="822"/>
                    </a:lnTo>
                    <a:lnTo>
                      <a:pt x="2766" y="822"/>
                    </a:lnTo>
                    <a:lnTo>
                      <a:pt x="2802" y="798"/>
                    </a:lnTo>
                    <a:lnTo>
                      <a:pt x="2850" y="798"/>
                    </a:lnTo>
                    <a:lnTo>
                      <a:pt x="2898" y="792"/>
                    </a:lnTo>
                    <a:lnTo>
                      <a:pt x="2910" y="786"/>
                    </a:lnTo>
                    <a:lnTo>
                      <a:pt x="2916" y="786"/>
                    </a:lnTo>
                    <a:lnTo>
                      <a:pt x="2922" y="780"/>
                    </a:lnTo>
                    <a:lnTo>
                      <a:pt x="2916" y="768"/>
                    </a:lnTo>
                    <a:lnTo>
                      <a:pt x="2898" y="750"/>
                    </a:lnTo>
                    <a:lnTo>
                      <a:pt x="2898" y="744"/>
                    </a:lnTo>
                    <a:close/>
                    <a:moveTo>
                      <a:pt x="2868" y="882"/>
                    </a:moveTo>
                    <a:lnTo>
                      <a:pt x="2886" y="882"/>
                    </a:lnTo>
                    <a:lnTo>
                      <a:pt x="2904" y="876"/>
                    </a:lnTo>
                    <a:lnTo>
                      <a:pt x="2910" y="870"/>
                    </a:lnTo>
                    <a:lnTo>
                      <a:pt x="2910" y="864"/>
                    </a:lnTo>
                    <a:lnTo>
                      <a:pt x="2904" y="858"/>
                    </a:lnTo>
                    <a:lnTo>
                      <a:pt x="2880" y="858"/>
                    </a:lnTo>
                    <a:lnTo>
                      <a:pt x="2868" y="870"/>
                    </a:lnTo>
                    <a:lnTo>
                      <a:pt x="2868" y="882"/>
                    </a:lnTo>
                    <a:close/>
                    <a:moveTo>
                      <a:pt x="3276" y="330"/>
                    </a:moveTo>
                    <a:lnTo>
                      <a:pt x="3288" y="330"/>
                    </a:lnTo>
                    <a:lnTo>
                      <a:pt x="3294" y="324"/>
                    </a:lnTo>
                    <a:lnTo>
                      <a:pt x="3300" y="312"/>
                    </a:lnTo>
                    <a:lnTo>
                      <a:pt x="3300" y="306"/>
                    </a:lnTo>
                    <a:lnTo>
                      <a:pt x="3294" y="294"/>
                    </a:lnTo>
                    <a:lnTo>
                      <a:pt x="3288" y="288"/>
                    </a:lnTo>
                    <a:lnTo>
                      <a:pt x="3276" y="288"/>
                    </a:lnTo>
                    <a:lnTo>
                      <a:pt x="3270" y="300"/>
                    </a:lnTo>
                    <a:lnTo>
                      <a:pt x="3264" y="306"/>
                    </a:lnTo>
                    <a:lnTo>
                      <a:pt x="3264" y="324"/>
                    </a:lnTo>
                    <a:lnTo>
                      <a:pt x="3270" y="330"/>
                    </a:lnTo>
                    <a:lnTo>
                      <a:pt x="3276" y="330"/>
                    </a:lnTo>
                    <a:close/>
                    <a:moveTo>
                      <a:pt x="3462" y="228"/>
                    </a:moveTo>
                    <a:lnTo>
                      <a:pt x="3450" y="240"/>
                    </a:lnTo>
                    <a:lnTo>
                      <a:pt x="3450" y="252"/>
                    </a:lnTo>
                    <a:lnTo>
                      <a:pt x="3456" y="258"/>
                    </a:lnTo>
                    <a:lnTo>
                      <a:pt x="3528" y="258"/>
                    </a:lnTo>
                    <a:lnTo>
                      <a:pt x="3546" y="276"/>
                    </a:lnTo>
                    <a:lnTo>
                      <a:pt x="3558" y="282"/>
                    </a:lnTo>
                    <a:lnTo>
                      <a:pt x="3588" y="282"/>
                    </a:lnTo>
                    <a:lnTo>
                      <a:pt x="3612" y="270"/>
                    </a:lnTo>
                    <a:lnTo>
                      <a:pt x="3618" y="264"/>
                    </a:lnTo>
                    <a:lnTo>
                      <a:pt x="3606" y="252"/>
                    </a:lnTo>
                    <a:lnTo>
                      <a:pt x="3636" y="246"/>
                    </a:lnTo>
                    <a:lnTo>
                      <a:pt x="3594" y="210"/>
                    </a:lnTo>
                    <a:lnTo>
                      <a:pt x="3552" y="216"/>
                    </a:lnTo>
                    <a:lnTo>
                      <a:pt x="3534" y="198"/>
                    </a:lnTo>
                    <a:lnTo>
                      <a:pt x="3450" y="198"/>
                    </a:lnTo>
                    <a:lnTo>
                      <a:pt x="3438" y="204"/>
                    </a:lnTo>
                    <a:lnTo>
                      <a:pt x="3426" y="204"/>
                    </a:lnTo>
                    <a:lnTo>
                      <a:pt x="3420" y="210"/>
                    </a:lnTo>
                    <a:lnTo>
                      <a:pt x="3438" y="228"/>
                    </a:lnTo>
                    <a:lnTo>
                      <a:pt x="3462" y="228"/>
                    </a:lnTo>
                    <a:close/>
                    <a:moveTo>
                      <a:pt x="3432" y="1302"/>
                    </a:moveTo>
                    <a:lnTo>
                      <a:pt x="3408" y="1326"/>
                    </a:lnTo>
                    <a:lnTo>
                      <a:pt x="3408" y="1344"/>
                    </a:lnTo>
                    <a:lnTo>
                      <a:pt x="3438" y="1344"/>
                    </a:lnTo>
                    <a:lnTo>
                      <a:pt x="3462" y="1332"/>
                    </a:lnTo>
                    <a:lnTo>
                      <a:pt x="3468" y="1332"/>
                    </a:lnTo>
                    <a:lnTo>
                      <a:pt x="3480" y="1326"/>
                    </a:lnTo>
                    <a:lnTo>
                      <a:pt x="3486" y="1326"/>
                    </a:lnTo>
                    <a:lnTo>
                      <a:pt x="3504" y="1308"/>
                    </a:lnTo>
                    <a:lnTo>
                      <a:pt x="3516" y="1290"/>
                    </a:lnTo>
                    <a:lnTo>
                      <a:pt x="3516" y="1266"/>
                    </a:lnTo>
                    <a:lnTo>
                      <a:pt x="3510" y="1260"/>
                    </a:lnTo>
                    <a:lnTo>
                      <a:pt x="3498" y="1260"/>
                    </a:lnTo>
                    <a:lnTo>
                      <a:pt x="3480" y="1266"/>
                    </a:lnTo>
                    <a:lnTo>
                      <a:pt x="3432" y="1302"/>
                    </a:lnTo>
                    <a:close/>
                    <a:moveTo>
                      <a:pt x="4416" y="1392"/>
                    </a:moveTo>
                    <a:lnTo>
                      <a:pt x="4428" y="1380"/>
                    </a:lnTo>
                    <a:lnTo>
                      <a:pt x="4428" y="1374"/>
                    </a:lnTo>
                    <a:lnTo>
                      <a:pt x="4386" y="1374"/>
                    </a:lnTo>
                    <a:lnTo>
                      <a:pt x="4386" y="1380"/>
                    </a:lnTo>
                    <a:lnTo>
                      <a:pt x="4404" y="1398"/>
                    </a:lnTo>
                    <a:lnTo>
                      <a:pt x="4416" y="1392"/>
                    </a:lnTo>
                    <a:close/>
                    <a:moveTo>
                      <a:pt x="3120" y="2034"/>
                    </a:moveTo>
                    <a:lnTo>
                      <a:pt x="3132" y="2034"/>
                    </a:lnTo>
                    <a:lnTo>
                      <a:pt x="3138" y="2028"/>
                    </a:lnTo>
                    <a:lnTo>
                      <a:pt x="3132" y="2022"/>
                    </a:lnTo>
                    <a:lnTo>
                      <a:pt x="3120" y="2016"/>
                    </a:lnTo>
                    <a:lnTo>
                      <a:pt x="3114" y="2010"/>
                    </a:lnTo>
                    <a:lnTo>
                      <a:pt x="3108" y="2010"/>
                    </a:lnTo>
                    <a:lnTo>
                      <a:pt x="3090" y="2016"/>
                    </a:lnTo>
                    <a:lnTo>
                      <a:pt x="3078" y="2022"/>
                    </a:lnTo>
                    <a:lnTo>
                      <a:pt x="3072" y="2022"/>
                    </a:lnTo>
                    <a:lnTo>
                      <a:pt x="3072" y="2028"/>
                    </a:lnTo>
                    <a:lnTo>
                      <a:pt x="3078" y="2034"/>
                    </a:lnTo>
                    <a:lnTo>
                      <a:pt x="3120" y="2034"/>
                    </a:lnTo>
                    <a:close/>
                    <a:moveTo>
                      <a:pt x="4758" y="996"/>
                    </a:moveTo>
                    <a:lnTo>
                      <a:pt x="4746" y="996"/>
                    </a:lnTo>
                    <a:lnTo>
                      <a:pt x="4734" y="984"/>
                    </a:lnTo>
                    <a:lnTo>
                      <a:pt x="4704" y="1008"/>
                    </a:lnTo>
                    <a:lnTo>
                      <a:pt x="4704" y="978"/>
                    </a:lnTo>
                    <a:lnTo>
                      <a:pt x="4662" y="978"/>
                    </a:lnTo>
                    <a:lnTo>
                      <a:pt x="4668" y="978"/>
                    </a:lnTo>
                    <a:lnTo>
                      <a:pt x="4674" y="972"/>
                    </a:lnTo>
                    <a:lnTo>
                      <a:pt x="4686" y="972"/>
                    </a:lnTo>
                    <a:lnTo>
                      <a:pt x="4698" y="966"/>
                    </a:lnTo>
                    <a:lnTo>
                      <a:pt x="4704" y="954"/>
                    </a:lnTo>
                    <a:lnTo>
                      <a:pt x="4704" y="948"/>
                    </a:lnTo>
                    <a:lnTo>
                      <a:pt x="4698" y="942"/>
                    </a:lnTo>
                    <a:lnTo>
                      <a:pt x="4680" y="942"/>
                    </a:lnTo>
                    <a:lnTo>
                      <a:pt x="4668" y="936"/>
                    </a:lnTo>
                    <a:lnTo>
                      <a:pt x="4650" y="936"/>
                    </a:lnTo>
                    <a:lnTo>
                      <a:pt x="4632" y="930"/>
                    </a:lnTo>
                    <a:lnTo>
                      <a:pt x="4620" y="930"/>
                    </a:lnTo>
                    <a:lnTo>
                      <a:pt x="4614" y="918"/>
                    </a:lnTo>
                    <a:lnTo>
                      <a:pt x="4566" y="912"/>
                    </a:lnTo>
                    <a:lnTo>
                      <a:pt x="4500" y="870"/>
                    </a:lnTo>
                    <a:lnTo>
                      <a:pt x="4566" y="864"/>
                    </a:lnTo>
                    <a:lnTo>
                      <a:pt x="4536" y="840"/>
                    </a:lnTo>
                    <a:lnTo>
                      <a:pt x="4542" y="840"/>
                    </a:lnTo>
                    <a:lnTo>
                      <a:pt x="4548" y="834"/>
                    </a:lnTo>
                    <a:lnTo>
                      <a:pt x="4584" y="834"/>
                    </a:lnTo>
                    <a:lnTo>
                      <a:pt x="4596" y="840"/>
                    </a:lnTo>
                    <a:lnTo>
                      <a:pt x="4638" y="840"/>
                    </a:lnTo>
                    <a:lnTo>
                      <a:pt x="4638" y="834"/>
                    </a:lnTo>
                    <a:lnTo>
                      <a:pt x="4632" y="828"/>
                    </a:lnTo>
                    <a:lnTo>
                      <a:pt x="4614" y="822"/>
                    </a:lnTo>
                    <a:lnTo>
                      <a:pt x="4596" y="822"/>
                    </a:lnTo>
                    <a:lnTo>
                      <a:pt x="4578" y="816"/>
                    </a:lnTo>
                    <a:lnTo>
                      <a:pt x="4518" y="816"/>
                    </a:lnTo>
                    <a:lnTo>
                      <a:pt x="4536" y="816"/>
                    </a:lnTo>
                    <a:lnTo>
                      <a:pt x="4620" y="804"/>
                    </a:lnTo>
                    <a:lnTo>
                      <a:pt x="4638" y="798"/>
                    </a:lnTo>
                    <a:lnTo>
                      <a:pt x="4638" y="792"/>
                    </a:lnTo>
                    <a:lnTo>
                      <a:pt x="4632" y="792"/>
                    </a:lnTo>
                    <a:lnTo>
                      <a:pt x="4626" y="786"/>
                    </a:lnTo>
                    <a:lnTo>
                      <a:pt x="4608" y="786"/>
                    </a:lnTo>
                    <a:lnTo>
                      <a:pt x="4500" y="798"/>
                    </a:lnTo>
                    <a:lnTo>
                      <a:pt x="4560" y="762"/>
                    </a:lnTo>
                    <a:lnTo>
                      <a:pt x="4620" y="762"/>
                    </a:lnTo>
                    <a:lnTo>
                      <a:pt x="4626" y="756"/>
                    </a:lnTo>
                    <a:lnTo>
                      <a:pt x="4620" y="750"/>
                    </a:lnTo>
                    <a:lnTo>
                      <a:pt x="4584" y="738"/>
                    </a:lnTo>
                    <a:lnTo>
                      <a:pt x="4572" y="732"/>
                    </a:lnTo>
                    <a:lnTo>
                      <a:pt x="4554" y="732"/>
                    </a:lnTo>
                    <a:lnTo>
                      <a:pt x="4518" y="750"/>
                    </a:lnTo>
                    <a:lnTo>
                      <a:pt x="4500" y="744"/>
                    </a:lnTo>
                    <a:lnTo>
                      <a:pt x="4458" y="774"/>
                    </a:lnTo>
                    <a:lnTo>
                      <a:pt x="4464" y="756"/>
                    </a:lnTo>
                    <a:lnTo>
                      <a:pt x="4440" y="774"/>
                    </a:lnTo>
                    <a:lnTo>
                      <a:pt x="4464" y="744"/>
                    </a:lnTo>
                    <a:lnTo>
                      <a:pt x="4500" y="744"/>
                    </a:lnTo>
                    <a:lnTo>
                      <a:pt x="4506" y="738"/>
                    </a:lnTo>
                    <a:lnTo>
                      <a:pt x="4518" y="714"/>
                    </a:lnTo>
                    <a:lnTo>
                      <a:pt x="4518" y="708"/>
                    </a:lnTo>
                    <a:lnTo>
                      <a:pt x="4512" y="702"/>
                    </a:lnTo>
                    <a:lnTo>
                      <a:pt x="4506" y="708"/>
                    </a:lnTo>
                    <a:lnTo>
                      <a:pt x="4494" y="714"/>
                    </a:lnTo>
                    <a:lnTo>
                      <a:pt x="4488" y="726"/>
                    </a:lnTo>
                    <a:lnTo>
                      <a:pt x="4452" y="726"/>
                    </a:lnTo>
                    <a:lnTo>
                      <a:pt x="4428" y="738"/>
                    </a:lnTo>
                    <a:lnTo>
                      <a:pt x="4452" y="708"/>
                    </a:lnTo>
                    <a:lnTo>
                      <a:pt x="4482" y="708"/>
                    </a:lnTo>
                    <a:lnTo>
                      <a:pt x="4494" y="702"/>
                    </a:lnTo>
                    <a:lnTo>
                      <a:pt x="4500" y="702"/>
                    </a:lnTo>
                    <a:lnTo>
                      <a:pt x="4506" y="696"/>
                    </a:lnTo>
                    <a:lnTo>
                      <a:pt x="4506" y="690"/>
                    </a:lnTo>
                    <a:lnTo>
                      <a:pt x="4500" y="684"/>
                    </a:lnTo>
                    <a:lnTo>
                      <a:pt x="4458" y="684"/>
                    </a:lnTo>
                    <a:lnTo>
                      <a:pt x="4446" y="690"/>
                    </a:lnTo>
                    <a:lnTo>
                      <a:pt x="4428" y="696"/>
                    </a:lnTo>
                    <a:lnTo>
                      <a:pt x="4422" y="702"/>
                    </a:lnTo>
                    <a:lnTo>
                      <a:pt x="4416" y="702"/>
                    </a:lnTo>
                    <a:lnTo>
                      <a:pt x="4404" y="684"/>
                    </a:lnTo>
                    <a:lnTo>
                      <a:pt x="4380" y="702"/>
                    </a:lnTo>
                    <a:lnTo>
                      <a:pt x="4398" y="672"/>
                    </a:lnTo>
                    <a:lnTo>
                      <a:pt x="4344" y="696"/>
                    </a:lnTo>
                    <a:lnTo>
                      <a:pt x="4344" y="672"/>
                    </a:lnTo>
                    <a:lnTo>
                      <a:pt x="4350" y="672"/>
                    </a:lnTo>
                    <a:lnTo>
                      <a:pt x="4356" y="666"/>
                    </a:lnTo>
                    <a:lnTo>
                      <a:pt x="4368" y="666"/>
                    </a:lnTo>
                    <a:lnTo>
                      <a:pt x="4386" y="660"/>
                    </a:lnTo>
                    <a:lnTo>
                      <a:pt x="4392" y="660"/>
                    </a:lnTo>
                    <a:lnTo>
                      <a:pt x="4398" y="654"/>
                    </a:lnTo>
                    <a:lnTo>
                      <a:pt x="4356" y="654"/>
                    </a:lnTo>
                    <a:lnTo>
                      <a:pt x="4338" y="660"/>
                    </a:lnTo>
                    <a:lnTo>
                      <a:pt x="4326" y="660"/>
                    </a:lnTo>
                    <a:lnTo>
                      <a:pt x="4320" y="648"/>
                    </a:lnTo>
                    <a:lnTo>
                      <a:pt x="4332" y="648"/>
                    </a:lnTo>
                    <a:lnTo>
                      <a:pt x="4356" y="636"/>
                    </a:lnTo>
                    <a:lnTo>
                      <a:pt x="4368" y="636"/>
                    </a:lnTo>
                    <a:lnTo>
                      <a:pt x="4380" y="630"/>
                    </a:lnTo>
                    <a:lnTo>
                      <a:pt x="4386" y="624"/>
                    </a:lnTo>
                    <a:lnTo>
                      <a:pt x="4368" y="618"/>
                    </a:lnTo>
                    <a:lnTo>
                      <a:pt x="4326" y="612"/>
                    </a:lnTo>
                    <a:lnTo>
                      <a:pt x="4290" y="612"/>
                    </a:lnTo>
                    <a:lnTo>
                      <a:pt x="4266" y="606"/>
                    </a:lnTo>
                    <a:lnTo>
                      <a:pt x="4236" y="606"/>
                    </a:lnTo>
                    <a:lnTo>
                      <a:pt x="4230" y="612"/>
                    </a:lnTo>
                    <a:lnTo>
                      <a:pt x="4230" y="618"/>
                    </a:lnTo>
                    <a:lnTo>
                      <a:pt x="4236" y="624"/>
                    </a:lnTo>
                    <a:lnTo>
                      <a:pt x="4242" y="636"/>
                    </a:lnTo>
                    <a:lnTo>
                      <a:pt x="4206" y="630"/>
                    </a:lnTo>
                    <a:lnTo>
                      <a:pt x="4212" y="660"/>
                    </a:lnTo>
                    <a:lnTo>
                      <a:pt x="4194" y="636"/>
                    </a:lnTo>
                    <a:lnTo>
                      <a:pt x="4152" y="660"/>
                    </a:lnTo>
                    <a:lnTo>
                      <a:pt x="4158" y="654"/>
                    </a:lnTo>
                    <a:lnTo>
                      <a:pt x="4158" y="636"/>
                    </a:lnTo>
                    <a:lnTo>
                      <a:pt x="4152" y="630"/>
                    </a:lnTo>
                    <a:lnTo>
                      <a:pt x="4140" y="630"/>
                    </a:lnTo>
                    <a:lnTo>
                      <a:pt x="4122" y="636"/>
                    </a:lnTo>
                    <a:lnTo>
                      <a:pt x="4110" y="642"/>
                    </a:lnTo>
                    <a:lnTo>
                      <a:pt x="4098" y="642"/>
                    </a:lnTo>
                    <a:lnTo>
                      <a:pt x="4086" y="648"/>
                    </a:lnTo>
                    <a:lnTo>
                      <a:pt x="4080" y="654"/>
                    </a:lnTo>
                    <a:lnTo>
                      <a:pt x="4074" y="654"/>
                    </a:lnTo>
                    <a:lnTo>
                      <a:pt x="4092" y="618"/>
                    </a:lnTo>
                    <a:lnTo>
                      <a:pt x="4110" y="618"/>
                    </a:lnTo>
                    <a:lnTo>
                      <a:pt x="4122" y="612"/>
                    </a:lnTo>
                    <a:lnTo>
                      <a:pt x="4134" y="612"/>
                    </a:lnTo>
                    <a:lnTo>
                      <a:pt x="4146" y="606"/>
                    </a:lnTo>
                    <a:lnTo>
                      <a:pt x="4152" y="600"/>
                    </a:lnTo>
                    <a:lnTo>
                      <a:pt x="4152" y="594"/>
                    </a:lnTo>
                    <a:lnTo>
                      <a:pt x="4146" y="582"/>
                    </a:lnTo>
                    <a:lnTo>
                      <a:pt x="4134" y="570"/>
                    </a:lnTo>
                    <a:lnTo>
                      <a:pt x="4152" y="552"/>
                    </a:lnTo>
                    <a:lnTo>
                      <a:pt x="4152" y="540"/>
                    </a:lnTo>
                    <a:lnTo>
                      <a:pt x="4050" y="540"/>
                    </a:lnTo>
                    <a:lnTo>
                      <a:pt x="4026" y="558"/>
                    </a:lnTo>
                    <a:lnTo>
                      <a:pt x="3942" y="558"/>
                    </a:lnTo>
                    <a:lnTo>
                      <a:pt x="3948" y="576"/>
                    </a:lnTo>
                    <a:lnTo>
                      <a:pt x="3978" y="588"/>
                    </a:lnTo>
                    <a:lnTo>
                      <a:pt x="3936" y="576"/>
                    </a:lnTo>
                    <a:lnTo>
                      <a:pt x="3948" y="600"/>
                    </a:lnTo>
                    <a:lnTo>
                      <a:pt x="3936" y="594"/>
                    </a:lnTo>
                    <a:lnTo>
                      <a:pt x="3930" y="594"/>
                    </a:lnTo>
                    <a:lnTo>
                      <a:pt x="3918" y="588"/>
                    </a:lnTo>
                    <a:lnTo>
                      <a:pt x="3894" y="588"/>
                    </a:lnTo>
                    <a:lnTo>
                      <a:pt x="3882" y="594"/>
                    </a:lnTo>
                    <a:lnTo>
                      <a:pt x="3876" y="606"/>
                    </a:lnTo>
                    <a:lnTo>
                      <a:pt x="3882" y="612"/>
                    </a:lnTo>
                    <a:lnTo>
                      <a:pt x="3888" y="624"/>
                    </a:lnTo>
                    <a:lnTo>
                      <a:pt x="3894" y="630"/>
                    </a:lnTo>
                    <a:lnTo>
                      <a:pt x="3900" y="660"/>
                    </a:lnTo>
                    <a:lnTo>
                      <a:pt x="3894" y="660"/>
                    </a:lnTo>
                    <a:lnTo>
                      <a:pt x="3888" y="654"/>
                    </a:lnTo>
                    <a:lnTo>
                      <a:pt x="3864" y="642"/>
                    </a:lnTo>
                    <a:lnTo>
                      <a:pt x="3852" y="642"/>
                    </a:lnTo>
                    <a:lnTo>
                      <a:pt x="3828" y="666"/>
                    </a:lnTo>
                    <a:lnTo>
                      <a:pt x="3828" y="678"/>
                    </a:lnTo>
                    <a:lnTo>
                      <a:pt x="3846" y="678"/>
                    </a:lnTo>
                    <a:lnTo>
                      <a:pt x="3858" y="690"/>
                    </a:lnTo>
                    <a:lnTo>
                      <a:pt x="3810" y="714"/>
                    </a:lnTo>
                    <a:lnTo>
                      <a:pt x="3750" y="720"/>
                    </a:lnTo>
                    <a:lnTo>
                      <a:pt x="3762" y="720"/>
                    </a:lnTo>
                    <a:lnTo>
                      <a:pt x="3798" y="702"/>
                    </a:lnTo>
                    <a:lnTo>
                      <a:pt x="3810" y="690"/>
                    </a:lnTo>
                    <a:lnTo>
                      <a:pt x="3810" y="684"/>
                    </a:lnTo>
                    <a:lnTo>
                      <a:pt x="3804" y="684"/>
                    </a:lnTo>
                    <a:lnTo>
                      <a:pt x="3792" y="672"/>
                    </a:lnTo>
                    <a:lnTo>
                      <a:pt x="3786" y="672"/>
                    </a:lnTo>
                    <a:lnTo>
                      <a:pt x="3786" y="660"/>
                    </a:lnTo>
                    <a:lnTo>
                      <a:pt x="3804" y="642"/>
                    </a:lnTo>
                    <a:lnTo>
                      <a:pt x="3816" y="636"/>
                    </a:lnTo>
                    <a:lnTo>
                      <a:pt x="3828" y="636"/>
                    </a:lnTo>
                    <a:lnTo>
                      <a:pt x="3828" y="606"/>
                    </a:lnTo>
                    <a:lnTo>
                      <a:pt x="3840" y="600"/>
                    </a:lnTo>
                    <a:lnTo>
                      <a:pt x="3858" y="582"/>
                    </a:lnTo>
                    <a:lnTo>
                      <a:pt x="3876" y="576"/>
                    </a:lnTo>
                    <a:lnTo>
                      <a:pt x="3882" y="570"/>
                    </a:lnTo>
                    <a:lnTo>
                      <a:pt x="3894" y="564"/>
                    </a:lnTo>
                    <a:lnTo>
                      <a:pt x="3906" y="564"/>
                    </a:lnTo>
                    <a:lnTo>
                      <a:pt x="3918" y="558"/>
                    </a:lnTo>
                    <a:lnTo>
                      <a:pt x="3936" y="552"/>
                    </a:lnTo>
                    <a:lnTo>
                      <a:pt x="3954" y="552"/>
                    </a:lnTo>
                    <a:lnTo>
                      <a:pt x="3966" y="546"/>
                    </a:lnTo>
                    <a:lnTo>
                      <a:pt x="3972" y="540"/>
                    </a:lnTo>
                    <a:lnTo>
                      <a:pt x="3942" y="534"/>
                    </a:lnTo>
                    <a:lnTo>
                      <a:pt x="3852" y="534"/>
                    </a:lnTo>
                    <a:lnTo>
                      <a:pt x="3822" y="540"/>
                    </a:lnTo>
                    <a:lnTo>
                      <a:pt x="3786" y="558"/>
                    </a:lnTo>
                    <a:lnTo>
                      <a:pt x="3744" y="576"/>
                    </a:lnTo>
                    <a:lnTo>
                      <a:pt x="3720" y="594"/>
                    </a:lnTo>
                    <a:lnTo>
                      <a:pt x="3708" y="600"/>
                    </a:lnTo>
                    <a:lnTo>
                      <a:pt x="3702" y="600"/>
                    </a:lnTo>
                    <a:lnTo>
                      <a:pt x="3696" y="606"/>
                    </a:lnTo>
                    <a:lnTo>
                      <a:pt x="3684" y="606"/>
                    </a:lnTo>
                    <a:lnTo>
                      <a:pt x="3660" y="618"/>
                    </a:lnTo>
                    <a:lnTo>
                      <a:pt x="3654" y="618"/>
                    </a:lnTo>
                    <a:lnTo>
                      <a:pt x="3642" y="624"/>
                    </a:lnTo>
                    <a:lnTo>
                      <a:pt x="3630" y="636"/>
                    </a:lnTo>
                    <a:lnTo>
                      <a:pt x="3618" y="642"/>
                    </a:lnTo>
                    <a:lnTo>
                      <a:pt x="3600" y="660"/>
                    </a:lnTo>
                    <a:lnTo>
                      <a:pt x="3588" y="666"/>
                    </a:lnTo>
                    <a:lnTo>
                      <a:pt x="3582" y="678"/>
                    </a:lnTo>
                    <a:lnTo>
                      <a:pt x="3582" y="684"/>
                    </a:lnTo>
                    <a:lnTo>
                      <a:pt x="3588" y="690"/>
                    </a:lnTo>
                    <a:lnTo>
                      <a:pt x="3612" y="690"/>
                    </a:lnTo>
                    <a:lnTo>
                      <a:pt x="3648" y="696"/>
                    </a:lnTo>
                    <a:lnTo>
                      <a:pt x="3672" y="696"/>
                    </a:lnTo>
                    <a:lnTo>
                      <a:pt x="3684" y="708"/>
                    </a:lnTo>
                    <a:lnTo>
                      <a:pt x="3666" y="714"/>
                    </a:lnTo>
                    <a:lnTo>
                      <a:pt x="3594" y="726"/>
                    </a:lnTo>
                    <a:lnTo>
                      <a:pt x="3570" y="732"/>
                    </a:lnTo>
                    <a:lnTo>
                      <a:pt x="3576" y="738"/>
                    </a:lnTo>
                    <a:lnTo>
                      <a:pt x="3594" y="750"/>
                    </a:lnTo>
                    <a:lnTo>
                      <a:pt x="3630" y="762"/>
                    </a:lnTo>
                    <a:lnTo>
                      <a:pt x="3642" y="768"/>
                    </a:lnTo>
                    <a:lnTo>
                      <a:pt x="3648" y="768"/>
                    </a:lnTo>
                    <a:lnTo>
                      <a:pt x="3690" y="750"/>
                    </a:lnTo>
                    <a:lnTo>
                      <a:pt x="3690" y="762"/>
                    </a:lnTo>
                    <a:lnTo>
                      <a:pt x="3702" y="774"/>
                    </a:lnTo>
                    <a:lnTo>
                      <a:pt x="3744" y="774"/>
                    </a:lnTo>
                    <a:lnTo>
                      <a:pt x="3786" y="780"/>
                    </a:lnTo>
                    <a:lnTo>
                      <a:pt x="3834" y="786"/>
                    </a:lnTo>
                    <a:lnTo>
                      <a:pt x="3876" y="792"/>
                    </a:lnTo>
                    <a:lnTo>
                      <a:pt x="3894" y="792"/>
                    </a:lnTo>
                    <a:lnTo>
                      <a:pt x="3900" y="786"/>
                    </a:lnTo>
                    <a:lnTo>
                      <a:pt x="3894" y="780"/>
                    </a:lnTo>
                    <a:lnTo>
                      <a:pt x="3882" y="774"/>
                    </a:lnTo>
                    <a:lnTo>
                      <a:pt x="3876" y="768"/>
                    </a:lnTo>
                    <a:lnTo>
                      <a:pt x="3894" y="768"/>
                    </a:lnTo>
                    <a:lnTo>
                      <a:pt x="3930" y="774"/>
                    </a:lnTo>
                    <a:lnTo>
                      <a:pt x="3966" y="774"/>
                    </a:lnTo>
                    <a:lnTo>
                      <a:pt x="3990" y="780"/>
                    </a:lnTo>
                    <a:lnTo>
                      <a:pt x="4002" y="780"/>
                    </a:lnTo>
                    <a:lnTo>
                      <a:pt x="4020" y="786"/>
                    </a:lnTo>
                    <a:lnTo>
                      <a:pt x="4032" y="792"/>
                    </a:lnTo>
                    <a:lnTo>
                      <a:pt x="4050" y="792"/>
                    </a:lnTo>
                    <a:lnTo>
                      <a:pt x="4062" y="786"/>
                    </a:lnTo>
                    <a:lnTo>
                      <a:pt x="4062" y="774"/>
                    </a:lnTo>
                    <a:lnTo>
                      <a:pt x="4056" y="768"/>
                    </a:lnTo>
                    <a:lnTo>
                      <a:pt x="4050" y="756"/>
                    </a:lnTo>
                    <a:lnTo>
                      <a:pt x="4044" y="750"/>
                    </a:lnTo>
                    <a:lnTo>
                      <a:pt x="4092" y="738"/>
                    </a:lnTo>
                    <a:lnTo>
                      <a:pt x="4092" y="744"/>
                    </a:lnTo>
                    <a:lnTo>
                      <a:pt x="4098" y="750"/>
                    </a:lnTo>
                    <a:lnTo>
                      <a:pt x="4104" y="762"/>
                    </a:lnTo>
                    <a:lnTo>
                      <a:pt x="4104" y="768"/>
                    </a:lnTo>
                    <a:lnTo>
                      <a:pt x="4110" y="774"/>
                    </a:lnTo>
                    <a:lnTo>
                      <a:pt x="4116" y="774"/>
                    </a:lnTo>
                    <a:lnTo>
                      <a:pt x="4122" y="780"/>
                    </a:lnTo>
                    <a:lnTo>
                      <a:pt x="4134" y="786"/>
                    </a:lnTo>
                    <a:lnTo>
                      <a:pt x="4140" y="792"/>
                    </a:lnTo>
                    <a:lnTo>
                      <a:pt x="4170" y="786"/>
                    </a:lnTo>
                    <a:lnTo>
                      <a:pt x="4170" y="792"/>
                    </a:lnTo>
                    <a:lnTo>
                      <a:pt x="4164" y="798"/>
                    </a:lnTo>
                    <a:lnTo>
                      <a:pt x="4164" y="816"/>
                    </a:lnTo>
                    <a:lnTo>
                      <a:pt x="4170" y="816"/>
                    </a:lnTo>
                    <a:lnTo>
                      <a:pt x="4182" y="822"/>
                    </a:lnTo>
                    <a:lnTo>
                      <a:pt x="4200" y="822"/>
                    </a:lnTo>
                    <a:lnTo>
                      <a:pt x="4206" y="828"/>
                    </a:lnTo>
                    <a:lnTo>
                      <a:pt x="4212" y="828"/>
                    </a:lnTo>
                    <a:lnTo>
                      <a:pt x="4194" y="846"/>
                    </a:lnTo>
                    <a:lnTo>
                      <a:pt x="4194" y="858"/>
                    </a:lnTo>
                    <a:lnTo>
                      <a:pt x="4230" y="858"/>
                    </a:lnTo>
                    <a:lnTo>
                      <a:pt x="4224" y="882"/>
                    </a:lnTo>
                    <a:lnTo>
                      <a:pt x="4236" y="882"/>
                    </a:lnTo>
                    <a:lnTo>
                      <a:pt x="4248" y="888"/>
                    </a:lnTo>
                    <a:lnTo>
                      <a:pt x="4254" y="888"/>
                    </a:lnTo>
                    <a:lnTo>
                      <a:pt x="4278" y="900"/>
                    </a:lnTo>
                    <a:lnTo>
                      <a:pt x="4278" y="924"/>
                    </a:lnTo>
                    <a:lnTo>
                      <a:pt x="4266" y="948"/>
                    </a:lnTo>
                    <a:lnTo>
                      <a:pt x="4254" y="966"/>
                    </a:lnTo>
                    <a:lnTo>
                      <a:pt x="4248" y="978"/>
                    </a:lnTo>
                    <a:lnTo>
                      <a:pt x="4236" y="990"/>
                    </a:lnTo>
                    <a:lnTo>
                      <a:pt x="4218" y="996"/>
                    </a:lnTo>
                    <a:lnTo>
                      <a:pt x="4182" y="1014"/>
                    </a:lnTo>
                    <a:lnTo>
                      <a:pt x="4140" y="1026"/>
                    </a:lnTo>
                    <a:lnTo>
                      <a:pt x="4092" y="1050"/>
                    </a:lnTo>
                    <a:lnTo>
                      <a:pt x="4098" y="1056"/>
                    </a:lnTo>
                    <a:lnTo>
                      <a:pt x="4110" y="1062"/>
                    </a:lnTo>
                    <a:lnTo>
                      <a:pt x="4122" y="1074"/>
                    </a:lnTo>
                    <a:lnTo>
                      <a:pt x="4122" y="1080"/>
                    </a:lnTo>
                    <a:lnTo>
                      <a:pt x="4116" y="1086"/>
                    </a:lnTo>
                    <a:lnTo>
                      <a:pt x="4080" y="1098"/>
                    </a:lnTo>
                    <a:lnTo>
                      <a:pt x="4062" y="1098"/>
                    </a:lnTo>
                    <a:lnTo>
                      <a:pt x="3984" y="1110"/>
                    </a:lnTo>
                    <a:lnTo>
                      <a:pt x="3978" y="1128"/>
                    </a:lnTo>
                    <a:lnTo>
                      <a:pt x="3960" y="1110"/>
                    </a:lnTo>
                    <a:lnTo>
                      <a:pt x="3954" y="1110"/>
                    </a:lnTo>
                    <a:lnTo>
                      <a:pt x="3948" y="1104"/>
                    </a:lnTo>
                    <a:lnTo>
                      <a:pt x="3930" y="1104"/>
                    </a:lnTo>
                    <a:lnTo>
                      <a:pt x="3918" y="1098"/>
                    </a:lnTo>
                    <a:lnTo>
                      <a:pt x="3900" y="1098"/>
                    </a:lnTo>
                    <a:lnTo>
                      <a:pt x="3888" y="1104"/>
                    </a:lnTo>
                    <a:lnTo>
                      <a:pt x="3882" y="1110"/>
                    </a:lnTo>
                    <a:lnTo>
                      <a:pt x="3882" y="1122"/>
                    </a:lnTo>
                    <a:lnTo>
                      <a:pt x="3870" y="1122"/>
                    </a:lnTo>
                    <a:lnTo>
                      <a:pt x="3858" y="1128"/>
                    </a:lnTo>
                    <a:lnTo>
                      <a:pt x="3840" y="1134"/>
                    </a:lnTo>
                    <a:lnTo>
                      <a:pt x="3828" y="1140"/>
                    </a:lnTo>
                    <a:lnTo>
                      <a:pt x="3822" y="1146"/>
                    </a:lnTo>
                    <a:lnTo>
                      <a:pt x="3816" y="1158"/>
                    </a:lnTo>
                    <a:lnTo>
                      <a:pt x="3816" y="1170"/>
                    </a:lnTo>
                    <a:lnTo>
                      <a:pt x="3822" y="1182"/>
                    </a:lnTo>
                    <a:lnTo>
                      <a:pt x="3834" y="1188"/>
                    </a:lnTo>
                    <a:lnTo>
                      <a:pt x="3864" y="1188"/>
                    </a:lnTo>
                    <a:lnTo>
                      <a:pt x="3876" y="1182"/>
                    </a:lnTo>
                    <a:lnTo>
                      <a:pt x="3894" y="1182"/>
                    </a:lnTo>
                    <a:lnTo>
                      <a:pt x="3906" y="1176"/>
                    </a:lnTo>
                    <a:lnTo>
                      <a:pt x="3924" y="1170"/>
                    </a:lnTo>
                    <a:lnTo>
                      <a:pt x="3936" y="1164"/>
                    </a:lnTo>
                    <a:lnTo>
                      <a:pt x="3966" y="1164"/>
                    </a:lnTo>
                    <a:lnTo>
                      <a:pt x="3978" y="1176"/>
                    </a:lnTo>
                    <a:lnTo>
                      <a:pt x="3996" y="1176"/>
                    </a:lnTo>
                    <a:lnTo>
                      <a:pt x="4002" y="1170"/>
                    </a:lnTo>
                    <a:lnTo>
                      <a:pt x="4002" y="1152"/>
                    </a:lnTo>
                    <a:lnTo>
                      <a:pt x="4026" y="1128"/>
                    </a:lnTo>
                    <a:lnTo>
                      <a:pt x="4014" y="1140"/>
                    </a:lnTo>
                    <a:lnTo>
                      <a:pt x="4014" y="1146"/>
                    </a:lnTo>
                    <a:lnTo>
                      <a:pt x="4020" y="1152"/>
                    </a:lnTo>
                    <a:lnTo>
                      <a:pt x="4086" y="1152"/>
                    </a:lnTo>
                    <a:lnTo>
                      <a:pt x="4080" y="1158"/>
                    </a:lnTo>
                    <a:lnTo>
                      <a:pt x="4068" y="1164"/>
                    </a:lnTo>
                    <a:lnTo>
                      <a:pt x="4062" y="1170"/>
                    </a:lnTo>
                    <a:lnTo>
                      <a:pt x="4062" y="1176"/>
                    </a:lnTo>
                    <a:lnTo>
                      <a:pt x="4068" y="1182"/>
                    </a:lnTo>
                    <a:lnTo>
                      <a:pt x="4080" y="1182"/>
                    </a:lnTo>
                    <a:lnTo>
                      <a:pt x="4086" y="1188"/>
                    </a:lnTo>
                    <a:lnTo>
                      <a:pt x="4098" y="1188"/>
                    </a:lnTo>
                    <a:lnTo>
                      <a:pt x="4086" y="1200"/>
                    </a:lnTo>
                    <a:lnTo>
                      <a:pt x="4086" y="1206"/>
                    </a:lnTo>
                    <a:lnTo>
                      <a:pt x="4092" y="1212"/>
                    </a:lnTo>
                    <a:lnTo>
                      <a:pt x="4116" y="1224"/>
                    </a:lnTo>
                    <a:lnTo>
                      <a:pt x="4146" y="1224"/>
                    </a:lnTo>
                    <a:lnTo>
                      <a:pt x="4098" y="1242"/>
                    </a:lnTo>
                    <a:lnTo>
                      <a:pt x="4098" y="1248"/>
                    </a:lnTo>
                    <a:lnTo>
                      <a:pt x="4110" y="1260"/>
                    </a:lnTo>
                    <a:lnTo>
                      <a:pt x="4110" y="1266"/>
                    </a:lnTo>
                    <a:lnTo>
                      <a:pt x="4116" y="1272"/>
                    </a:lnTo>
                    <a:lnTo>
                      <a:pt x="4122" y="1266"/>
                    </a:lnTo>
                    <a:lnTo>
                      <a:pt x="4128" y="1266"/>
                    </a:lnTo>
                    <a:lnTo>
                      <a:pt x="4140" y="1260"/>
                    </a:lnTo>
                    <a:lnTo>
                      <a:pt x="4146" y="1272"/>
                    </a:lnTo>
                    <a:lnTo>
                      <a:pt x="4158" y="1284"/>
                    </a:lnTo>
                    <a:lnTo>
                      <a:pt x="4182" y="1284"/>
                    </a:lnTo>
                    <a:lnTo>
                      <a:pt x="4194" y="1290"/>
                    </a:lnTo>
                    <a:lnTo>
                      <a:pt x="4206" y="1290"/>
                    </a:lnTo>
                    <a:lnTo>
                      <a:pt x="4206" y="1308"/>
                    </a:lnTo>
                    <a:lnTo>
                      <a:pt x="4212" y="1314"/>
                    </a:lnTo>
                    <a:lnTo>
                      <a:pt x="4224" y="1320"/>
                    </a:lnTo>
                    <a:lnTo>
                      <a:pt x="4272" y="1320"/>
                    </a:lnTo>
                    <a:lnTo>
                      <a:pt x="4290" y="1326"/>
                    </a:lnTo>
                    <a:lnTo>
                      <a:pt x="4350" y="1356"/>
                    </a:lnTo>
                    <a:lnTo>
                      <a:pt x="4356" y="1362"/>
                    </a:lnTo>
                    <a:lnTo>
                      <a:pt x="4362" y="1362"/>
                    </a:lnTo>
                    <a:lnTo>
                      <a:pt x="4362" y="1356"/>
                    </a:lnTo>
                    <a:lnTo>
                      <a:pt x="4368" y="1350"/>
                    </a:lnTo>
                    <a:lnTo>
                      <a:pt x="4368" y="1320"/>
                    </a:lnTo>
                    <a:lnTo>
                      <a:pt x="4362" y="1308"/>
                    </a:lnTo>
                    <a:lnTo>
                      <a:pt x="4350" y="1296"/>
                    </a:lnTo>
                    <a:lnTo>
                      <a:pt x="4338" y="1290"/>
                    </a:lnTo>
                    <a:lnTo>
                      <a:pt x="4320" y="1272"/>
                    </a:lnTo>
                    <a:lnTo>
                      <a:pt x="4314" y="1272"/>
                    </a:lnTo>
                    <a:lnTo>
                      <a:pt x="4308" y="1260"/>
                    </a:lnTo>
                    <a:lnTo>
                      <a:pt x="4302" y="1254"/>
                    </a:lnTo>
                    <a:lnTo>
                      <a:pt x="4290" y="1230"/>
                    </a:lnTo>
                    <a:lnTo>
                      <a:pt x="4290" y="1224"/>
                    </a:lnTo>
                    <a:lnTo>
                      <a:pt x="4308" y="1224"/>
                    </a:lnTo>
                    <a:lnTo>
                      <a:pt x="4314" y="1230"/>
                    </a:lnTo>
                    <a:lnTo>
                      <a:pt x="4326" y="1236"/>
                    </a:lnTo>
                    <a:lnTo>
                      <a:pt x="4332" y="1242"/>
                    </a:lnTo>
                    <a:lnTo>
                      <a:pt x="4332" y="1212"/>
                    </a:lnTo>
                    <a:lnTo>
                      <a:pt x="4332" y="1218"/>
                    </a:lnTo>
                    <a:lnTo>
                      <a:pt x="4344" y="1230"/>
                    </a:lnTo>
                    <a:lnTo>
                      <a:pt x="4350" y="1242"/>
                    </a:lnTo>
                    <a:lnTo>
                      <a:pt x="4362" y="1254"/>
                    </a:lnTo>
                    <a:lnTo>
                      <a:pt x="4374" y="1254"/>
                    </a:lnTo>
                    <a:lnTo>
                      <a:pt x="4386" y="1248"/>
                    </a:lnTo>
                    <a:lnTo>
                      <a:pt x="4398" y="1248"/>
                    </a:lnTo>
                    <a:lnTo>
                      <a:pt x="4398" y="1272"/>
                    </a:lnTo>
                    <a:lnTo>
                      <a:pt x="4404" y="1278"/>
                    </a:lnTo>
                    <a:lnTo>
                      <a:pt x="4416" y="1278"/>
                    </a:lnTo>
                    <a:lnTo>
                      <a:pt x="4428" y="1290"/>
                    </a:lnTo>
                    <a:lnTo>
                      <a:pt x="4452" y="1272"/>
                    </a:lnTo>
                    <a:lnTo>
                      <a:pt x="4464" y="1284"/>
                    </a:lnTo>
                    <a:lnTo>
                      <a:pt x="4470" y="1284"/>
                    </a:lnTo>
                    <a:lnTo>
                      <a:pt x="4476" y="1278"/>
                    </a:lnTo>
                    <a:lnTo>
                      <a:pt x="4476" y="1260"/>
                    </a:lnTo>
                    <a:lnTo>
                      <a:pt x="4470" y="1254"/>
                    </a:lnTo>
                    <a:lnTo>
                      <a:pt x="4488" y="1212"/>
                    </a:lnTo>
                    <a:lnTo>
                      <a:pt x="4488" y="1236"/>
                    </a:lnTo>
                    <a:lnTo>
                      <a:pt x="4500" y="1248"/>
                    </a:lnTo>
                    <a:lnTo>
                      <a:pt x="4512" y="1236"/>
                    </a:lnTo>
                    <a:lnTo>
                      <a:pt x="4518" y="1218"/>
                    </a:lnTo>
                    <a:lnTo>
                      <a:pt x="4518" y="1206"/>
                    </a:lnTo>
                    <a:lnTo>
                      <a:pt x="4494" y="1182"/>
                    </a:lnTo>
                    <a:lnTo>
                      <a:pt x="4518" y="1176"/>
                    </a:lnTo>
                    <a:lnTo>
                      <a:pt x="4500" y="1164"/>
                    </a:lnTo>
                    <a:lnTo>
                      <a:pt x="4500" y="1146"/>
                    </a:lnTo>
                    <a:lnTo>
                      <a:pt x="4470" y="1146"/>
                    </a:lnTo>
                    <a:lnTo>
                      <a:pt x="4470" y="1134"/>
                    </a:lnTo>
                    <a:lnTo>
                      <a:pt x="4446" y="1134"/>
                    </a:lnTo>
                    <a:lnTo>
                      <a:pt x="4446" y="1080"/>
                    </a:lnTo>
                    <a:lnTo>
                      <a:pt x="4416" y="1086"/>
                    </a:lnTo>
                    <a:lnTo>
                      <a:pt x="4410" y="1080"/>
                    </a:lnTo>
                    <a:lnTo>
                      <a:pt x="4410" y="1056"/>
                    </a:lnTo>
                    <a:lnTo>
                      <a:pt x="4416" y="1050"/>
                    </a:lnTo>
                    <a:lnTo>
                      <a:pt x="4428" y="1050"/>
                    </a:lnTo>
                    <a:lnTo>
                      <a:pt x="4434" y="1056"/>
                    </a:lnTo>
                    <a:lnTo>
                      <a:pt x="4446" y="1062"/>
                    </a:lnTo>
                    <a:lnTo>
                      <a:pt x="4452" y="1068"/>
                    </a:lnTo>
                    <a:lnTo>
                      <a:pt x="4458" y="1068"/>
                    </a:lnTo>
                    <a:lnTo>
                      <a:pt x="4464" y="1062"/>
                    </a:lnTo>
                    <a:lnTo>
                      <a:pt x="4464" y="1026"/>
                    </a:lnTo>
                    <a:lnTo>
                      <a:pt x="4488" y="1032"/>
                    </a:lnTo>
                    <a:lnTo>
                      <a:pt x="4524" y="1014"/>
                    </a:lnTo>
                    <a:lnTo>
                      <a:pt x="4524" y="1026"/>
                    </a:lnTo>
                    <a:lnTo>
                      <a:pt x="4530" y="1038"/>
                    </a:lnTo>
                    <a:lnTo>
                      <a:pt x="4530" y="1044"/>
                    </a:lnTo>
                    <a:lnTo>
                      <a:pt x="4536" y="1050"/>
                    </a:lnTo>
                    <a:lnTo>
                      <a:pt x="4548" y="1044"/>
                    </a:lnTo>
                    <a:lnTo>
                      <a:pt x="4566" y="1044"/>
                    </a:lnTo>
                    <a:lnTo>
                      <a:pt x="4554" y="1062"/>
                    </a:lnTo>
                    <a:lnTo>
                      <a:pt x="4578" y="1062"/>
                    </a:lnTo>
                    <a:lnTo>
                      <a:pt x="4566" y="1092"/>
                    </a:lnTo>
                    <a:lnTo>
                      <a:pt x="4566" y="1098"/>
                    </a:lnTo>
                    <a:lnTo>
                      <a:pt x="4584" y="1116"/>
                    </a:lnTo>
                    <a:lnTo>
                      <a:pt x="4590" y="1128"/>
                    </a:lnTo>
                    <a:lnTo>
                      <a:pt x="4614" y="1140"/>
                    </a:lnTo>
                    <a:lnTo>
                      <a:pt x="4626" y="1134"/>
                    </a:lnTo>
                    <a:lnTo>
                      <a:pt x="4638" y="1122"/>
                    </a:lnTo>
                    <a:lnTo>
                      <a:pt x="4656" y="1086"/>
                    </a:lnTo>
                    <a:lnTo>
                      <a:pt x="4656" y="1080"/>
                    </a:lnTo>
                    <a:lnTo>
                      <a:pt x="4662" y="1068"/>
                    </a:lnTo>
                    <a:lnTo>
                      <a:pt x="4668" y="1074"/>
                    </a:lnTo>
                    <a:lnTo>
                      <a:pt x="4680" y="1080"/>
                    </a:lnTo>
                    <a:lnTo>
                      <a:pt x="4692" y="1080"/>
                    </a:lnTo>
                    <a:lnTo>
                      <a:pt x="4698" y="1086"/>
                    </a:lnTo>
                    <a:lnTo>
                      <a:pt x="4710" y="1080"/>
                    </a:lnTo>
                    <a:lnTo>
                      <a:pt x="4722" y="1068"/>
                    </a:lnTo>
                    <a:lnTo>
                      <a:pt x="4728" y="1056"/>
                    </a:lnTo>
                    <a:lnTo>
                      <a:pt x="4728" y="1038"/>
                    </a:lnTo>
                    <a:lnTo>
                      <a:pt x="4794" y="1038"/>
                    </a:lnTo>
                    <a:lnTo>
                      <a:pt x="4806" y="1026"/>
                    </a:lnTo>
                    <a:lnTo>
                      <a:pt x="4812" y="1014"/>
                    </a:lnTo>
                    <a:lnTo>
                      <a:pt x="4800" y="1002"/>
                    </a:lnTo>
                    <a:lnTo>
                      <a:pt x="4788" y="996"/>
                    </a:lnTo>
                    <a:lnTo>
                      <a:pt x="4758" y="996"/>
                    </a:lnTo>
                    <a:close/>
                    <a:moveTo>
                      <a:pt x="4476" y="1308"/>
                    </a:moveTo>
                    <a:lnTo>
                      <a:pt x="4446" y="1308"/>
                    </a:lnTo>
                    <a:lnTo>
                      <a:pt x="4440" y="1326"/>
                    </a:lnTo>
                    <a:lnTo>
                      <a:pt x="4476" y="1320"/>
                    </a:lnTo>
                    <a:lnTo>
                      <a:pt x="4476" y="1308"/>
                    </a:lnTo>
                    <a:close/>
                    <a:moveTo>
                      <a:pt x="4140" y="1290"/>
                    </a:moveTo>
                    <a:lnTo>
                      <a:pt x="4134" y="1290"/>
                    </a:lnTo>
                    <a:lnTo>
                      <a:pt x="4128" y="1296"/>
                    </a:lnTo>
                    <a:lnTo>
                      <a:pt x="4128" y="1308"/>
                    </a:lnTo>
                    <a:lnTo>
                      <a:pt x="4134" y="1314"/>
                    </a:lnTo>
                    <a:lnTo>
                      <a:pt x="4158" y="1314"/>
                    </a:lnTo>
                    <a:lnTo>
                      <a:pt x="4164" y="1308"/>
                    </a:lnTo>
                    <a:lnTo>
                      <a:pt x="4164" y="1296"/>
                    </a:lnTo>
                    <a:lnTo>
                      <a:pt x="4158" y="1290"/>
                    </a:lnTo>
                    <a:lnTo>
                      <a:pt x="4140" y="1290"/>
                    </a:lnTo>
                    <a:close/>
                    <a:moveTo>
                      <a:pt x="3834" y="1242"/>
                    </a:moveTo>
                    <a:lnTo>
                      <a:pt x="3840" y="1236"/>
                    </a:lnTo>
                    <a:lnTo>
                      <a:pt x="3834" y="1230"/>
                    </a:lnTo>
                    <a:lnTo>
                      <a:pt x="3828" y="1230"/>
                    </a:lnTo>
                    <a:lnTo>
                      <a:pt x="3822" y="1224"/>
                    </a:lnTo>
                    <a:lnTo>
                      <a:pt x="3810" y="1224"/>
                    </a:lnTo>
                    <a:lnTo>
                      <a:pt x="3810" y="1236"/>
                    </a:lnTo>
                    <a:lnTo>
                      <a:pt x="3816" y="1242"/>
                    </a:lnTo>
                    <a:lnTo>
                      <a:pt x="3816" y="1248"/>
                    </a:lnTo>
                    <a:lnTo>
                      <a:pt x="3828" y="1248"/>
                    </a:lnTo>
                    <a:lnTo>
                      <a:pt x="3834" y="1242"/>
                    </a:lnTo>
                    <a:close/>
                    <a:moveTo>
                      <a:pt x="4206" y="1452"/>
                    </a:moveTo>
                    <a:lnTo>
                      <a:pt x="4170" y="1452"/>
                    </a:lnTo>
                    <a:lnTo>
                      <a:pt x="4206" y="1476"/>
                    </a:lnTo>
                    <a:lnTo>
                      <a:pt x="4218" y="1470"/>
                    </a:lnTo>
                    <a:lnTo>
                      <a:pt x="4218" y="1458"/>
                    </a:lnTo>
                    <a:lnTo>
                      <a:pt x="4212" y="1458"/>
                    </a:lnTo>
                    <a:lnTo>
                      <a:pt x="4206" y="1452"/>
                    </a:lnTo>
                    <a:close/>
                    <a:moveTo>
                      <a:pt x="4170" y="870"/>
                    </a:moveTo>
                    <a:lnTo>
                      <a:pt x="4152" y="870"/>
                    </a:lnTo>
                    <a:lnTo>
                      <a:pt x="4152" y="876"/>
                    </a:lnTo>
                    <a:lnTo>
                      <a:pt x="4158" y="882"/>
                    </a:lnTo>
                    <a:lnTo>
                      <a:pt x="4164" y="882"/>
                    </a:lnTo>
                    <a:lnTo>
                      <a:pt x="4170" y="888"/>
                    </a:lnTo>
                    <a:lnTo>
                      <a:pt x="4182" y="882"/>
                    </a:lnTo>
                    <a:lnTo>
                      <a:pt x="4188" y="882"/>
                    </a:lnTo>
                    <a:lnTo>
                      <a:pt x="4194" y="876"/>
                    </a:lnTo>
                    <a:lnTo>
                      <a:pt x="4188" y="870"/>
                    </a:lnTo>
                    <a:lnTo>
                      <a:pt x="4170" y="870"/>
                    </a:lnTo>
                    <a:close/>
                    <a:moveTo>
                      <a:pt x="4170" y="936"/>
                    </a:moveTo>
                    <a:lnTo>
                      <a:pt x="4236" y="936"/>
                    </a:lnTo>
                    <a:lnTo>
                      <a:pt x="4236" y="918"/>
                    </a:lnTo>
                    <a:lnTo>
                      <a:pt x="4188" y="918"/>
                    </a:lnTo>
                    <a:lnTo>
                      <a:pt x="4170" y="936"/>
                    </a:lnTo>
                    <a:close/>
                    <a:moveTo>
                      <a:pt x="5574" y="36"/>
                    </a:moveTo>
                    <a:lnTo>
                      <a:pt x="5490" y="36"/>
                    </a:lnTo>
                    <a:lnTo>
                      <a:pt x="5496" y="24"/>
                    </a:lnTo>
                    <a:lnTo>
                      <a:pt x="5490" y="24"/>
                    </a:lnTo>
                    <a:lnTo>
                      <a:pt x="5484" y="18"/>
                    </a:lnTo>
                    <a:lnTo>
                      <a:pt x="5448" y="18"/>
                    </a:lnTo>
                    <a:lnTo>
                      <a:pt x="5430" y="12"/>
                    </a:lnTo>
                    <a:lnTo>
                      <a:pt x="5400" y="12"/>
                    </a:lnTo>
                    <a:lnTo>
                      <a:pt x="5364" y="18"/>
                    </a:lnTo>
                    <a:lnTo>
                      <a:pt x="5334" y="30"/>
                    </a:lnTo>
                    <a:lnTo>
                      <a:pt x="5304" y="36"/>
                    </a:lnTo>
                    <a:lnTo>
                      <a:pt x="5292" y="36"/>
                    </a:lnTo>
                    <a:lnTo>
                      <a:pt x="5346" y="12"/>
                    </a:lnTo>
                    <a:lnTo>
                      <a:pt x="5274" y="18"/>
                    </a:lnTo>
                    <a:lnTo>
                      <a:pt x="5268" y="18"/>
                    </a:lnTo>
                    <a:lnTo>
                      <a:pt x="5262" y="12"/>
                    </a:lnTo>
                    <a:lnTo>
                      <a:pt x="5250" y="12"/>
                    </a:lnTo>
                    <a:lnTo>
                      <a:pt x="5226" y="0"/>
                    </a:lnTo>
                    <a:lnTo>
                      <a:pt x="5196" y="0"/>
                    </a:lnTo>
                    <a:lnTo>
                      <a:pt x="5190" y="6"/>
                    </a:lnTo>
                    <a:lnTo>
                      <a:pt x="5184" y="18"/>
                    </a:lnTo>
                    <a:lnTo>
                      <a:pt x="5178" y="18"/>
                    </a:lnTo>
                    <a:lnTo>
                      <a:pt x="5172" y="12"/>
                    </a:lnTo>
                    <a:lnTo>
                      <a:pt x="5160" y="6"/>
                    </a:lnTo>
                    <a:lnTo>
                      <a:pt x="5148" y="6"/>
                    </a:lnTo>
                    <a:lnTo>
                      <a:pt x="5136" y="0"/>
                    </a:lnTo>
                    <a:lnTo>
                      <a:pt x="5124" y="0"/>
                    </a:lnTo>
                    <a:lnTo>
                      <a:pt x="5112" y="6"/>
                    </a:lnTo>
                    <a:lnTo>
                      <a:pt x="5106" y="12"/>
                    </a:lnTo>
                    <a:lnTo>
                      <a:pt x="5094" y="18"/>
                    </a:lnTo>
                    <a:lnTo>
                      <a:pt x="5088" y="24"/>
                    </a:lnTo>
                    <a:lnTo>
                      <a:pt x="5046" y="12"/>
                    </a:lnTo>
                    <a:lnTo>
                      <a:pt x="4938" y="6"/>
                    </a:lnTo>
                    <a:lnTo>
                      <a:pt x="4968" y="36"/>
                    </a:lnTo>
                    <a:lnTo>
                      <a:pt x="4902" y="12"/>
                    </a:lnTo>
                    <a:lnTo>
                      <a:pt x="4842" y="24"/>
                    </a:lnTo>
                    <a:lnTo>
                      <a:pt x="4830" y="24"/>
                    </a:lnTo>
                    <a:lnTo>
                      <a:pt x="4812" y="18"/>
                    </a:lnTo>
                    <a:lnTo>
                      <a:pt x="4746" y="18"/>
                    </a:lnTo>
                    <a:lnTo>
                      <a:pt x="4710" y="24"/>
                    </a:lnTo>
                    <a:lnTo>
                      <a:pt x="4686" y="36"/>
                    </a:lnTo>
                    <a:lnTo>
                      <a:pt x="4674" y="36"/>
                    </a:lnTo>
                    <a:lnTo>
                      <a:pt x="4764" y="60"/>
                    </a:lnTo>
                    <a:lnTo>
                      <a:pt x="4674" y="48"/>
                    </a:lnTo>
                    <a:lnTo>
                      <a:pt x="4662" y="48"/>
                    </a:lnTo>
                    <a:lnTo>
                      <a:pt x="4590" y="36"/>
                    </a:lnTo>
                    <a:lnTo>
                      <a:pt x="4542" y="36"/>
                    </a:lnTo>
                    <a:lnTo>
                      <a:pt x="4530" y="48"/>
                    </a:lnTo>
                    <a:lnTo>
                      <a:pt x="4530" y="60"/>
                    </a:lnTo>
                    <a:lnTo>
                      <a:pt x="4512" y="60"/>
                    </a:lnTo>
                    <a:lnTo>
                      <a:pt x="4482" y="54"/>
                    </a:lnTo>
                    <a:lnTo>
                      <a:pt x="4392" y="54"/>
                    </a:lnTo>
                    <a:lnTo>
                      <a:pt x="4350" y="60"/>
                    </a:lnTo>
                    <a:lnTo>
                      <a:pt x="4302" y="66"/>
                    </a:lnTo>
                    <a:lnTo>
                      <a:pt x="4260" y="66"/>
                    </a:lnTo>
                    <a:lnTo>
                      <a:pt x="4242" y="72"/>
                    </a:lnTo>
                    <a:lnTo>
                      <a:pt x="4260" y="72"/>
                    </a:lnTo>
                    <a:lnTo>
                      <a:pt x="4266" y="78"/>
                    </a:lnTo>
                    <a:lnTo>
                      <a:pt x="4278" y="78"/>
                    </a:lnTo>
                    <a:lnTo>
                      <a:pt x="4362" y="84"/>
                    </a:lnTo>
                    <a:lnTo>
                      <a:pt x="4278" y="96"/>
                    </a:lnTo>
                    <a:lnTo>
                      <a:pt x="4284" y="96"/>
                    </a:lnTo>
                    <a:lnTo>
                      <a:pt x="4290" y="102"/>
                    </a:lnTo>
                    <a:lnTo>
                      <a:pt x="4314" y="114"/>
                    </a:lnTo>
                    <a:lnTo>
                      <a:pt x="4338" y="114"/>
                    </a:lnTo>
                    <a:lnTo>
                      <a:pt x="4356" y="108"/>
                    </a:lnTo>
                    <a:lnTo>
                      <a:pt x="4392" y="108"/>
                    </a:lnTo>
                    <a:lnTo>
                      <a:pt x="4398" y="102"/>
                    </a:lnTo>
                    <a:lnTo>
                      <a:pt x="4410" y="102"/>
                    </a:lnTo>
                    <a:lnTo>
                      <a:pt x="4416" y="96"/>
                    </a:lnTo>
                    <a:lnTo>
                      <a:pt x="4440" y="96"/>
                    </a:lnTo>
                    <a:lnTo>
                      <a:pt x="4458" y="90"/>
                    </a:lnTo>
                    <a:lnTo>
                      <a:pt x="4500" y="90"/>
                    </a:lnTo>
                    <a:lnTo>
                      <a:pt x="4518" y="96"/>
                    </a:lnTo>
                    <a:lnTo>
                      <a:pt x="4536" y="96"/>
                    </a:lnTo>
                    <a:lnTo>
                      <a:pt x="4548" y="102"/>
                    </a:lnTo>
                    <a:lnTo>
                      <a:pt x="4560" y="102"/>
                    </a:lnTo>
                    <a:lnTo>
                      <a:pt x="4494" y="102"/>
                    </a:lnTo>
                    <a:lnTo>
                      <a:pt x="4482" y="108"/>
                    </a:lnTo>
                    <a:lnTo>
                      <a:pt x="4458" y="108"/>
                    </a:lnTo>
                    <a:lnTo>
                      <a:pt x="4446" y="114"/>
                    </a:lnTo>
                    <a:lnTo>
                      <a:pt x="4434" y="114"/>
                    </a:lnTo>
                    <a:lnTo>
                      <a:pt x="4422" y="120"/>
                    </a:lnTo>
                    <a:lnTo>
                      <a:pt x="4410" y="120"/>
                    </a:lnTo>
                    <a:lnTo>
                      <a:pt x="4404" y="126"/>
                    </a:lnTo>
                    <a:lnTo>
                      <a:pt x="4398" y="126"/>
                    </a:lnTo>
                    <a:lnTo>
                      <a:pt x="4434" y="126"/>
                    </a:lnTo>
                    <a:lnTo>
                      <a:pt x="4452" y="132"/>
                    </a:lnTo>
                    <a:lnTo>
                      <a:pt x="4488" y="132"/>
                    </a:lnTo>
                    <a:lnTo>
                      <a:pt x="4500" y="126"/>
                    </a:lnTo>
                    <a:lnTo>
                      <a:pt x="4506" y="126"/>
                    </a:lnTo>
                    <a:lnTo>
                      <a:pt x="4512" y="120"/>
                    </a:lnTo>
                    <a:lnTo>
                      <a:pt x="4638" y="120"/>
                    </a:lnTo>
                    <a:lnTo>
                      <a:pt x="4656" y="114"/>
                    </a:lnTo>
                    <a:lnTo>
                      <a:pt x="4680" y="114"/>
                    </a:lnTo>
                    <a:lnTo>
                      <a:pt x="4698" y="108"/>
                    </a:lnTo>
                    <a:lnTo>
                      <a:pt x="4710" y="108"/>
                    </a:lnTo>
                    <a:lnTo>
                      <a:pt x="4722" y="96"/>
                    </a:lnTo>
                    <a:lnTo>
                      <a:pt x="4734" y="96"/>
                    </a:lnTo>
                    <a:lnTo>
                      <a:pt x="4752" y="90"/>
                    </a:lnTo>
                    <a:lnTo>
                      <a:pt x="4770" y="90"/>
                    </a:lnTo>
                    <a:lnTo>
                      <a:pt x="4782" y="84"/>
                    </a:lnTo>
                    <a:lnTo>
                      <a:pt x="4830" y="84"/>
                    </a:lnTo>
                    <a:lnTo>
                      <a:pt x="4746" y="114"/>
                    </a:lnTo>
                    <a:lnTo>
                      <a:pt x="4782" y="114"/>
                    </a:lnTo>
                    <a:lnTo>
                      <a:pt x="4734" y="126"/>
                    </a:lnTo>
                    <a:lnTo>
                      <a:pt x="4716" y="126"/>
                    </a:lnTo>
                    <a:lnTo>
                      <a:pt x="4674" y="132"/>
                    </a:lnTo>
                    <a:lnTo>
                      <a:pt x="4620" y="132"/>
                    </a:lnTo>
                    <a:lnTo>
                      <a:pt x="4566" y="138"/>
                    </a:lnTo>
                    <a:lnTo>
                      <a:pt x="4536" y="138"/>
                    </a:lnTo>
                    <a:lnTo>
                      <a:pt x="4524" y="150"/>
                    </a:lnTo>
                    <a:lnTo>
                      <a:pt x="4524" y="156"/>
                    </a:lnTo>
                    <a:lnTo>
                      <a:pt x="4602" y="174"/>
                    </a:lnTo>
                    <a:lnTo>
                      <a:pt x="4596" y="174"/>
                    </a:lnTo>
                    <a:lnTo>
                      <a:pt x="4590" y="180"/>
                    </a:lnTo>
                    <a:lnTo>
                      <a:pt x="4578" y="180"/>
                    </a:lnTo>
                    <a:lnTo>
                      <a:pt x="4566" y="186"/>
                    </a:lnTo>
                    <a:lnTo>
                      <a:pt x="4542" y="186"/>
                    </a:lnTo>
                    <a:lnTo>
                      <a:pt x="4518" y="174"/>
                    </a:lnTo>
                    <a:lnTo>
                      <a:pt x="4500" y="162"/>
                    </a:lnTo>
                    <a:lnTo>
                      <a:pt x="4476" y="150"/>
                    </a:lnTo>
                    <a:lnTo>
                      <a:pt x="4470" y="144"/>
                    </a:lnTo>
                    <a:lnTo>
                      <a:pt x="4356" y="144"/>
                    </a:lnTo>
                    <a:lnTo>
                      <a:pt x="4350" y="150"/>
                    </a:lnTo>
                    <a:lnTo>
                      <a:pt x="4344" y="162"/>
                    </a:lnTo>
                    <a:lnTo>
                      <a:pt x="4338" y="168"/>
                    </a:lnTo>
                    <a:lnTo>
                      <a:pt x="4368" y="186"/>
                    </a:lnTo>
                    <a:lnTo>
                      <a:pt x="4386" y="204"/>
                    </a:lnTo>
                    <a:lnTo>
                      <a:pt x="4410" y="216"/>
                    </a:lnTo>
                    <a:lnTo>
                      <a:pt x="4458" y="216"/>
                    </a:lnTo>
                    <a:lnTo>
                      <a:pt x="4476" y="210"/>
                    </a:lnTo>
                    <a:lnTo>
                      <a:pt x="4488" y="210"/>
                    </a:lnTo>
                    <a:lnTo>
                      <a:pt x="4476" y="216"/>
                    </a:lnTo>
                    <a:lnTo>
                      <a:pt x="4470" y="228"/>
                    </a:lnTo>
                    <a:lnTo>
                      <a:pt x="4398" y="228"/>
                    </a:lnTo>
                    <a:lnTo>
                      <a:pt x="4380" y="222"/>
                    </a:lnTo>
                    <a:lnTo>
                      <a:pt x="4350" y="222"/>
                    </a:lnTo>
                    <a:lnTo>
                      <a:pt x="4314" y="228"/>
                    </a:lnTo>
                    <a:lnTo>
                      <a:pt x="4272" y="234"/>
                    </a:lnTo>
                    <a:lnTo>
                      <a:pt x="4230" y="234"/>
                    </a:lnTo>
                    <a:lnTo>
                      <a:pt x="4218" y="240"/>
                    </a:lnTo>
                    <a:lnTo>
                      <a:pt x="4200" y="246"/>
                    </a:lnTo>
                    <a:lnTo>
                      <a:pt x="4188" y="258"/>
                    </a:lnTo>
                    <a:lnTo>
                      <a:pt x="4176" y="264"/>
                    </a:lnTo>
                    <a:lnTo>
                      <a:pt x="4170" y="270"/>
                    </a:lnTo>
                    <a:lnTo>
                      <a:pt x="4164" y="270"/>
                    </a:lnTo>
                    <a:lnTo>
                      <a:pt x="4236" y="258"/>
                    </a:lnTo>
                    <a:lnTo>
                      <a:pt x="4236" y="276"/>
                    </a:lnTo>
                    <a:lnTo>
                      <a:pt x="4296" y="258"/>
                    </a:lnTo>
                    <a:lnTo>
                      <a:pt x="4224" y="288"/>
                    </a:lnTo>
                    <a:lnTo>
                      <a:pt x="4230" y="288"/>
                    </a:lnTo>
                    <a:lnTo>
                      <a:pt x="4236" y="294"/>
                    </a:lnTo>
                    <a:lnTo>
                      <a:pt x="4248" y="300"/>
                    </a:lnTo>
                    <a:lnTo>
                      <a:pt x="4278" y="300"/>
                    </a:lnTo>
                    <a:lnTo>
                      <a:pt x="4314" y="288"/>
                    </a:lnTo>
                    <a:lnTo>
                      <a:pt x="4326" y="288"/>
                    </a:lnTo>
                    <a:lnTo>
                      <a:pt x="4344" y="282"/>
                    </a:lnTo>
                    <a:lnTo>
                      <a:pt x="4350" y="276"/>
                    </a:lnTo>
                    <a:lnTo>
                      <a:pt x="4356" y="276"/>
                    </a:lnTo>
                    <a:lnTo>
                      <a:pt x="4254" y="312"/>
                    </a:lnTo>
                    <a:lnTo>
                      <a:pt x="4188" y="312"/>
                    </a:lnTo>
                    <a:lnTo>
                      <a:pt x="4176" y="288"/>
                    </a:lnTo>
                    <a:lnTo>
                      <a:pt x="4164" y="288"/>
                    </a:lnTo>
                    <a:lnTo>
                      <a:pt x="4146" y="282"/>
                    </a:lnTo>
                    <a:lnTo>
                      <a:pt x="4110" y="282"/>
                    </a:lnTo>
                    <a:lnTo>
                      <a:pt x="4104" y="288"/>
                    </a:lnTo>
                    <a:lnTo>
                      <a:pt x="4104" y="300"/>
                    </a:lnTo>
                    <a:lnTo>
                      <a:pt x="4110" y="312"/>
                    </a:lnTo>
                    <a:lnTo>
                      <a:pt x="4110" y="318"/>
                    </a:lnTo>
                    <a:lnTo>
                      <a:pt x="4116" y="324"/>
                    </a:lnTo>
                    <a:lnTo>
                      <a:pt x="4092" y="324"/>
                    </a:lnTo>
                    <a:lnTo>
                      <a:pt x="4074" y="330"/>
                    </a:lnTo>
                    <a:lnTo>
                      <a:pt x="4032" y="330"/>
                    </a:lnTo>
                    <a:lnTo>
                      <a:pt x="4020" y="336"/>
                    </a:lnTo>
                    <a:lnTo>
                      <a:pt x="4002" y="342"/>
                    </a:lnTo>
                    <a:lnTo>
                      <a:pt x="3990" y="348"/>
                    </a:lnTo>
                    <a:lnTo>
                      <a:pt x="3972" y="354"/>
                    </a:lnTo>
                    <a:lnTo>
                      <a:pt x="3936" y="354"/>
                    </a:lnTo>
                    <a:lnTo>
                      <a:pt x="3924" y="360"/>
                    </a:lnTo>
                    <a:lnTo>
                      <a:pt x="3918" y="360"/>
                    </a:lnTo>
                    <a:lnTo>
                      <a:pt x="3924" y="360"/>
                    </a:lnTo>
                    <a:lnTo>
                      <a:pt x="3936" y="366"/>
                    </a:lnTo>
                    <a:lnTo>
                      <a:pt x="3978" y="366"/>
                    </a:lnTo>
                    <a:lnTo>
                      <a:pt x="3990" y="360"/>
                    </a:lnTo>
                    <a:lnTo>
                      <a:pt x="3996" y="354"/>
                    </a:lnTo>
                    <a:lnTo>
                      <a:pt x="3984" y="372"/>
                    </a:lnTo>
                    <a:lnTo>
                      <a:pt x="4020" y="366"/>
                    </a:lnTo>
                    <a:lnTo>
                      <a:pt x="4044" y="354"/>
                    </a:lnTo>
                    <a:lnTo>
                      <a:pt x="4044" y="372"/>
                    </a:lnTo>
                    <a:lnTo>
                      <a:pt x="4074" y="366"/>
                    </a:lnTo>
                    <a:lnTo>
                      <a:pt x="4098" y="366"/>
                    </a:lnTo>
                    <a:lnTo>
                      <a:pt x="4098" y="372"/>
                    </a:lnTo>
                    <a:lnTo>
                      <a:pt x="4104" y="378"/>
                    </a:lnTo>
                    <a:lnTo>
                      <a:pt x="4122" y="378"/>
                    </a:lnTo>
                    <a:lnTo>
                      <a:pt x="4146" y="366"/>
                    </a:lnTo>
                    <a:lnTo>
                      <a:pt x="4152" y="366"/>
                    </a:lnTo>
                    <a:lnTo>
                      <a:pt x="4164" y="360"/>
                    </a:lnTo>
                    <a:lnTo>
                      <a:pt x="4170" y="372"/>
                    </a:lnTo>
                    <a:lnTo>
                      <a:pt x="4200" y="354"/>
                    </a:lnTo>
                    <a:lnTo>
                      <a:pt x="4206" y="360"/>
                    </a:lnTo>
                    <a:lnTo>
                      <a:pt x="4212" y="372"/>
                    </a:lnTo>
                    <a:lnTo>
                      <a:pt x="4224" y="372"/>
                    </a:lnTo>
                    <a:lnTo>
                      <a:pt x="4236" y="366"/>
                    </a:lnTo>
                    <a:lnTo>
                      <a:pt x="4242" y="360"/>
                    </a:lnTo>
                    <a:lnTo>
                      <a:pt x="4248" y="360"/>
                    </a:lnTo>
                    <a:lnTo>
                      <a:pt x="4254" y="366"/>
                    </a:lnTo>
                    <a:lnTo>
                      <a:pt x="4266" y="372"/>
                    </a:lnTo>
                    <a:lnTo>
                      <a:pt x="4284" y="372"/>
                    </a:lnTo>
                    <a:lnTo>
                      <a:pt x="4290" y="366"/>
                    </a:lnTo>
                    <a:lnTo>
                      <a:pt x="4290" y="360"/>
                    </a:lnTo>
                    <a:lnTo>
                      <a:pt x="4284" y="354"/>
                    </a:lnTo>
                    <a:lnTo>
                      <a:pt x="4338" y="372"/>
                    </a:lnTo>
                    <a:lnTo>
                      <a:pt x="4344" y="378"/>
                    </a:lnTo>
                    <a:lnTo>
                      <a:pt x="4350" y="390"/>
                    </a:lnTo>
                    <a:lnTo>
                      <a:pt x="4374" y="390"/>
                    </a:lnTo>
                    <a:lnTo>
                      <a:pt x="4410" y="378"/>
                    </a:lnTo>
                    <a:lnTo>
                      <a:pt x="4440" y="372"/>
                    </a:lnTo>
                    <a:lnTo>
                      <a:pt x="4476" y="372"/>
                    </a:lnTo>
                    <a:lnTo>
                      <a:pt x="4494" y="366"/>
                    </a:lnTo>
                    <a:lnTo>
                      <a:pt x="4506" y="360"/>
                    </a:lnTo>
                    <a:lnTo>
                      <a:pt x="4524" y="342"/>
                    </a:lnTo>
                    <a:lnTo>
                      <a:pt x="4464" y="342"/>
                    </a:lnTo>
                    <a:lnTo>
                      <a:pt x="4470" y="336"/>
                    </a:lnTo>
                    <a:lnTo>
                      <a:pt x="4470" y="330"/>
                    </a:lnTo>
                    <a:lnTo>
                      <a:pt x="4416" y="330"/>
                    </a:lnTo>
                    <a:lnTo>
                      <a:pt x="4362" y="318"/>
                    </a:lnTo>
                    <a:lnTo>
                      <a:pt x="4380" y="300"/>
                    </a:lnTo>
                    <a:lnTo>
                      <a:pt x="4440" y="318"/>
                    </a:lnTo>
                    <a:lnTo>
                      <a:pt x="4452" y="318"/>
                    </a:lnTo>
                    <a:lnTo>
                      <a:pt x="4488" y="312"/>
                    </a:lnTo>
                    <a:lnTo>
                      <a:pt x="4566" y="312"/>
                    </a:lnTo>
                    <a:lnTo>
                      <a:pt x="4578" y="300"/>
                    </a:lnTo>
                    <a:lnTo>
                      <a:pt x="4578" y="288"/>
                    </a:lnTo>
                    <a:lnTo>
                      <a:pt x="4584" y="288"/>
                    </a:lnTo>
                    <a:lnTo>
                      <a:pt x="4590" y="282"/>
                    </a:lnTo>
                    <a:lnTo>
                      <a:pt x="4608" y="282"/>
                    </a:lnTo>
                    <a:lnTo>
                      <a:pt x="4626" y="276"/>
                    </a:lnTo>
                    <a:lnTo>
                      <a:pt x="4662" y="276"/>
                    </a:lnTo>
                    <a:lnTo>
                      <a:pt x="4680" y="270"/>
                    </a:lnTo>
                    <a:lnTo>
                      <a:pt x="4710" y="270"/>
                    </a:lnTo>
                    <a:lnTo>
                      <a:pt x="4722" y="264"/>
                    </a:lnTo>
                    <a:lnTo>
                      <a:pt x="4728" y="264"/>
                    </a:lnTo>
                    <a:lnTo>
                      <a:pt x="4704" y="246"/>
                    </a:lnTo>
                    <a:lnTo>
                      <a:pt x="4746" y="246"/>
                    </a:lnTo>
                    <a:lnTo>
                      <a:pt x="4770" y="240"/>
                    </a:lnTo>
                    <a:lnTo>
                      <a:pt x="4782" y="234"/>
                    </a:lnTo>
                    <a:lnTo>
                      <a:pt x="4776" y="228"/>
                    </a:lnTo>
                    <a:lnTo>
                      <a:pt x="4770" y="228"/>
                    </a:lnTo>
                    <a:lnTo>
                      <a:pt x="4758" y="222"/>
                    </a:lnTo>
                    <a:lnTo>
                      <a:pt x="4746" y="222"/>
                    </a:lnTo>
                    <a:lnTo>
                      <a:pt x="4734" y="216"/>
                    </a:lnTo>
                    <a:lnTo>
                      <a:pt x="4686" y="216"/>
                    </a:lnTo>
                    <a:lnTo>
                      <a:pt x="4674" y="210"/>
                    </a:lnTo>
                    <a:lnTo>
                      <a:pt x="4662" y="210"/>
                    </a:lnTo>
                    <a:lnTo>
                      <a:pt x="4662" y="204"/>
                    </a:lnTo>
                    <a:lnTo>
                      <a:pt x="4674" y="198"/>
                    </a:lnTo>
                    <a:lnTo>
                      <a:pt x="4686" y="198"/>
                    </a:lnTo>
                    <a:lnTo>
                      <a:pt x="4704" y="192"/>
                    </a:lnTo>
                    <a:lnTo>
                      <a:pt x="4716" y="186"/>
                    </a:lnTo>
                    <a:lnTo>
                      <a:pt x="4764" y="186"/>
                    </a:lnTo>
                    <a:lnTo>
                      <a:pt x="4782" y="192"/>
                    </a:lnTo>
                    <a:lnTo>
                      <a:pt x="4860" y="192"/>
                    </a:lnTo>
                    <a:lnTo>
                      <a:pt x="4878" y="186"/>
                    </a:lnTo>
                    <a:lnTo>
                      <a:pt x="4902" y="186"/>
                    </a:lnTo>
                    <a:lnTo>
                      <a:pt x="4896" y="180"/>
                    </a:lnTo>
                    <a:lnTo>
                      <a:pt x="4878" y="180"/>
                    </a:lnTo>
                    <a:lnTo>
                      <a:pt x="4866" y="174"/>
                    </a:lnTo>
                    <a:lnTo>
                      <a:pt x="4872" y="168"/>
                    </a:lnTo>
                    <a:lnTo>
                      <a:pt x="4902" y="162"/>
                    </a:lnTo>
                    <a:lnTo>
                      <a:pt x="4944" y="168"/>
                    </a:lnTo>
                    <a:lnTo>
                      <a:pt x="4974" y="174"/>
                    </a:lnTo>
                    <a:lnTo>
                      <a:pt x="4986" y="174"/>
                    </a:lnTo>
                    <a:lnTo>
                      <a:pt x="4992" y="168"/>
                    </a:lnTo>
                    <a:lnTo>
                      <a:pt x="4992" y="150"/>
                    </a:lnTo>
                    <a:lnTo>
                      <a:pt x="5070" y="156"/>
                    </a:lnTo>
                    <a:lnTo>
                      <a:pt x="5070" y="132"/>
                    </a:lnTo>
                    <a:lnTo>
                      <a:pt x="5082" y="132"/>
                    </a:lnTo>
                    <a:lnTo>
                      <a:pt x="5094" y="138"/>
                    </a:lnTo>
                    <a:lnTo>
                      <a:pt x="5112" y="138"/>
                    </a:lnTo>
                    <a:lnTo>
                      <a:pt x="5136" y="126"/>
                    </a:lnTo>
                    <a:lnTo>
                      <a:pt x="5148" y="126"/>
                    </a:lnTo>
                    <a:lnTo>
                      <a:pt x="5154" y="120"/>
                    </a:lnTo>
                    <a:lnTo>
                      <a:pt x="5172" y="120"/>
                    </a:lnTo>
                    <a:lnTo>
                      <a:pt x="5208" y="114"/>
                    </a:lnTo>
                    <a:lnTo>
                      <a:pt x="5256" y="102"/>
                    </a:lnTo>
                    <a:lnTo>
                      <a:pt x="5298" y="96"/>
                    </a:lnTo>
                    <a:lnTo>
                      <a:pt x="5322" y="90"/>
                    </a:lnTo>
                    <a:lnTo>
                      <a:pt x="5340" y="90"/>
                    </a:lnTo>
                    <a:lnTo>
                      <a:pt x="5346" y="84"/>
                    </a:lnTo>
                    <a:lnTo>
                      <a:pt x="5238" y="84"/>
                    </a:lnTo>
                    <a:lnTo>
                      <a:pt x="5214" y="96"/>
                    </a:lnTo>
                    <a:lnTo>
                      <a:pt x="5142" y="96"/>
                    </a:lnTo>
                    <a:lnTo>
                      <a:pt x="5226" y="90"/>
                    </a:lnTo>
                    <a:lnTo>
                      <a:pt x="5220" y="78"/>
                    </a:lnTo>
                    <a:lnTo>
                      <a:pt x="5268" y="84"/>
                    </a:lnTo>
                    <a:lnTo>
                      <a:pt x="5274" y="78"/>
                    </a:lnTo>
                    <a:lnTo>
                      <a:pt x="5286" y="72"/>
                    </a:lnTo>
                    <a:lnTo>
                      <a:pt x="5358" y="72"/>
                    </a:lnTo>
                    <a:lnTo>
                      <a:pt x="5406" y="66"/>
                    </a:lnTo>
                    <a:lnTo>
                      <a:pt x="5454" y="66"/>
                    </a:lnTo>
                    <a:lnTo>
                      <a:pt x="5484" y="60"/>
                    </a:lnTo>
                    <a:lnTo>
                      <a:pt x="5496" y="60"/>
                    </a:lnTo>
                    <a:lnTo>
                      <a:pt x="5514" y="54"/>
                    </a:lnTo>
                    <a:lnTo>
                      <a:pt x="5532" y="54"/>
                    </a:lnTo>
                    <a:lnTo>
                      <a:pt x="5550" y="48"/>
                    </a:lnTo>
                    <a:lnTo>
                      <a:pt x="5562" y="42"/>
                    </a:lnTo>
                    <a:lnTo>
                      <a:pt x="5574" y="42"/>
                    </a:lnTo>
                    <a:lnTo>
                      <a:pt x="5574" y="36"/>
                    </a:lnTo>
                    <a:close/>
                    <a:moveTo>
                      <a:pt x="4032" y="966"/>
                    </a:moveTo>
                    <a:lnTo>
                      <a:pt x="4086" y="966"/>
                    </a:lnTo>
                    <a:lnTo>
                      <a:pt x="4134" y="942"/>
                    </a:lnTo>
                    <a:lnTo>
                      <a:pt x="4140" y="930"/>
                    </a:lnTo>
                    <a:lnTo>
                      <a:pt x="4134" y="918"/>
                    </a:lnTo>
                    <a:lnTo>
                      <a:pt x="4134" y="912"/>
                    </a:lnTo>
                    <a:lnTo>
                      <a:pt x="4122" y="906"/>
                    </a:lnTo>
                    <a:lnTo>
                      <a:pt x="4074" y="906"/>
                    </a:lnTo>
                    <a:lnTo>
                      <a:pt x="4062" y="912"/>
                    </a:lnTo>
                    <a:lnTo>
                      <a:pt x="4050" y="912"/>
                    </a:lnTo>
                    <a:lnTo>
                      <a:pt x="4026" y="924"/>
                    </a:lnTo>
                    <a:lnTo>
                      <a:pt x="4014" y="936"/>
                    </a:lnTo>
                    <a:lnTo>
                      <a:pt x="4002" y="942"/>
                    </a:lnTo>
                    <a:lnTo>
                      <a:pt x="4002" y="954"/>
                    </a:lnTo>
                    <a:lnTo>
                      <a:pt x="4014" y="960"/>
                    </a:lnTo>
                    <a:lnTo>
                      <a:pt x="4032" y="966"/>
                    </a:lnTo>
                    <a:close/>
                    <a:moveTo>
                      <a:pt x="4014" y="840"/>
                    </a:moveTo>
                    <a:lnTo>
                      <a:pt x="4002" y="840"/>
                    </a:lnTo>
                    <a:lnTo>
                      <a:pt x="3990" y="846"/>
                    </a:lnTo>
                    <a:lnTo>
                      <a:pt x="3984" y="852"/>
                    </a:lnTo>
                    <a:lnTo>
                      <a:pt x="3972" y="852"/>
                    </a:lnTo>
                    <a:lnTo>
                      <a:pt x="3990" y="852"/>
                    </a:lnTo>
                    <a:lnTo>
                      <a:pt x="4008" y="846"/>
                    </a:lnTo>
                    <a:lnTo>
                      <a:pt x="4026" y="846"/>
                    </a:lnTo>
                    <a:lnTo>
                      <a:pt x="4044" y="840"/>
                    </a:lnTo>
                    <a:lnTo>
                      <a:pt x="4050" y="834"/>
                    </a:lnTo>
                    <a:lnTo>
                      <a:pt x="4056" y="834"/>
                    </a:lnTo>
                    <a:lnTo>
                      <a:pt x="4068" y="822"/>
                    </a:lnTo>
                    <a:lnTo>
                      <a:pt x="4050" y="822"/>
                    </a:lnTo>
                    <a:lnTo>
                      <a:pt x="4044" y="828"/>
                    </a:lnTo>
                    <a:lnTo>
                      <a:pt x="4032" y="828"/>
                    </a:lnTo>
                    <a:lnTo>
                      <a:pt x="4020" y="834"/>
                    </a:lnTo>
                    <a:lnTo>
                      <a:pt x="4014" y="840"/>
                    </a:lnTo>
                    <a:close/>
                    <a:moveTo>
                      <a:pt x="4122" y="822"/>
                    </a:moveTo>
                    <a:lnTo>
                      <a:pt x="4104" y="822"/>
                    </a:lnTo>
                    <a:lnTo>
                      <a:pt x="4098" y="828"/>
                    </a:lnTo>
                    <a:lnTo>
                      <a:pt x="4098" y="840"/>
                    </a:lnTo>
                    <a:lnTo>
                      <a:pt x="4104" y="846"/>
                    </a:lnTo>
                    <a:lnTo>
                      <a:pt x="4110" y="840"/>
                    </a:lnTo>
                    <a:lnTo>
                      <a:pt x="4116" y="840"/>
                    </a:lnTo>
                    <a:lnTo>
                      <a:pt x="4128" y="828"/>
                    </a:lnTo>
                    <a:lnTo>
                      <a:pt x="4122" y="822"/>
                    </a:lnTo>
                    <a:close/>
                    <a:moveTo>
                      <a:pt x="3528" y="1062"/>
                    </a:moveTo>
                    <a:lnTo>
                      <a:pt x="3522" y="1062"/>
                    </a:lnTo>
                    <a:lnTo>
                      <a:pt x="3504" y="1080"/>
                    </a:lnTo>
                    <a:lnTo>
                      <a:pt x="3504" y="1086"/>
                    </a:lnTo>
                    <a:lnTo>
                      <a:pt x="3510" y="1092"/>
                    </a:lnTo>
                    <a:lnTo>
                      <a:pt x="3528" y="1092"/>
                    </a:lnTo>
                    <a:lnTo>
                      <a:pt x="3534" y="1086"/>
                    </a:lnTo>
                    <a:lnTo>
                      <a:pt x="3540" y="1074"/>
                    </a:lnTo>
                    <a:lnTo>
                      <a:pt x="3540" y="1068"/>
                    </a:lnTo>
                    <a:lnTo>
                      <a:pt x="3534" y="1062"/>
                    </a:lnTo>
                    <a:lnTo>
                      <a:pt x="3528" y="1062"/>
                    </a:lnTo>
                    <a:close/>
                    <a:moveTo>
                      <a:pt x="3588" y="1062"/>
                    </a:moveTo>
                    <a:lnTo>
                      <a:pt x="3582" y="1062"/>
                    </a:lnTo>
                    <a:lnTo>
                      <a:pt x="3576" y="1068"/>
                    </a:lnTo>
                    <a:lnTo>
                      <a:pt x="3576" y="1080"/>
                    </a:lnTo>
                    <a:lnTo>
                      <a:pt x="3582" y="1086"/>
                    </a:lnTo>
                    <a:lnTo>
                      <a:pt x="3594" y="1086"/>
                    </a:lnTo>
                    <a:lnTo>
                      <a:pt x="3600" y="1080"/>
                    </a:lnTo>
                    <a:lnTo>
                      <a:pt x="3600" y="1068"/>
                    </a:lnTo>
                    <a:lnTo>
                      <a:pt x="3588" y="1062"/>
                    </a:lnTo>
                    <a:close/>
                    <a:moveTo>
                      <a:pt x="3756" y="1242"/>
                    </a:moveTo>
                    <a:lnTo>
                      <a:pt x="3744" y="1248"/>
                    </a:lnTo>
                    <a:lnTo>
                      <a:pt x="3744" y="1260"/>
                    </a:lnTo>
                    <a:lnTo>
                      <a:pt x="3750" y="1266"/>
                    </a:lnTo>
                    <a:lnTo>
                      <a:pt x="3762" y="1272"/>
                    </a:lnTo>
                    <a:lnTo>
                      <a:pt x="3768" y="1272"/>
                    </a:lnTo>
                    <a:lnTo>
                      <a:pt x="3786" y="1254"/>
                    </a:lnTo>
                    <a:lnTo>
                      <a:pt x="3786" y="1242"/>
                    </a:lnTo>
                    <a:lnTo>
                      <a:pt x="3780" y="1236"/>
                    </a:lnTo>
                    <a:lnTo>
                      <a:pt x="3768" y="1236"/>
                    </a:lnTo>
                    <a:lnTo>
                      <a:pt x="3756" y="1242"/>
                    </a:lnTo>
                    <a:close/>
                    <a:moveTo>
                      <a:pt x="3984" y="2532"/>
                    </a:moveTo>
                    <a:lnTo>
                      <a:pt x="3948" y="2520"/>
                    </a:lnTo>
                    <a:lnTo>
                      <a:pt x="3942" y="2514"/>
                    </a:lnTo>
                    <a:lnTo>
                      <a:pt x="3936" y="2514"/>
                    </a:lnTo>
                    <a:lnTo>
                      <a:pt x="3924" y="2526"/>
                    </a:lnTo>
                    <a:lnTo>
                      <a:pt x="3930" y="2532"/>
                    </a:lnTo>
                    <a:lnTo>
                      <a:pt x="3942" y="2538"/>
                    </a:lnTo>
                    <a:lnTo>
                      <a:pt x="3948" y="2544"/>
                    </a:lnTo>
                    <a:lnTo>
                      <a:pt x="3954" y="2544"/>
                    </a:lnTo>
                    <a:lnTo>
                      <a:pt x="3960" y="2550"/>
                    </a:lnTo>
                    <a:lnTo>
                      <a:pt x="3996" y="2550"/>
                    </a:lnTo>
                    <a:lnTo>
                      <a:pt x="4008" y="2556"/>
                    </a:lnTo>
                    <a:lnTo>
                      <a:pt x="4020" y="2556"/>
                    </a:lnTo>
                    <a:lnTo>
                      <a:pt x="4038" y="2538"/>
                    </a:lnTo>
                    <a:lnTo>
                      <a:pt x="4008" y="2538"/>
                    </a:lnTo>
                    <a:lnTo>
                      <a:pt x="3984" y="2532"/>
                    </a:lnTo>
                    <a:close/>
                    <a:moveTo>
                      <a:pt x="4098" y="2280"/>
                    </a:moveTo>
                    <a:lnTo>
                      <a:pt x="4092" y="2280"/>
                    </a:lnTo>
                    <a:lnTo>
                      <a:pt x="4086" y="2274"/>
                    </a:lnTo>
                    <a:lnTo>
                      <a:pt x="4050" y="2274"/>
                    </a:lnTo>
                    <a:lnTo>
                      <a:pt x="4032" y="2268"/>
                    </a:lnTo>
                    <a:lnTo>
                      <a:pt x="3996" y="2268"/>
                    </a:lnTo>
                    <a:lnTo>
                      <a:pt x="4002" y="2274"/>
                    </a:lnTo>
                    <a:lnTo>
                      <a:pt x="4008" y="2274"/>
                    </a:lnTo>
                    <a:lnTo>
                      <a:pt x="4014" y="2280"/>
                    </a:lnTo>
                    <a:lnTo>
                      <a:pt x="4026" y="2286"/>
                    </a:lnTo>
                    <a:lnTo>
                      <a:pt x="4032" y="2286"/>
                    </a:lnTo>
                    <a:lnTo>
                      <a:pt x="4032" y="2304"/>
                    </a:lnTo>
                    <a:lnTo>
                      <a:pt x="4044" y="2304"/>
                    </a:lnTo>
                    <a:lnTo>
                      <a:pt x="4080" y="2310"/>
                    </a:lnTo>
                    <a:lnTo>
                      <a:pt x="4128" y="2316"/>
                    </a:lnTo>
                    <a:lnTo>
                      <a:pt x="4164" y="2316"/>
                    </a:lnTo>
                    <a:lnTo>
                      <a:pt x="4170" y="2310"/>
                    </a:lnTo>
                    <a:lnTo>
                      <a:pt x="4170" y="2304"/>
                    </a:lnTo>
                    <a:lnTo>
                      <a:pt x="4164" y="2304"/>
                    </a:lnTo>
                    <a:lnTo>
                      <a:pt x="4152" y="2292"/>
                    </a:lnTo>
                    <a:lnTo>
                      <a:pt x="4128" y="2286"/>
                    </a:lnTo>
                    <a:lnTo>
                      <a:pt x="4098" y="2280"/>
                    </a:lnTo>
                    <a:close/>
                    <a:moveTo>
                      <a:pt x="4194" y="2550"/>
                    </a:moveTo>
                    <a:lnTo>
                      <a:pt x="4164" y="2550"/>
                    </a:lnTo>
                    <a:lnTo>
                      <a:pt x="4152" y="2556"/>
                    </a:lnTo>
                    <a:lnTo>
                      <a:pt x="4146" y="2562"/>
                    </a:lnTo>
                    <a:lnTo>
                      <a:pt x="4182" y="2526"/>
                    </a:lnTo>
                    <a:lnTo>
                      <a:pt x="4176" y="2520"/>
                    </a:lnTo>
                    <a:lnTo>
                      <a:pt x="4152" y="2520"/>
                    </a:lnTo>
                    <a:lnTo>
                      <a:pt x="4140" y="2526"/>
                    </a:lnTo>
                    <a:lnTo>
                      <a:pt x="4128" y="2538"/>
                    </a:lnTo>
                    <a:lnTo>
                      <a:pt x="4104" y="2574"/>
                    </a:lnTo>
                    <a:lnTo>
                      <a:pt x="4164" y="2568"/>
                    </a:lnTo>
                    <a:lnTo>
                      <a:pt x="4176" y="2568"/>
                    </a:lnTo>
                    <a:lnTo>
                      <a:pt x="4182" y="2562"/>
                    </a:lnTo>
                    <a:lnTo>
                      <a:pt x="4194" y="2562"/>
                    </a:lnTo>
                    <a:lnTo>
                      <a:pt x="4200" y="2556"/>
                    </a:lnTo>
                    <a:lnTo>
                      <a:pt x="4200" y="2550"/>
                    </a:lnTo>
                    <a:lnTo>
                      <a:pt x="4194" y="2550"/>
                    </a:lnTo>
                    <a:close/>
                    <a:moveTo>
                      <a:pt x="4590" y="1962"/>
                    </a:moveTo>
                    <a:lnTo>
                      <a:pt x="4578" y="1974"/>
                    </a:lnTo>
                    <a:lnTo>
                      <a:pt x="4578" y="1980"/>
                    </a:lnTo>
                    <a:lnTo>
                      <a:pt x="4572" y="1986"/>
                    </a:lnTo>
                    <a:lnTo>
                      <a:pt x="4566" y="1986"/>
                    </a:lnTo>
                    <a:lnTo>
                      <a:pt x="4554" y="1974"/>
                    </a:lnTo>
                    <a:lnTo>
                      <a:pt x="4554" y="1962"/>
                    </a:lnTo>
                    <a:lnTo>
                      <a:pt x="4566" y="1962"/>
                    </a:lnTo>
                    <a:lnTo>
                      <a:pt x="4572" y="1956"/>
                    </a:lnTo>
                    <a:lnTo>
                      <a:pt x="4566" y="1932"/>
                    </a:lnTo>
                    <a:lnTo>
                      <a:pt x="4536" y="1926"/>
                    </a:lnTo>
                    <a:lnTo>
                      <a:pt x="4530" y="1926"/>
                    </a:lnTo>
                    <a:lnTo>
                      <a:pt x="4524" y="1932"/>
                    </a:lnTo>
                    <a:lnTo>
                      <a:pt x="4512" y="1938"/>
                    </a:lnTo>
                    <a:lnTo>
                      <a:pt x="4494" y="1944"/>
                    </a:lnTo>
                    <a:lnTo>
                      <a:pt x="4470" y="1956"/>
                    </a:lnTo>
                    <a:lnTo>
                      <a:pt x="4464" y="1962"/>
                    </a:lnTo>
                    <a:lnTo>
                      <a:pt x="4458" y="1962"/>
                    </a:lnTo>
                    <a:lnTo>
                      <a:pt x="4446" y="1968"/>
                    </a:lnTo>
                    <a:lnTo>
                      <a:pt x="4434" y="1968"/>
                    </a:lnTo>
                    <a:lnTo>
                      <a:pt x="4416" y="1974"/>
                    </a:lnTo>
                    <a:lnTo>
                      <a:pt x="4404" y="1974"/>
                    </a:lnTo>
                    <a:lnTo>
                      <a:pt x="4374" y="1998"/>
                    </a:lnTo>
                    <a:lnTo>
                      <a:pt x="4386" y="1974"/>
                    </a:lnTo>
                    <a:lnTo>
                      <a:pt x="4362" y="1956"/>
                    </a:lnTo>
                    <a:lnTo>
                      <a:pt x="4398" y="1968"/>
                    </a:lnTo>
                    <a:lnTo>
                      <a:pt x="4410" y="1956"/>
                    </a:lnTo>
                    <a:lnTo>
                      <a:pt x="4440" y="1950"/>
                    </a:lnTo>
                    <a:lnTo>
                      <a:pt x="4440" y="1932"/>
                    </a:lnTo>
                    <a:lnTo>
                      <a:pt x="4494" y="1932"/>
                    </a:lnTo>
                    <a:lnTo>
                      <a:pt x="4518" y="1920"/>
                    </a:lnTo>
                    <a:lnTo>
                      <a:pt x="4524" y="1914"/>
                    </a:lnTo>
                    <a:lnTo>
                      <a:pt x="4536" y="1908"/>
                    </a:lnTo>
                    <a:lnTo>
                      <a:pt x="4608" y="1908"/>
                    </a:lnTo>
                    <a:lnTo>
                      <a:pt x="4602" y="1902"/>
                    </a:lnTo>
                    <a:lnTo>
                      <a:pt x="4596" y="1902"/>
                    </a:lnTo>
                    <a:lnTo>
                      <a:pt x="4584" y="1896"/>
                    </a:lnTo>
                    <a:lnTo>
                      <a:pt x="4578" y="1890"/>
                    </a:lnTo>
                    <a:lnTo>
                      <a:pt x="4578" y="1866"/>
                    </a:lnTo>
                    <a:lnTo>
                      <a:pt x="4572" y="1866"/>
                    </a:lnTo>
                    <a:lnTo>
                      <a:pt x="4566" y="1872"/>
                    </a:lnTo>
                    <a:lnTo>
                      <a:pt x="4542" y="1872"/>
                    </a:lnTo>
                    <a:lnTo>
                      <a:pt x="4530" y="1878"/>
                    </a:lnTo>
                    <a:lnTo>
                      <a:pt x="4518" y="1878"/>
                    </a:lnTo>
                    <a:lnTo>
                      <a:pt x="4518" y="1866"/>
                    </a:lnTo>
                    <a:lnTo>
                      <a:pt x="4512" y="1860"/>
                    </a:lnTo>
                    <a:lnTo>
                      <a:pt x="4452" y="1878"/>
                    </a:lnTo>
                    <a:lnTo>
                      <a:pt x="4458" y="1848"/>
                    </a:lnTo>
                    <a:lnTo>
                      <a:pt x="4410" y="1860"/>
                    </a:lnTo>
                    <a:lnTo>
                      <a:pt x="4416" y="1854"/>
                    </a:lnTo>
                    <a:lnTo>
                      <a:pt x="4422" y="1842"/>
                    </a:lnTo>
                    <a:lnTo>
                      <a:pt x="4440" y="1824"/>
                    </a:lnTo>
                    <a:lnTo>
                      <a:pt x="4446" y="1812"/>
                    </a:lnTo>
                    <a:lnTo>
                      <a:pt x="4446" y="1800"/>
                    </a:lnTo>
                    <a:lnTo>
                      <a:pt x="4434" y="1800"/>
                    </a:lnTo>
                    <a:lnTo>
                      <a:pt x="4422" y="1794"/>
                    </a:lnTo>
                    <a:lnTo>
                      <a:pt x="4398" y="1794"/>
                    </a:lnTo>
                    <a:lnTo>
                      <a:pt x="4404" y="1770"/>
                    </a:lnTo>
                    <a:lnTo>
                      <a:pt x="4368" y="1770"/>
                    </a:lnTo>
                    <a:lnTo>
                      <a:pt x="4380" y="1752"/>
                    </a:lnTo>
                    <a:lnTo>
                      <a:pt x="4356" y="1728"/>
                    </a:lnTo>
                    <a:lnTo>
                      <a:pt x="4368" y="1728"/>
                    </a:lnTo>
                    <a:lnTo>
                      <a:pt x="4380" y="1734"/>
                    </a:lnTo>
                    <a:lnTo>
                      <a:pt x="4404" y="1734"/>
                    </a:lnTo>
                    <a:lnTo>
                      <a:pt x="4410" y="1728"/>
                    </a:lnTo>
                    <a:lnTo>
                      <a:pt x="4422" y="1722"/>
                    </a:lnTo>
                    <a:lnTo>
                      <a:pt x="4434" y="1710"/>
                    </a:lnTo>
                    <a:lnTo>
                      <a:pt x="4440" y="1710"/>
                    </a:lnTo>
                    <a:lnTo>
                      <a:pt x="4398" y="1686"/>
                    </a:lnTo>
                    <a:lnTo>
                      <a:pt x="4446" y="1656"/>
                    </a:lnTo>
                    <a:lnTo>
                      <a:pt x="4398" y="1632"/>
                    </a:lnTo>
                    <a:lnTo>
                      <a:pt x="4350" y="1638"/>
                    </a:lnTo>
                    <a:lnTo>
                      <a:pt x="4404" y="1614"/>
                    </a:lnTo>
                    <a:lnTo>
                      <a:pt x="4368" y="1608"/>
                    </a:lnTo>
                    <a:lnTo>
                      <a:pt x="4410" y="1584"/>
                    </a:lnTo>
                    <a:lnTo>
                      <a:pt x="4404" y="1560"/>
                    </a:lnTo>
                    <a:lnTo>
                      <a:pt x="4374" y="1560"/>
                    </a:lnTo>
                    <a:lnTo>
                      <a:pt x="4380" y="1554"/>
                    </a:lnTo>
                    <a:lnTo>
                      <a:pt x="4392" y="1530"/>
                    </a:lnTo>
                    <a:lnTo>
                      <a:pt x="4374" y="1494"/>
                    </a:lnTo>
                    <a:lnTo>
                      <a:pt x="4362" y="1494"/>
                    </a:lnTo>
                    <a:lnTo>
                      <a:pt x="4374" y="1470"/>
                    </a:lnTo>
                    <a:lnTo>
                      <a:pt x="4362" y="1476"/>
                    </a:lnTo>
                    <a:lnTo>
                      <a:pt x="4356" y="1482"/>
                    </a:lnTo>
                    <a:lnTo>
                      <a:pt x="4344" y="1488"/>
                    </a:lnTo>
                    <a:lnTo>
                      <a:pt x="4332" y="1500"/>
                    </a:lnTo>
                    <a:lnTo>
                      <a:pt x="4332" y="1518"/>
                    </a:lnTo>
                    <a:lnTo>
                      <a:pt x="4302" y="1506"/>
                    </a:lnTo>
                    <a:lnTo>
                      <a:pt x="4308" y="1542"/>
                    </a:lnTo>
                    <a:lnTo>
                      <a:pt x="4284" y="1542"/>
                    </a:lnTo>
                    <a:lnTo>
                      <a:pt x="4272" y="1560"/>
                    </a:lnTo>
                    <a:lnTo>
                      <a:pt x="4278" y="1572"/>
                    </a:lnTo>
                    <a:lnTo>
                      <a:pt x="4254" y="1572"/>
                    </a:lnTo>
                    <a:lnTo>
                      <a:pt x="4230" y="1614"/>
                    </a:lnTo>
                    <a:lnTo>
                      <a:pt x="4218" y="1614"/>
                    </a:lnTo>
                    <a:lnTo>
                      <a:pt x="4236" y="1578"/>
                    </a:lnTo>
                    <a:lnTo>
                      <a:pt x="4224" y="1566"/>
                    </a:lnTo>
                    <a:lnTo>
                      <a:pt x="4212" y="1566"/>
                    </a:lnTo>
                    <a:lnTo>
                      <a:pt x="4194" y="1584"/>
                    </a:lnTo>
                    <a:lnTo>
                      <a:pt x="4182" y="1590"/>
                    </a:lnTo>
                    <a:lnTo>
                      <a:pt x="4176" y="1596"/>
                    </a:lnTo>
                    <a:lnTo>
                      <a:pt x="4164" y="1602"/>
                    </a:lnTo>
                    <a:lnTo>
                      <a:pt x="4158" y="1608"/>
                    </a:lnTo>
                    <a:lnTo>
                      <a:pt x="4146" y="1614"/>
                    </a:lnTo>
                    <a:lnTo>
                      <a:pt x="4140" y="1620"/>
                    </a:lnTo>
                    <a:lnTo>
                      <a:pt x="4116" y="1632"/>
                    </a:lnTo>
                    <a:lnTo>
                      <a:pt x="4110" y="1638"/>
                    </a:lnTo>
                    <a:lnTo>
                      <a:pt x="4116" y="1614"/>
                    </a:lnTo>
                    <a:lnTo>
                      <a:pt x="4116" y="1596"/>
                    </a:lnTo>
                    <a:lnTo>
                      <a:pt x="4080" y="1632"/>
                    </a:lnTo>
                    <a:lnTo>
                      <a:pt x="4014" y="1644"/>
                    </a:lnTo>
                    <a:lnTo>
                      <a:pt x="4074" y="1626"/>
                    </a:lnTo>
                    <a:lnTo>
                      <a:pt x="4080" y="1620"/>
                    </a:lnTo>
                    <a:lnTo>
                      <a:pt x="4092" y="1596"/>
                    </a:lnTo>
                    <a:lnTo>
                      <a:pt x="4098" y="1590"/>
                    </a:lnTo>
                    <a:lnTo>
                      <a:pt x="4098" y="1578"/>
                    </a:lnTo>
                    <a:lnTo>
                      <a:pt x="4092" y="1572"/>
                    </a:lnTo>
                    <a:lnTo>
                      <a:pt x="4050" y="1572"/>
                    </a:lnTo>
                    <a:lnTo>
                      <a:pt x="4038" y="1578"/>
                    </a:lnTo>
                    <a:lnTo>
                      <a:pt x="4032" y="1578"/>
                    </a:lnTo>
                    <a:lnTo>
                      <a:pt x="4020" y="1584"/>
                    </a:lnTo>
                    <a:lnTo>
                      <a:pt x="4002" y="1584"/>
                    </a:lnTo>
                    <a:lnTo>
                      <a:pt x="4002" y="1578"/>
                    </a:lnTo>
                    <a:lnTo>
                      <a:pt x="4008" y="1572"/>
                    </a:lnTo>
                    <a:lnTo>
                      <a:pt x="4020" y="1566"/>
                    </a:lnTo>
                    <a:lnTo>
                      <a:pt x="4026" y="1560"/>
                    </a:lnTo>
                    <a:lnTo>
                      <a:pt x="4032" y="1560"/>
                    </a:lnTo>
                    <a:lnTo>
                      <a:pt x="4032" y="1572"/>
                    </a:lnTo>
                    <a:lnTo>
                      <a:pt x="4050" y="1560"/>
                    </a:lnTo>
                    <a:lnTo>
                      <a:pt x="4044" y="1536"/>
                    </a:lnTo>
                    <a:lnTo>
                      <a:pt x="4050" y="1530"/>
                    </a:lnTo>
                    <a:lnTo>
                      <a:pt x="4062" y="1524"/>
                    </a:lnTo>
                    <a:lnTo>
                      <a:pt x="4074" y="1512"/>
                    </a:lnTo>
                    <a:lnTo>
                      <a:pt x="4074" y="1506"/>
                    </a:lnTo>
                    <a:lnTo>
                      <a:pt x="4068" y="1500"/>
                    </a:lnTo>
                    <a:lnTo>
                      <a:pt x="4056" y="1494"/>
                    </a:lnTo>
                    <a:lnTo>
                      <a:pt x="4044" y="1494"/>
                    </a:lnTo>
                    <a:lnTo>
                      <a:pt x="4032" y="1488"/>
                    </a:lnTo>
                    <a:lnTo>
                      <a:pt x="4014" y="1488"/>
                    </a:lnTo>
                    <a:lnTo>
                      <a:pt x="4044" y="1488"/>
                    </a:lnTo>
                    <a:lnTo>
                      <a:pt x="4056" y="1482"/>
                    </a:lnTo>
                    <a:lnTo>
                      <a:pt x="4074" y="1482"/>
                    </a:lnTo>
                    <a:lnTo>
                      <a:pt x="4086" y="1470"/>
                    </a:lnTo>
                    <a:lnTo>
                      <a:pt x="4098" y="1446"/>
                    </a:lnTo>
                    <a:lnTo>
                      <a:pt x="4104" y="1440"/>
                    </a:lnTo>
                    <a:lnTo>
                      <a:pt x="4110" y="1440"/>
                    </a:lnTo>
                    <a:lnTo>
                      <a:pt x="4122" y="1434"/>
                    </a:lnTo>
                    <a:lnTo>
                      <a:pt x="4128" y="1434"/>
                    </a:lnTo>
                    <a:lnTo>
                      <a:pt x="4134" y="1428"/>
                    </a:lnTo>
                    <a:lnTo>
                      <a:pt x="4122" y="1416"/>
                    </a:lnTo>
                    <a:lnTo>
                      <a:pt x="4110" y="1422"/>
                    </a:lnTo>
                    <a:lnTo>
                      <a:pt x="4098" y="1434"/>
                    </a:lnTo>
                    <a:lnTo>
                      <a:pt x="4092" y="1404"/>
                    </a:lnTo>
                    <a:lnTo>
                      <a:pt x="4068" y="1404"/>
                    </a:lnTo>
                    <a:lnTo>
                      <a:pt x="4050" y="1410"/>
                    </a:lnTo>
                    <a:lnTo>
                      <a:pt x="4026" y="1410"/>
                    </a:lnTo>
                    <a:lnTo>
                      <a:pt x="4020" y="1404"/>
                    </a:lnTo>
                    <a:lnTo>
                      <a:pt x="4020" y="1386"/>
                    </a:lnTo>
                    <a:lnTo>
                      <a:pt x="4038" y="1368"/>
                    </a:lnTo>
                    <a:lnTo>
                      <a:pt x="4032" y="1362"/>
                    </a:lnTo>
                    <a:lnTo>
                      <a:pt x="4014" y="1362"/>
                    </a:lnTo>
                    <a:lnTo>
                      <a:pt x="4008" y="1368"/>
                    </a:lnTo>
                    <a:lnTo>
                      <a:pt x="4020" y="1344"/>
                    </a:lnTo>
                    <a:lnTo>
                      <a:pt x="3984" y="1350"/>
                    </a:lnTo>
                    <a:lnTo>
                      <a:pt x="3984" y="1326"/>
                    </a:lnTo>
                    <a:lnTo>
                      <a:pt x="3978" y="1314"/>
                    </a:lnTo>
                    <a:lnTo>
                      <a:pt x="3972" y="1308"/>
                    </a:lnTo>
                    <a:lnTo>
                      <a:pt x="3948" y="1308"/>
                    </a:lnTo>
                    <a:lnTo>
                      <a:pt x="3930" y="1314"/>
                    </a:lnTo>
                    <a:lnTo>
                      <a:pt x="3906" y="1326"/>
                    </a:lnTo>
                    <a:lnTo>
                      <a:pt x="3900" y="1332"/>
                    </a:lnTo>
                    <a:lnTo>
                      <a:pt x="3894" y="1332"/>
                    </a:lnTo>
                    <a:lnTo>
                      <a:pt x="3888" y="1326"/>
                    </a:lnTo>
                    <a:lnTo>
                      <a:pt x="3876" y="1320"/>
                    </a:lnTo>
                    <a:lnTo>
                      <a:pt x="3864" y="1320"/>
                    </a:lnTo>
                    <a:lnTo>
                      <a:pt x="3852" y="1326"/>
                    </a:lnTo>
                    <a:lnTo>
                      <a:pt x="3846" y="1326"/>
                    </a:lnTo>
                    <a:lnTo>
                      <a:pt x="3834" y="1332"/>
                    </a:lnTo>
                    <a:lnTo>
                      <a:pt x="3822" y="1326"/>
                    </a:lnTo>
                    <a:lnTo>
                      <a:pt x="3762" y="1302"/>
                    </a:lnTo>
                    <a:lnTo>
                      <a:pt x="3738" y="1302"/>
                    </a:lnTo>
                    <a:lnTo>
                      <a:pt x="3714" y="1314"/>
                    </a:lnTo>
                    <a:lnTo>
                      <a:pt x="3708" y="1326"/>
                    </a:lnTo>
                    <a:lnTo>
                      <a:pt x="3702" y="1326"/>
                    </a:lnTo>
                    <a:lnTo>
                      <a:pt x="3684" y="1344"/>
                    </a:lnTo>
                    <a:lnTo>
                      <a:pt x="3684" y="1350"/>
                    </a:lnTo>
                    <a:lnTo>
                      <a:pt x="3696" y="1356"/>
                    </a:lnTo>
                    <a:lnTo>
                      <a:pt x="3702" y="1362"/>
                    </a:lnTo>
                    <a:lnTo>
                      <a:pt x="3708" y="1374"/>
                    </a:lnTo>
                    <a:lnTo>
                      <a:pt x="3708" y="1380"/>
                    </a:lnTo>
                    <a:lnTo>
                      <a:pt x="3702" y="1386"/>
                    </a:lnTo>
                    <a:lnTo>
                      <a:pt x="3690" y="1392"/>
                    </a:lnTo>
                    <a:lnTo>
                      <a:pt x="3672" y="1410"/>
                    </a:lnTo>
                    <a:lnTo>
                      <a:pt x="3660" y="1416"/>
                    </a:lnTo>
                    <a:lnTo>
                      <a:pt x="3636" y="1422"/>
                    </a:lnTo>
                    <a:lnTo>
                      <a:pt x="3660" y="1440"/>
                    </a:lnTo>
                    <a:lnTo>
                      <a:pt x="3654" y="1446"/>
                    </a:lnTo>
                    <a:lnTo>
                      <a:pt x="3642" y="1446"/>
                    </a:lnTo>
                    <a:lnTo>
                      <a:pt x="3636" y="1452"/>
                    </a:lnTo>
                    <a:lnTo>
                      <a:pt x="3636" y="1470"/>
                    </a:lnTo>
                    <a:lnTo>
                      <a:pt x="3642" y="1482"/>
                    </a:lnTo>
                    <a:lnTo>
                      <a:pt x="3642" y="1488"/>
                    </a:lnTo>
                    <a:lnTo>
                      <a:pt x="3636" y="1500"/>
                    </a:lnTo>
                    <a:lnTo>
                      <a:pt x="3624" y="1506"/>
                    </a:lnTo>
                    <a:lnTo>
                      <a:pt x="3618" y="1512"/>
                    </a:lnTo>
                    <a:lnTo>
                      <a:pt x="3606" y="1512"/>
                    </a:lnTo>
                    <a:lnTo>
                      <a:pt x="3582" y="1524"/>
                    </a:lnTo>
                    <a:lnTo>
                      <a:pt x="3576" y="1536"/>
                    </a:lnTo>
                    <a:lnTo>
                      <a:pt x="3576" y="1548"/>
                    </a:lnTo>
                    <a:lnTo>
                      <a:pt x="3570" y="1548"/>
                    </a:lnTo>
                    <a:lnTo>
                      <a:pt x="3564" y="1554"/>
                    </a:lnTo>
                    <a:lnTo>
                      <a:pt x="3552" y="1554"/>
                    </a:lnTo>
                    <a:lnTo>
                      <a:pt x="3540" y="1560"/>
                    </a:lnTo>
                    <a:lnTo>
                      <a:pt x="3534" y="1566"/>
                    </a:lnTo>
                    <a:lnTo>
                      <a:pt x="3522" y="1572"/>
                    </a:lnTo>
                    <a:lnTo>
                      <a:pt x="3504" y="1590"/>
                    </a:lnTo>
                    <a:lnTo>
                      <a:pt x="3510" y="1596"/>
                    </a:lnTo>
                    <a:lnTo>
                      <a:pt x="3522" y="1602"/>
                    </a:lnTo>
                    <a:lnTo>
                      <a:pt x="3534" y="1614"/>
                    </a:lnTo>
                    <a:lnTo>
                      <a:pt x="3552" y="1620"/>
                    </a:lnTo>
                    <a:lnTo>
                      <a:pt x="3558" y="1632"/>
                    </a:lnTo>
                    <a:lnTo>
                      <a:pt x="3564" y="1638"/>
                    </a:lnTo>
                    <a:lnTo>
                      <a:pt x="3564" y="1662"/>
                    </a:lnTo>
                    <a:lnTo>
                      <a:pt x="3558" y="1698"/>
                    </a:lnTo>
                    <a:lnTo>
                      <a:pt x="3540" y="1746"/>
                    </a:lnTo>
                    <a:lnTo>
                      <a:pt x="3510" y="1776"/>
                    </a:lnTo>
                    <a:lnTo>
                      <a:pt x="3468" y="1800"/>
                    </a:lnTo>
                    <a:lnTo>
                      <a:pt x="3426" y="1830"/>
                    </a:lnTo>
                    <a:lnTo>
                      <a:pt x="3390" y="1854"/>
                    </a:lnTo>
                    <a:lnTo>
                      <a:pt x="3366" y="1860"/>
                    </a:lnTo>
                    <a:lnTo>
                      <a:pt x="3336" y="1860"/>
                    </a:lnTo>
                    <a:lnTo>
                      <a:pt x="3300" y="1866"/>
                    </a:lnTo>
                    <a:lnTo>
                      <a:pt x="3276" y="1872"/>
                    </a:lnTo>
                    <a:lnTo>
                      <a:pt x="3258" y="1878"/>
                    </a:lnTo>
                    <a:lnTo>
                      <a:pt x="3258" y="1902"/>
                    </a:lnTo>
                    <a:lnTo>
                      <a:pt x="3264" y="1914"/>
                    </a:lnTo>
                    <a:lnTo>
                      <a:pt x="3264" y="1926"/>
                    </a:lnTo>
                    <a:lnTo>
                      <a:pt x="3270" y="1938"/>
                    </a:lnTo>
                    <a:lnTo>
                      <a:pt x="3270" y="1950"/>
                    </a:lnTo>
                    <a:lnTo>
                      <a:pt x="3252" y="1968"/>
                    </a:lnTo>
                    <a:lnTo>
                      <a:pt x="3234" y="2004"/>
                    </a:lnTo>
                    <a:lnTo>
                      <a:pt x="3234" y="2076"/>
                    </a:lnTo>
                    <a:lnTo>
                      <a:pt x="3210" y="2088"/>
                    </a:lnTo>
                    <a:lnTo>
                      <a:pt x="3204" y="2094"/>
                    </a:lnTo>
                    <a:lnTo>
                      <a:pt x="3180" y="2106"/>
                    </a:lnTo>
                    <a:lnTo>
                      <a:pt x="3180" y="2142"/>
                    </a:lnTo>
                    <a:lnTo>
                      <a:pt x="3156" y="2166"/>
                    </a:lnTo>
                    <a:lnTo>
                      <a:pt x="3156" y="2154"/>
                    </a:lnTo>
                    <a:lnTo>
                      <a:pt x="3162" y="2148"/>
                    </a:lnTo>
                    <a:lnTo>
                      <a:pt x="3162" y="2142"/>
                    </a:lnTo>
                    <a:lnTo>
                      <a:pt x="3156" y="2130"/>
                    </a:lnTo>
                    <a:lnTo>
                      <a:pt x="3138" y="2130"/>
                    </a:lnTo>
                    <a:lnTo>
                      <a:pt x="3126" y="2136"/>
                    </a:lnTo>
                    <a:lnTo>
                      <a:pt x="3108" y="2154"/>
                    </a:lnTo>
                    <a:lnTo>
                      <a:pt x="3108" y="2166"/>
                    </a:lnTo>
                    <a:lnTo>
                      <a:pt x="3114" y="2178"/>
                    </a:lnTo>
                    <a:lnTo>
                      <a:pt x="3114" y="2190"/>
                    </a:lnTo>
                    <a:lnTo>
                      <a:pt x="3108" y="2196"/>
                    </a:lnTo>
                    <a:lnTo>
                      <a:pt x="3108" y="2178"/>
                    </a:lnTo>
                    <a:lnTo>
                      <a:pt x="3102" y="2166"/>
                    </a:lnTo>
                    <a:lnTo>
                      <a:pt x="3090" y="2154"/>
                    </a:lnTo>
                    <a:lnTo>
                      <a:pt x="3078" y="2154"/>
                    </a:lnTo>
                    <a:lnTo>
                      <a:pt x="3066" y="2160"/>
                    </a:lnTo>
                    <a:lnTo>
                      <a:pt x="3042" y="2160"/>
                    </a:lnTo>
                    <a:lnTo>
                      <a:pt x="3036" y="2166"/>
                    </a:lnTo>
                    <a:lnTo>
                      <a:pt x="3030" y="2166"/>
                    </a:lnTo>
                    <a:lnTo>
                      <a:pt x="3042" y="2160"/>
                    </a:lnTo>
                    <a:lnTo>
                      <a:pt x="3060" y="2142"/>
                    </a:lnTo>
                    <a:lnTo>
                      <a:pt x="3072" y="2136"/>
                    </a:lnTo>
                    <a:lnTo>
                      <a:pt x="3078" y="2124"/>
                    </a:lnTo>
                    <a:lnTo>
                      <a:pt x="3078" y="2118"/>
                    </a:lnTo>
                    <a:lnTo>
                      <a:pt x="3072" y="2106"/>
                    </a:lnTo>
                    <a:lnTo>
                      <a:pt x="3060" y="2100"/>
                    </a:lnTo>
                    <a:lnTo>
                      <a:pt x="3048" y="2088"/>
                    </a:lnTo>
                    <a:lnTo>
                      <a:pt x="3030" y="2088"/>
                    </a:lnTo>
                    <a:lnTo>
                      <a:pt x="3024" y="2082"/>
                    </a:lnTo>
                    <a:lnTo>
                      <a:pt x="3018" y="2082"/>
                    </a:lnTo>
                    <a:lnTo>
                      <a:pt x="3024" y="2082"/>
                    </a:lnTo>
                    <a:lnTo>
                      <a:pt x="3042" y="2064"/>
                    </a:lnTo>
                    <a:lnTo>
                      <a:pt x="3042" y="2058"/>
                    </a:lnTo>
                    <a:lnTo>
                      <a:pt x="3030" y="2034"/>
                    </a:lnTo>
                    <a:lnTo>
                      <a:pt x="3030" y="2028"/>
                    </a:lnTo>
                    <a:lnTo>
                      <a:pt x="3024" y="2016"/>
                    </a:lnTo>
                    <a:lnTo>
                      <a:pt x="3060" y="1992"/>
                    </a:lnTo>
                    <a:lnTo>
                      <a:pt x="3060" y="1968"/>
                    </a:lnTo>
                    <a:lnTo>
                      <a:pt x="3084" y="1956"/>
                    </a:lnTo>
                    <a:lnTo>
                      <a:pt x="3084" y="1914"/>
                    </a:lnTo>
                    <a:lnTo>
                      <a:pt x="3090" y="1914"/>
                    </a:lnTo>
                    <a:lnTo>
                      <a:pt x="3102" y="1902"/>
                    </a:lnTo>
                    <a:lnTo>
                      <a:pt x="3114" y="1896"/>
                    </a:lnTo>
                    <a:lnTo>
                      <a:pt x="3132" y="1878"/>
                    </a:lnTo>
                    <a:lnTo>
                      <a:pt x="3126" y="1866"/>
                    </a:lnTo>
                    <a:lnTo>
                      <a:pt x="3120" y="1860"/>
                    </a:lnTo>
                    <a:lnTo>
                      <a:pt x="3084" y="1848"/>
                    </a:lnTo>
                    <a:lnTo>
                      <a:pt x="2976" y="1848"/>
                    </a:lnTo>
                    <a:lnTo>
                      <a:pt x="2940" y="1860"/>
                    </a:lnTo>
                    <a:lnTo>
                      <a:pt x="2946" y="1848"/>
                    </a:lnTo>
                    <a:lnTo>
                      <a:pt x="2952" y="1842"/>
                    </a:lnTo>
                    <a:lnTo>
                      <a:pt x="2952" y="1830"/>
                    </a:lnTo>
                    <a:lnTo>
                      <a:pt x="2958" y="1824"/>
                    </a:lnTo>
                    <a:lnTo>
                      <a:pt x="2952" y="1818"/>
                    </a:lnTo>
                    <a:lnTo>
                      <a:pt x="2940" y="1812"/>
                    </a:lnTo>
                    <a:lnTo>
                      <a:pt x="2928" y="1812"/>
                    </a:lnTo>
                    <a:lnTo>
                      <a:pt x="2892" y="1800"/>
                    </a:lnTo>
                    <a:lnTo>
                      <a:pt x="2874" y="1800"/>
                    </a:lnTo>
                    <a:lnTo>
                      <a:pt x="2868" y="1794"/>
                    </a:lnTo>
                    <a:lnTo>
                      <a:pt x="2862" y="1794"/>
                    </a:lnTo>
                    <a:lnTo>
                      <a:pt x="2862" y="1770"/>
                    </a:lnTo>
                    <a:lnTo>
                      <a:pt x="2856" y="1752"/>
                    </a:lnTo>
                    <a:lnTo>
                      <a:pt x="2844" y="1740"/>
                    </a:lnTo>
                    <a:lnTo>
                      <a:pt x="2790" y="1722"/>
                    </a:lnTo>
                    <a:lnTo>
                      <a:pt x="2778" y="1722"/>
                    </a:lnTo>
                    <a:lnTo>
                      <a:pt x="2778" y="1716"/>
                    </a:lnTo>
                    <a:lnTo>
                      <a:pt x="2766" y="1704"/>
                    </a:lnTo>
                    <a:lnTo>
                      <a:pt x="2754" y="1704"/>
                    </a:lnTo>
                    <a:lnTo>
                      <a:pt x="2736" y="1698"/>
                    </a:lnTo>
                    <a:lnTo>
                      <a:pt x="2694" y="1698"/>
                    </a:lnTo>
                    <a:lnTo>
                      <a:pt x="2646" y="1704"/>
                    </a:lnTo>
                    <a:lnTo>
                      <a:pt x="2610" y="1716"/>
                    </a:lnTo>
                    <a:lnTo>
                      <a:pt x="2592" y="1716"/>
                    </a:lnTo>
                    <a:lnTo>
                      <a:pt x="2598" y="1716"/>
                    </a:lnTo>
                    <a:lnTo>
                      <a:pt x="2604" y="1710"/>
                    </a:lnTo>
                    <a:lnTo>
                      <a:pt x="2616" y="1710"/>
                    </a:lnTo>
                    <a:lnTo>
                      <a:pt x="2628" y="1704"/>
                    </a:lnTo>
                    <a:lnTo>
                      <a:pt x="2634" y="1692"/>
                    </a:lnTo>
                    <a:lnTo>
                      <a:pt x="2640" y="1686"/>
                    </a:lnTo>
                    <a:lnTo>
                      <a:pt x="2646" y="1662"/>
                    </a:lnTo>
                    <a:lnTo>
                      <a:pt x="2658" y="1632"/>
                    </a:lnTo>
                    <a:lnTo>
                      <a:pt x="2664" y="1602"/>
                    </a:lnTo>
                    <a:lnTo>
                      <a:pt x="2670" y="1590"/>
                    </a:lnTo>
                    <a:lnTo>
                      <a:pt x="2658" y="1590"/>
                    </a:lnTo>
                    <a:lnTo>
                      <a:pt x="2646" y="1584"/>
                    </a:lnTo>
                    <a:lnTo>
                      <a:pt x="2616" y="1584"/>
                    </a:lnTo>
                    <a:lnTo>
                      <a:pt x="2610" y="1590"/>
                    </a:lnTo>
                    <a:lnTo>
                      <a:pt x="2598" y="1596"/>
                    </a:lnTo>
                    <a:lnTo>
                      <a:pt x="2592" y="1602"/>
                    </a:lnTo>
                    <a:lnTo>
                      <a:pt x="2580" y="1608"/>
                    </a:lnTo>
                    <a:lnTo>
                      <a:pt x="2598" y="1578"/>
                    </a:lnTo>
                    <a:lnTo>
                      <a:pt x="2592" y="1560"/>
                    </a:lnTo>
                    <a:lnTo>
                      <a:pt x="2610" y="1542"/>
                    </a:lnTo>
                    <a:lnTo>
                      <a:pt x="2616" y="1530"/>
                    </a:lnTo>
                    <a:lnTo>
                      <a:pt x="2640" y="1506"/>
                    </a:lnTo>
                    <a:lnTo>
                      <a:pt x="2646" y="1494"/>
                    </a:lnTo>
                    <a:lnTo>
                      <a:pt x="2664" y="1476"/>
                    </a:lnTo>
                    <a:lnTo>
                      <a:pt x="2694" y="1452"/>
                    </a:lnTo>
                    <a:lnTo>
                      <a:pt x="2730" y="1428"/>
                    </a:lnTo>
                    <a:lnTo>
                      <a:pt x="2754" y="1410"/>
                    </a:lnTo>
                    <a:lnTo>
                      <a:pt x="2766" y="1404"/>
                    </a:lnTo>
                    <a:lnTo>
                      <a:pt x="2760" y="1392"/>
                    </a:lnTo>
                    <a:lnTo>
                      <a:pt x="2826" y="1368"/>
                    </a:lnTo>
                    <a:lnTo>
                      <a:pt x="2826" y="1350"/>
                    </a:lnTo>
                    <a:lnTo>
                      <a:pt x="2868" y="1344"/>
                    </a:lnTo>
                    <a:lnTo>
                      <a:pt x="2868" y="1326"/>
                    </a:lnTo>
                    <a:lnTo>
                      <a:pt x="2898" y="1320"/>
                    </a:lnTo>
                    <a:lnTo>
                      <a:pt x="2952" y="1284"/>
                    </a:lnTo>
                    <a:lnTo>
                      <a:pt x="3006" y="1284"/>
                    </a:lnTo>
                    <a:lnTo>
                      <a:pt x="3042" y="1278"/>
                    </a:lnTo>
                    <a:lnTo>
                      <a:pt x="3060" y="1266"/>
                    </a:lnTo>
                    <a:lnTo>
                      <a:pt x="3060" y="1254"/>
                    </a:lnTo>
                    <a:lnTo>
                      <a:pt x="3030" y="1224"/>
                    </a:lnTo>
                    <a:lnTo>
                      <a:pt x="2970" y="1230"/>
                    </a:lnTo>
                    <a:lnTo>
                      <a:pt x="2982" y="1218"/>
                    </a:lnTo>
                    <a:lnTo>
                      <a:pt x="2928" y="1194"/>
                    </a:lnTo>
                    <a:lnTo>
                      <a:pt x="2952" y="1188"/>
                    </a:lnTo>
                    <a:lnTo>
                      <a:pt x="3036" y="1212"/>
                    </a:lnTo>
                    <a:lnTo>
                      <a:pt x="3054" y="1230"/>
                    </a:lnTo>
                    <a:lnTo>
                      <a:pt x="3066" y="1236"/>
                    </a:lnTo>
                    <a:lnTo>
                      <a:pt x="3096" y="1236"/>
                    </a:lnTo>
                    <a:lnTo>
                      <a:pt x="3108" y="1230"/>
                    </a:lnTo>
                    <a:lnTo>
                      <a:pt x="3114" y="1218"/>
                    </a:lnTo>
                    <a:lnTo>
                      <a:pt x="3126" y="1206"/>
                    </a:lnTo>
                    <a:lnTo>
                      <a:pt x="3132" y="1194"/>
                    </a:lnTo>
                    <a:lnTo>
                      <a:pt x="3144" y="1188"/>
                    </a:lnTo>
                    <a:lnTo>
                      <a:pt x="3150" y="1182"/>
                    </a:lnTo>
                    <a:lnTo>
                      <a:pt x="3156" y="1182"/>
                    </a:lnTo>
                    <a:lnTo>
                      <a:pt x="3180" y="1194"/>
                    </a:lnTo>
                    <a:lnTo>
                      <a:pt x="3198" y="1200"/>
                    </a:lnTo>
                    <a:lnTo>
                      <a:pt x="3210" y="1200"/>
                    </a:lnTo>
                    <a:lnTo>
                      <a:pt x="3246" y="1182"/>
                    </a:lnTo>
                    <a:lnTo>
                      <a:pt x="3282" y="1170"/>
                    </a:lnTo>
                    <a:lnTo>
                      <a:pt x="3318" y="1152"/>
                    </a:lnTo>
                    <a:lnTo>
                      <a:pt x="3336" y="1146"/>
                    </a:lnTo>
                    <a:lnTo>
                      <a:pt x="3360" y="1134"/>
                    </a:lnTo>
                    <a:lnTo>
                      <a:pt x="3372" y="1122"/>
                    </a:lnTo>
                    <a:lnTo>
                      <a:pt x="3366" y="1116"/>
                    </a:lnTo>
                    <a:lnTo>
                      <a:pt x="3342" y="1110"/>
                    </a:lnTo>
                    <a:lnTo>
                      <a:pt x="3264" y="1110"/>
                    </a:lnTo>
                    <a:lnTo>
                      <a:pt x="3258" y="1086"/>
                    </a:lnTo>
                    <a:lnTo>
                      <a:pt x="3174" y="1056"/>
                    </a:lnTo>
                    <a:lnTo>
                      <a:pt x="3186" y="1056"/>
                    </a:lnTo>
                    <a:lnTo>
                      <a:pt x="3216" y="1050"/>
                    </a:lnTo>
                    <a:lnTo>
                      <a:pt x="3252" y="1050"/>
                    </a:lnTo>
                    <a:lnTo>
                      <a:pt x="3282" y="1056"/>
                    </a:lnTo>
                    <a:lnTo>
                      <a:pt x="3294" y="1062"/>
                    </a:lnTo>
                    <a:lnTo>
                      <a:pt x="3306" y="1074"/>
                    </a:lnTo>
                    <a:lnTo>
                      <a:pt x="3324" y="1086"/>
                    </a:lnTo>
                    <a:lnTo>
                      <a:pt x="3336" y="1098"/>
                    </a:lnTo>
                    <a:lnTo>
                      <a:pt x="3348" y="1104"/>
                    </a:lnTo>
                    <a:lnTo>
                      <a:pt x="3372" y="1098"/>
                    </a:lnTo>
                    <a:lnTo>
                      <a:pt x="3408" y="1080"/>
                    </a:lnTo>
                    <a:lnTo>
                      <a:pt x="3444" y="1068"/>
                    </a:lnTo>
                    <a:lnTo>
                      <a:pt x="3474" y="1050"/>
                    </a:lnTo>
                    <a:lnTo>
                      <a:pt x="3486" y="1044"/>
                    </a:lnTo>
                    <a:lnTo>
                      <a:pt x="3462" y="1032"/>
                    </a:lnTo>
                    <a:lnTo>
                      <a:pt x="3468" y="1026"/>
                    </a:lnTo>
                    <a:lnTo>
                      <a:pt x="3492" y="1014"/>
                    </a:lnTo>
                    <a:lnTo>
                      <a:pt x="3522" y="1014"/>
                    </a:lnTo>
                    <a:lnTo>
                      <a:pt x="3528" y="1020"/>
                    </a:lnTo>
                    <a:lnTo>
                      <a:pt x="3534" y="1032"/>
                    </a:lnTo>
                    <a:lnTo>
                      <a:pt x="3540" y="1038"/>
                    </a:lnTo>
                    <a:lnTo>
                      <a:pt x="3570" y="1050"/>
                    </a:lnTo>
                    <a:lnTo>
                      <a:pt x="3576" y="1026"/>
                    </a:lnTo>
                    <a:lnTo>
                      <a:pt x="3594" y="1044"/>
                    </a:lnTo>
                    <a:lnTo>
                      <a:pt x="3600" y="1038"/>
                    </a:lnTo>
                    <a:lnTo>
                      <a:pt x="3600" y="1026"/>
                    </a:lnTo>
                    <a:lnTo>
                      <a:pt x="3594" y="1014"/>
                    </a:lnTo>
                    <a:lnTo>
                      <a:pt x="3582" y="1002"/>
                    </a:lnTo>
                    <a:lnTo>
                      <a:pt x="3564" y="990"/>
                    </a:lnTo>
                    <a:lnTo>
                      <a:pt x="3606" y="984"/>
                    </a:lnTo>
                    <a:lnTo>
                      <a:pt x="3606" y="990"/>
                    </a:lnTo>
                    <a:lnTo>
                      <a:pt x="3612" y="996"/>
                    </a:lnTo>
                    <a:lnTo>
                      <a:pt x="3612" y="1008"/>
                    </a:lnTo>
                    <a:lnTo>
                      <a:pt x="3624" y="1032"/>
                    </a:lnTo>
                    <a:lnTo>
                      <a:pt x="3630" y="1038"/>
                    </a:lnTo>
                    <a:lnTo>
                      <a:pt x="3636" y="1038"/>
                    </a:lnTo>
                    <a:lnTo>
                      <a:pt x="3654" y="1032"/>
                    </a:lnTo>
                    <a:lnTo>
                      <a:pt x="3690" y="1026"/>
                    </a:lnTo>
                    <a:lnTo>
                      <a:pt x="3732" y="1008"/>
                    </a:lnTo>
                    <a:lnTo>
                      <a:pt x="3768" y="990"/>
                    </a:lnTo>
                    <a:lnTo>
                      <a:pt x="3798" y="972"/>
                    </a:lnTo>
                    <a:lnTo>
                      <a:pt x="3798" y="960"/>
                    </a:lnTo>
                    <a:lnTo>
                      <a:pt x="3786" y="942"/>
                    </a:lnTo>
                    <a:lnTo>
                      <a:pt x="3780" y="930"/>
                    </a:lnTo>
                    <a:lnTo>
                      <a:pt x="3774" y="912"/>
                    </a:lnTo>
                    <a:lnTo>
                      <a:pt x="3774" y="900"/>
                    </a:lnTo>
                    <a:lnTo>
                      <a:pt x="3780" y="894"/>
                    </a:lnTo>
                    <a:lnTo>
                      <a:pt x="3792" y="894"/>
                    </a:lnTo>
                    <a:lnTo>
                      <a:pt x="3804" y="888"/>
                    </a:lnTo>
                    <a:lnTo>
                      <a:pt x="3822" y="888"/>
                    </a:lnTo>
                    <a:lnTo>
                      <a:pt x="3840" y="882"/>
                    </a:lnTo>
                    <a:lnTo>
                      <a:pt x="3858" y="882"/>
                    </a:lnTo>
                    <a:lnTo>
                      <a:pt x="3864" y="876"/>
                    </a:lnTo>
                    <a:lnTo>
                      <a:pt x="3870" y="876"/>
                    </a:lnTo>
                    <a:lnTo>
                      <a:pt x="3870" y="858"/>
                    </a:lnTo>
                    <a:lnTo>
                      <a:pt x="3864" y="846"/>
                    </a:lnTo>
                    <a:lnTo>
                      <a:pt x="3864" y="840"/>
                    </a:lnTo>
                    <a:lnTo>
                      <a:pt x="3858" y="828"/>
                    </a:lnTo>
                    <a:lnTo>
                      <a:pt x="3840" y="804"/>
                    </a:lnTo>
                    <a:lnTo>
                      <a:pt x="3822" y="798"/>
                    </a:lnTo>
                    <a:lnTo>
                      <a:pt x="3786" y="792"/>
                    </a:lnTo>
                    <a:lnTo>
                      <a:pt x="3744" y="792"/>
                    </a:lnTo>
                    <a:lnTo>
                      <a:pt x="3708" y="804"/>
                    </a:lnTo>
                    <a:lnTo>
                      <a:pt x="3690" y="822"/>
                    </a:lnTo>
                    <a:lnTo>
                      <a:pt x="3690" y="840"/>
                    </a:lnTo>
                    <a:lnTo>
                      <a:pt x="3696" y="840"/>
                    </a:lnTo>
                    <a:lnTo>
                      <a:pt x="3702" y="846"/>
                    </a:lnTo>
                    <a:lnTo>
                      <a:pt x="3666" y="870"/>
                    </a:lnTo>
                    <a:lnTo>
                      <a:pt x="3642" y="870"/>
                    </a:lnTo>
                    <a:lnTo>
                      <a:pt x="3576" y="918"/>
                    </a:lnTo>
                    <a:lnTo>
                      <a:pt x="3552" y="930"/>
                    </a:lnTo>
                    <a:lnTo>
                      <a:pt x="3546" y="936"/>
                    </a:lnTo>
                    <a:lnTo>
                      <a:pt x="3540" y="948"/>
                    </a:lnTo>
                    <a:lnTo>
                      <a:pt x="3522" y="966"/>
                    </a:lnTo>
                    <a:lnTo>
                      <a:pt x="3492" y="966"/>
                    </a:lnTo>
                    <a:lnTo>
                      <a:pt x="3456" y="984"/>
                    </a:lnTo>
                    <a:lnTo>
                      <a:pt x="3456" y="972"/>
                    </a:lnTo>
                    <a:lnTo>
                      <a:pt x="3450" y="954"/>
                    </a:lnTo>
                    <a:lnTo>
                      <a:pt x="3450" y="918"/>
                    </a:lnTo>
                    <a:lnTo>
                      <a:pt x="3456" y="912"/>
                    </a:lnTo>
                    <a:lnTo>
                      <a:pt x="3480" y="900"/>
                    </a:lnTo>
                    <a:lnTo>
                      <a:pt x="3498" y="900"/>
                    </a:lnTo>
                    <a:lnTo>
                      <a:pt x="3510" y="894"/>
                    </a:lnTo>
                    <a:lnTo>
                      <a:pt x="3516" y="882"/>
                    </a:lnTo>
                    <a:lnTo>
                      <a:pt x="3516" y="870"/>
                    </a:lnTo>
                    <a:lnTo>
                      <a:pt x="3510" y="852"/>
                    </a:lnTo>
                    <a:lnTo>
                      <a:pt x="3504" y="846"/>
                    </a:lnTo>
                    <a:lnTo>
                      <a:pt x="3498" y="834"/>
                    </a:lnTo>
                    <a:lnTo>
                      <a:pt x="3486" y="834"/>
                    </a:lnTo>
                    <a:lnTo>
                      <a:pt x="3450" y="852"/>
                    </a:lnTo>
                    <a:lnTo>
                      <a:pt x="3432" y="858"/>
                    </a:lnTo>
                    <a:lnTo>
                      <a:pt x="3420" y="864"/>
                    </a:lnTo>
                    <a:lnTo>
                      <a:pt x="3414" y="870"/>
                    </a:lnTo>
                    <a:lnTo>
                      <a:pt x="3408" y="870"/>
                    </a:lnTo>
                    <a:lnTo>
                      <a:pt x="3378" y="900"/>
                    </a:lnTo>
                    <a:lnTo>
                      <a:pt x="3372" y="888"/>
                    </a:lnTo>
                    <a:lnTo>
                      <a:pt x="3396" y="858"/>
                    </a:lnTo>
                    <a:lnTo>
                      <a:pt x="3396" y="840"/>
                    </a:lnTo>
                    <a:lnTo>
                      <a:pt x="3438" y="822"/>
                    </a:lnTo>
                    <a:lnTo>
                      <a:pt x="3402" y="816"/>
                    </a:lnTo>
                    <a:lnTo>
                      <a:pt x="3408" y="804"/>
                    </a:lnTo>
                    <a:lnTo>
                      <a:pt x="3360" y="816"/>
                    </a:lnTo>
                    <a:lnTo>
                      <a:pt x="3336" y="804"/>
                    </a:lnTo>
                    <a:lnTo>
                      <a:pt x="3378" y="792"/>
                    </a:lnTo>
                    <a:lnTo>
                      <a:pt x="3378" y="774"/>
                    </a:lnTo>
                    <a:lnTo>
                      <a:pt x="3390" y="774"/>
                    </a:lnTo>
                    <a:lnTo>
                      <a:pt x="3396" y="780"/>
                    </a:lnTo>
                    <a:lnTo>
                      <a:pt x="3420" y="780"/>
                    </a:lnTo>
                    <a:lnTo>
                      <a:pt x="3426" y="774"/>
                    </a:lnTo>
                    <a:lnTo>
                      <a:pt x="3426" y="762"/>
                    </a:lnTo>
                    <a:lnTo>
                      <a:pt x="3420" y="756"/>
                    </a:lnTo>
                    <a:lnTo>
                      <a:pt x="3408" y="756"/>
                    </a:lnTo>
                    <a:lnTo>
                      <a:pt x="3396" y="744"/>
                    </a:lnTo>
                    <a:lnTo>
                      <a:pt x="3396" y="738"/>
                    </a:lnTo>
                    <a:lnTo>
                      <a:pt x="3420" y="690"/>
                    </a:lnTo>
                    <a:lnTo>
                      <a:pt x="3426" y="684"/>
                    </a:lnTo>
                    <a:lnTo>
                      <a:pt x="3426" y="672"/>
                    </a:lnTo>
                    <a:lnTo>
                      <a:pt x="3420" y="666"/>
                    </a:lnTo>
                    <a:lnTo>
                      <a:pt x="3414" y="666"/>
                    </a:lnTo>
                    <a:lnTo>
                      <a:pt x="3372" y="648"/>
                    </a:lnTo>
                    <a:lnTo>
                      <a:pt x="3348" y="660"/>
                    </a:lnTo>
                    <a:lnTo>
                      <a:pt x="3336" y="660"/>
                    </a:lnTo>
                    <a:lnTo>
                      <a:pt x="3318" y="666"/>
                    </a:lnTo>
                    <a:lnTo>
                      <a:pt x="3312" y="666"/>
                    </a:lnTo>
                    <a:lnTo>
                      <a:pt x="3306" y="672"/>
                    </a:lnTo>
                    <a:lnTo>
                      <a:pt x="3306" y="690"/>
                    </a:lnTo>
                    <a:lnTo>
                      <a:pt x="3240" y="690"/>
                    </a:lnTo>
                    <a:lnTo>
                      <a:pt x="3228" y="696"/>
                    </a:lnTo>
                    <a:lnTo>
                      <a:pt x="3222" y="702"/>
                    </a:lnTo>
                    <a:lnTo>
                      <a:pt x="3210" y="708"/>
                    </a:lnTo>
                    <a:lnTo>
                      <a:pt x="3198" y="720"/>
                    </a:lnTo>
                    <a:lnTo>
                      <a:pt x="3204" y="726"/>
                    </a:lnTo>
                    <a:lnTo>
                      <a:pt x="3216" y="732"/>
                    </a:lnTo>
                    <a:lnTo>
                      <a:pt x="3228" y="732"/>
                    </a:lnTo>
                    <a:lnTo>
                      <a:pt x="3234" y="738"/>
                    </a:lnTo>
                    <a:lnTo>
                      <a:pt x="3228" y="738"/>
                    </a:lnTo>
                    <a:lnTo>
                      <a:pt x="3222" y="744"/>
                    </a:lnTo>
                    <a:lnTo>
                      <a:pt x="3204" y="744"/>
                    </a:lnTo>
                    <a:lnTo>
                      <a:pt x="3180" y="756"/>
                    </a:lnTo>
                    <a:lnTo>
                      <a:pt x="3168" y="768"/>
                    </a:lnTo>
                    <a:lnTo>
                      <a:pt x="3168" y="774"/>
                    </a:lnTo>
                    <a:lnTo>
                      <a:pt x="3174" y="786"/>
                    </a:lnTo>
                    <a:lnTo>
                      <a:pt x="3186" y="798"/>
                    </a:lnTo>
                    <a:lnTo>
                      <a:pt x="3198" y="804"/>
                    </a:lnTo>
                    <a:lnTo>
                      <a:pt x="3204" y="810"/>
                    </a:lnTo>
                    <a:lnTo>
                      <a:pt x="3210" y="810"/>
                    </a:lnTo>
                    <a:lnTo>
                      <a:pt x="3234" y="798"/>
                    </a:lnTo>
                    <a:lnTo>
                      <a:pt x="3234" y="822"/>
                    </a:lnTo>
                    <a:lnTo>
                      <a:pt x="3240" y="828"/>
                    </a:lnTo>
                    <a:lnTo>
                      <a:pt x="3246" y="828"/>
                    </a:lnTo>
                    <a:lnTo>
                      <a:pt x="3258" y="822"/>
                    </a:lnTo>
                    <a:lnTo>
                      <a:pt x="3282" y="822"/>
                    </a:lnTo>
                    <a:lnTo>
                      <a:pt x="3276" y="828"/>
                    </a:lnTo>
                    <a:lnTo>
                      <a:pt x="3252" y="840"/>
                    </a:lnTo>
                    <a:lnTo>
                      <a:pt x="3246" y="840"/>
                    </a:lnTo>
                    <a:lnTo>
                      <a:pt x="3228" y="828"/>
                    </a:lnTo>
                    <a:lnTo>
                      <a:pt x="3222" y="846"/>
                    </a:lnTo>
                    <a:lnTo>
                      <a:pt x="3204" y="846"/>
                    </a:lnTo>
                    <a:lnTo>
                      <a:pt x="3192" y="852"/>
                    </a:lnTo>
                    <a:lnTo>
                      <a:pt x="3186" y="852"/>
                    </a:lnTo>
                    <a:lnTo>
                      <a:pt x="3180" y="858"/>
                    </a:lnTo>
                    <a:lnTo>
                      <a:pt x="3204" y="858"/>
                    </a:lnTo>
                    <a:lnTo>
                      <a:pt x="3228" y="846"/>
                    </a:lnTo>
                    <a:lnTo>
                      <a:pt x="3240" y="846"/>
                    </a:lnTo>
                    <a:lnTo>
                      <a:pt x="3240" y="852"/>
                    </a:lnTo>
                    <a:lnTo>
                      <a:pt x="3228" y="870"/>
                    </a:lnTo>
                    <a:lnTo>
                      <a:pt x="3210" y="882"/>
                    </a:lnTo>
                    <a:lnTo>
                      <a:pt x="3198" y="888"/>
                    </a:lnTo>
                    <a:lnTo>
                      <a:pt x="3180" y="894"/>
                    </a:lnTo>
                    <a:lnTo>
                      <a:pt x="3168" y="900"/>
                    </a:lnTo>
                    <a:lnTo>
                      <a:pt x="3162" y="906"/>
                    </a:lnTo>
                    <a:lnTo>
                      <a:pt x="3138" y="918"/>
                    </a:lnTo>
                    <a:lnTo>
                      <a:pt x="3132" y="924"/>
                    </a:lnTo>
                    <a:lnTo>
                      <a:pt x="3120" y="918"/>
                    </a:lnTo>
                    <a:lnTo>
                      <a:pt x="3114" y="918"/>
                    </a:lnTo>
                    <a:lnTo>
                      <a:pt x="3102" y="912"/>
                    </a:lnTo>
                    <a:lnTo>
                      <a:pt x="3090" y="912"/>
                    </a:lnTo>
                    <a:lnTo>
                      <a:pt x="3072" y="930"/>
                    </a:lnTo>
                    <a:lnTo>
                      <a:pt x="3060" y="936"/>
                    </a:lnTo>
                    <a:lnTo>
                      <a:pt x="3054" y="948"/>
                    </a:lnTo>
                    <a:lnTo>
                      <a:pt x="3054" y="972"/>
                    </a:lnTo>
                    <a:lnTo>
                      <a:pt x="3048" y="978"/>
                    </a:lnTo>
                    <a:lnTo>
                      <a:pt x="3042" y="966"/>
                    </a:lnTo>
                    <a:lnTo>
                      <a:pt x="3030" y="966"/>
                    </a:lnTo>
                    <a:lnTo>
                      <a:pt x="3018" y="960"/>
                    </a:lnTo>
                    <a:lnTo>
                      <a:pt x="3012" y="960"/>
                    </a:lnTo>
                    <a:lnTo>
                      <a:pt x="3006" y="954"/>
                    </a:lnTo>
                    <a:lnTo>
                      <a:pt x="3030" y="930"/>
                    </a:lnTo>
                    <a:lnTo>
                      <a:pt x="3042" y="924"/>
                    </a:lnTo>
                    <a:lnTo>
                      <a:pt x="3060" y="906"/>
                    </a:lnTo>
                    <a:lnTo>
                      <a:pt x="3072" y="900"/>
                    </a:lnTo>
                    <a:lnTo>
                      <a:pt x="3036" y="900"/>
                    </a:lnTo>
                    <a:lnTo>
                      <a:pt x="3030" y="888"/>
                    </a:lnTo>
                    <a:lnTo>
                      <a:pt x="3018" y="882"/>
                    </a:lnTo>
                    <a:lnTo>
                      <a:pt x="2994" y="882"/>
                    </a:lnTo>
                    <a:lnTo>
                      <a:pt x="2988" y="888"/>
                    </a:lnTo>
                    <a:lnTo>
                      <a:pt x="2946" y="888"/>
                    </a:lnTo>
                    <a:lnTo>
                      <a:pt x="2946" y="894"/>
                    </a:lnTo>
                    <a:lnTo>
                      <a:pt x="2940" y="906"/>
                    </a:lnTo>
                    <a:lnTo>
                      <a:pt x="2940" y="918"/>
                    </a:lnTo>
                    <a:lnTo>
                      <a:pt x="2946" y="918"/>
                    </a:lnTo>
                    <a:lnTo>
                      <a:pt x="2952" y="924"/>
                    </a:lnTo>
                    <a:lnTo>
                      <a:pt x="2964" y="924"/>
                    </a:lnTo>
                    <a:lnTo>
                      <a:pt x="2976" y="936"/>
                    </a:lnTo>
                    <a:lnTo>
                      <a:pt x="2982" y="936"/>
                    </a:lnTo>
                    <a:lnTo>
                      <a:pt x="2976" y="942"/>
                    </a:lnTo>
                    <a:lnTo>
                      <a:pt x="2958" y="942"/>
                    </a:lnTo>
                    <a:lnTo>
                      <a:pt x="2952" y="936"/>
                    </a:lnTo>
                    <a:lnTo>
                      <a:pt x="2940" y="930"/>
                    </a:lnTo>
                    <a:lnTo>
                      <a:pt x="2934" y="924"/>
                    </a:lnTo>
                    <a:lnTo>
                      <a:pt x="2916" y="912"/>
                    </a:lnTo>
                    <a:lnTo>
                      <a:pt x="2910" y="942"/>
                    </a:lnTo>
                    <a:lnTo>
                      <a:pt x="2904" y="942"/>
                    </a:lnTo>
                    <a:lnTo>
                      <a:pt x="2898" y="948"/>
                    </a:lnTo>
                    <a:lnTo>
                      <a:pt x="2862" y="948"/>
                    </a:lnTo>
                    <a:lnTo>
                      <a:pt x="2844" y="942"/>
                    </a:lnTo>
                    <a:lnTo>
                      <a:pt x="2826" y="942"/>
                    </a:lnTo>
                    <a:lnTo>
                      <a:pt x="2808" y="936"/>
                    </a:lnTo>
                    <a:lnTo>
                      <a:pt x="2718" y="936"/>
                    </a:lnTo>
                    <a:lnTo>
                      <a:pt x="2706" y="930"/>
                    </a:lnTo>
                    <a:lnTo>
                      <a:pt x="2700" y="918"/>
                    </a:lnTo>
                    <a:lnTo>
                      <a:pt x="2688" y="912"/>
                    </a:lnTo>
                    <a:lnTo>
                      <a:pt x="2628" y="918"/>
                    </a:lnTo>
                    <a:lnTo>
                      <a:pt x="2622" y="912"/>
                    </a:lnTo>
                    <a:lnTo>
                      <a:pt x="2616" y="900"/>
                    </a:lnTo>
                    <a:lnTo>
                      <a:pt x="2604" y="894"/>
                    </a:lnTo>
                    <a:lnTo>
                      <a:pt x="2598" y="894"/>
                    </a:lnTo>
                    <a:lnTo>
                      <a:pt x="2586" y="888"/>
                    </a:lnTo>
                    <a:lnTo>
                      <a:pt x="2568" y="888"/>
                    </a:lnTo>
                    <a:lnTo>
                      <a:pt x="2556" y="894"/>
                    </a:lnTo>
                    <a:lnTo>
                      <a:pt x="2538" y="900"/>
                    </a:lnTo>
                    <a:lnTo>
                      <a:pt x="2532" y="906"/>
                    </a:lnTo>
                    <a:lnTo>
                      <a:pt x="2526" y="906"/>
                    </a:lnTo>
                    <a:lnTo>
                      <a:pt x="2526" y="912"/>
                    </a:lnTo>
                    <a:lnTo>
                      <a:pt x="2484" y="912"/>
                    </a:lnTo>
                    <a:lnTo>
                      <a:pt x="2472" y="906"/>
                    </a:lnTo>
                    <a:lnTo>
                      <a:pt x="2442" y="906"/>
                    </a:lnTo>
                    <a:lnTo>
                      <a:pt x="2430" y="918"/>
                    </a:lnTo>
                    <a:lnTo>
                      <a:pt x="2430" y="930"/>
                    </a:lnTo>
                    <a:lnTo>
                      <a:pt x="2418" y="954"/>
                    </a:lnTo>
                    <a:lnTo>
                      <a:pt x="2412" y="960"/>
                    </a:lnTo>
                    <a:lnTo>
                      <a:pt x="2412" y="966"/>
                    </a:lnTo>
                    <a:lnTo>
                      <a:pt x="2400" y="996"/>
                    </a:lnTo>
                    <a:lnTo>
                      <a:pt x="2364" y="996"/>
                    </a:lnTo>
                    <a:lnTo>
                      <a:pt x="2358" y="1026"/>
                    </a:lnTo>
                    <a:lnTo>
                      <a:pt x="2334" y="978"/>
                    </a:lnTo>
                    <a:lnTo>
                      <a:pt x="2340" y="978"/>
                    </a:lnTo>
                    <a:lnTo>
                      <a:pt x="2352" y="984"/>
                    </a:lnTo>
                    <a:lnTo>
                      <a:pt x="2376" y="984"/>
                    </a:lnTo>
                    <a:lnTo>
                      <a:pt x="2388" y="972"/>
                    </a:lnTo>
                    <a:lnTo>
                      <a:pt x="2358" y="942"/>
                    </a:lnTo>
                    <a:lnTo>
                      <a:pt x="2340" y="942"/>
                    </a:lnTo>
                    <a:lnTo>
                      <a:pt x="2328" y="936"/>
                    </a:lnTo>
                    <a:lnTo>
                      <a:pt x="2316" y="936"/>
                    </a:lnTo>
                    <a:lnTo>
                      <a:pt x="2322" y="918"/>
                    </a:lnTo>
                    <a:lnTo>
                      <a:pt x="2304" y="924"/>
                    </a:lnTo>
                    <a:lnTo>
                      <a:pt x="2262" y="930"/>
                    </a:lnTo>
                    <a:lnTo>
                      <a:pt x="2208" y="936"/>
                    </a:lnTo>
                    <a:lnTo>
                      <a:pt x="2160" y="942"/>
                    </a:lnTo>
                    <a:lnTo>
                      <a:pt x="2112" y="942"/>
                    </a:lnTo>
                    <a:lnTo>
                      <a:pt x="2064" y="936"/>
                    </a:lnTo>
                    <a:lnTo>
                      <a:pt x="2034" y="930"/>
                    </a:lnTo>
                    <a:lnTo>
                      <a:pt x="2028" y="924"/>
                    </a:lnTo>
                    <a:lnTo>
                      <a:pt x="2052" y="918"/>
                    </a:lnTo>
                    <a:lnTo>
                      <a:pt x="2082" y="918"/>
                    </a:lnTo>
                    <a:lnTo>
                      <a:pt x="2118" y="912"/>
                    </a:lnTo>
                    <a:lnTo>
                      <a:pt x="2142" y="900"/>
                    </a:lnTo>
                    <a:lnTo>
                      <a:pt x="2142" y="888"/>
                    </a:lnTo>
                    <a:lnTo>
                      <a:pt x="2112" y="864"/>
                    </a:lnTo>
                    <a:lnTo>
                      <a:pt x="2082" y="852"/>
                    </a:lnTo>
                    <a:lnTo>
                      <a:pt x="2004" y="852"/>
                    </a:lnTo>
                    <a:lnTo>
                      <a:pt x="1968" y="840"/>
                    </a:lnTo>
                    <a:lnTo>
                      <a:pt x="1944" y="834"/>
                    </a:lnTo>
                    <a:lnTo>
                      <a:pt x="1938" y="828"/>
                    </a:lnTo>
                    <a:lnTo>
                      <a:pt x="1908" y="828"/>
                    </a:lnTo>
                    <a:lnTo>
                      <a:pt x="1896" y="822"/>
                    </a:lnTo>
                    <a:lnTo>
                      <a:pt x="1866" y="804"/>
                    </a:lnTo>
                    <a:lnTo>
                      <a:pt x="1836" y="792"/>
                    </a:lnTo>
                    <a:lnTo>
                      <a:pt x="1812" y="786"/>
                    </a:lnTo>
                    <a:lnTo>
                      <a:pt x="1800" y="792"/>
                    </a:lnTo>
                    <a:lnTo>
                      <a:pt x="1782" y="798"/>
                    </a:lnTo>
                    <a:lnTo>
                      <a:pt x="1770" y="804"/>
                    </a:lnTo>
                    <a:lnTo>
                      <a:pt x="1758" y="816"/>
                    </a:lnTo>
                    <a:lnTo>
                      <a:pt x="1734" y="828"/>
                    </a:lnTo>
                    <a:lnTo>
                      <a:pt x="1680" y="828"/>
                    </a:lnTo>
                    <a:lnTo>
                      <a:pt x="1710" y="810"/>
                    </a:lnTo>
                    <a:lnTo>
                      <a:pt x="1710" y="798"/>
                    </a:lnTo>
                    <a:lnTo>
                      <a:pt x="1734" y="768"/>
                    </a:lnTo>
                    <a:lnTo>
                      <a:pt x="1728" y="768"/>
                    </a:lnTo>
                    <a:lnTo>
                      <a:pt x="1722" y="774"/>
                    </a:lnTo>
                    <a:lnTo>
                      <a:pt x="1674" y="798"/>
                    </a:lnTo>
                    <a:lnTo>
                      <a:pt x="1650" y="822"/>
                    </a:lnTo>
                    <a:lnTo>
                      <a:pt x="1638" y="828"/>
                    </a:lnTo>
                    <a:lnTo>
                      <a:pt x="1620" y="834"/>
                    </a:lnTo>
                    <a:lnTo>
                      <a:pt x="1608" y="828"/>
                    </a:lnTo>
                    <a:lnTo>
                      <a:pt x="1602" y="816"/>
                    </a:lnTo>
                    <a:lnTo>
                      <a:pt x="1602" y="798"/>
                    </a:lnTo>
                    <a:lnTo>
                      <a:pt x="1614" y="774"/>
                    </a:lnTo>
                    <a:lnTo>
                      <a:pt x="1614" y="762"/>
                    </a:lnTo>
                    <a:lnTo>
                      <a:pt x="1608" y="750"/>
                    </a:lnTo>
                    <a:lnTo>
                      <a:pt x="1596" y="744"/>
                    </a:lnTo>
                    <a:lnTo>
                      <a:pt x="1590" y="738"/>
                    </a:lnTo>
                    <a:lnTo>
                      <a:pt x="1578" y="738"/>
                    </a:lnTo>
                    <a:lnTo>
                      <a:pt x="1572" y="744"/>
                    </a:lnTo>
                    <a:lnTo>
                      <a:pt x="1572" y="750"/>
                    </a:lnTo>
                    <a:lnTo>
                      <a:pt x="1578" y="762"/>
                    </a:lnTo>
                    <a:lnTo>
                      <a:pt x="1584" y="768"/>
                    </a:lnTo>
                    <a:lnTo>
                      <a:pt x="1542" y="768"/>
                    </a:lnTo>
                    <a:lnTo>
                      <a:pt x="1530" y="774"/>
                    </a:lnTo>
                    <a:lnTo>
                      <a:pt x="1512" y="780"/>
                    </a:lnTo>
                    <a:lnTo>
                      <a:pt x="1494" y="798"/>
                    </a:lnTo>
                    <a:lnTo>
                      <a:pt x="1446" y="798"/>
                    </a:lnTo>
                    <a:lnTo>
                      <a:pt x="1428" y="804"/>
                    </a:lnTo>
                    <a:lnTo>
                      <a:pt x="1416" y="804"/>
                    </a:lnTo>
                    <a:lnTo>
                      <a:pt x="1398" y="810"/>
                    </a:lnTo>
                    <a:lnTo>
                      <a:pt x="1380" y="810"/>
                    </a:lnTo>
                    <a:lnTo>
                      <a:pt x="1374" y="816"/>
                    </a:lnTo>
                    <a:lnTo>
                      <a:pt x="1368" y="816"/>
                    </a:lnTo>
                    <a:lnTo>
                      <a:pt x="1356" y="822"/>
                    </a:lnTo>
                    <a:lnTo>
                      <a:pt x="1350" y="828"/>
                    </a:lnTo>
                    <a:lnTo>
                      <a:pt x="1338" y="834"/>
                    </a:lnTo>
                    <a:lnTo>
                      <a:pt x="1314" y="816"/>
                    </a:lnTo>
                    <a:lnTo>
                      <a:pt x="1302" y="822"/>
                    </a:lnTo>
                    <a:lnTo>
                      <a:pt x="1296" y="828"/>
                    </a:lnTo>
                    <a:lnTo>
                      <a:pt x="1272" y="840"/>
                    </a:lnTo>
                    <a:lnTo>
                      <a:pt x="1260" y="840"/>
                    </a:lnTo>
                    <a:lnTo>
                      <a:pt x="1254" y="846"/>
                    </a:lnTo>
                    <a:lnTo>
                      <a:pt x="1242" y="846"/>
                    </a:lnTo>
                    <a:lnTo>
                      <a:pt x="1230" y="852"/>
                    </a:lnTo>
                    <a:lnTo>
                      <a:pt x="1224" y="858"/>
                    </a:lnTo>
                    <a:lnTo>
                      <a:pt x="1212" y="864"/>
                    </a:lnTo>
                    <a:lnTo>
                      <a:pt x="1176" y="864"/>
                    </a:lnTo>
                    <a:lnTo>
                      <a:pt x="1188" y="858"/>
                    </a:lnTo>
                    <a:lnTo>
                      <a:pt x="1194" y="846"/>
                    </a:lnTo>
                    <a:lnTo>
                      <a:pt x="1212" y="840"/>
                    </a:lnTo>
                    <a:lnTo>
                      <a:pt x="1236" y="828"/>
                    </a:lnTo>
                    <a:lnTo>
                      <a:pt x="1254" y="828"/>
                    </a:lnTo>
                    <a:lnTo>
                      <a:pt x="1266" y="822"/>
                    </a:lnTo>
                    <a:lnTo>
                      <a:pt x="1284" y="816"/>
                    </a:lnTo>
                    <a:lnTo>
                      <a:pt x="1290" y="810"/>
                    </a:lnTo>
                    <a:lnTo>
                      <a:pt x="1362" y="810"/>
                    </a:lnTo>
                    <a:lnTo>
                      <a:pt x="1386" y="798"/>
                    </a:lnTo>
                    <a:lnTo>
                      <a:pt x="1422" y="792"/>
                    </a:lnTo>
                    <a:lnTo>
                      <a:pt x="1458" y="780"/>
                    </a:lnTo>
                    <a:lnTo>
                      <a:pt x="1470" y="780"/>
                    </a:lnTo>
                    <a:lnTo>
                      <a:pt x="1476" y="774"/>
                    </a:lnTo>
                    <a:lnTo>
                      <a:pt x="1482" y="774"/>
                    </a:lnTo>
                    <a:lnTo>
                      <a:pt x="1476" y="768"/>
                    </a:lnTo>
                    <a:lnTo>
                      <a:pt x="1410" y="768"/>
                    </a:lnTo>
                    <a:lnTo>
                      <a:pt x="1398" y="774"/>
                    </a:lnTo>
                    <a:lnTo>
                      <a:pt x="1392" y="774"/>
                    </a:lnTo>
                    <a:lnTo>
                      <a:pt x="1380" y="780"/>
                    </a:lnTo>
                    <a:lnTo>
                      <a:pt x="1374" y="786"/>
                    </a:lnTo>
                    <a:lnTo>
                      <a:pt x="1368" y="786"/>
                    </a:lnTo>
                    <a:lnTo>
                      <a:pt x="1362" y="792"/>
                    </a:lnTo>
                    <a:lnTo>
                      <a:pt x="1278" y="792"/>
                    </a:lnTo>
                    <a:lnTo>
                      <a:pt x="1254" y="804"/>
                    </a:lnTo>
                    <a:lnTo>
                      <a:pt x="1248" y="810"/>
                    </a:lnTo>
                    <a:lnTo>
                      <a:pt x="1236" y="816"/>
                    </a:lnTo>
                    <a:lnTo>
                      <a:pt x="1230" y="822"/>
                    </a:lnTo>
                    <a:lnTo>
                      <a:pt x="1212" y="822"/>
                    </a:lnTo>
                    <a:lnTo>
                      <a:pt x="1158" y="846"/>
                    </a:lnTo>
                    <a:lnTo>
                      <a:pt x="1140" y="846"/>
                    </a:lnTo>
                    <a:lnTo>
                      <a:pt x="1128" y="858"/>
                    </a:lnTo>
                    <a:lnTo>
                      <a:pt x="1122" y="870"/>
                    </a:lnTo>
                    <a:lnTo>
                      <a:pt x="1122" y="876"/>
                    </a:lnTo>
                    <a:lnTo>
                      <a:pt x="1116" y="876"/>
                    </a:lnTo>
                    <a:lnTo>
                      <a:pt x="1110" y="870"/>
                    </a:lnTo>
                    <a:lnTo>
                      <a:pt x="1110" y="846"/>
                    </a:lnTo>
                    <a:lnTo>
                      <a:pt x="1116" y="846"/>
                    </a:lnTo>
                    <a:lnTo>
                      <a:pt x="1152" y="834"/>
                    </a:lnTo>
                    <a:lnTo>
                      <a:pt x="1176" y="822"/>
                    </a:lnTo>
                    <a:lnTo>
                      <a:pt x="1194" y="816"/>
                    </a:lnTo>
                    <a:lnTo>
                      <a:pt x="1188" y="810"/>
                    </a:lnTo>
                    <a:lnTo>
                      <a:pt x="1176" y="810"/>
                    </a:lnTo>
                    <a:lnTo>
                      <a:pt x="1164" y="804"/>
                    </a:lnTo>
                    <a:lnTo>
                      <a:pt x="1140" y="804"/>
                    </a:lnTo>
                    <a:lnTo>
                      <a:pt x="1122" y="822"/>
                    </a:lnTo>
                    <a:lnTo>
                      <a:pt x="1110" y="828"/>
                    </a:lnTo>
                    <a:lnTo>
                      <a:pt x="1092" y="828"/>
                    </a:lnTo>
                    <a:lnTo>
                      <a:pt x="1080" y="834"/>
                    </a:lnTo>
                    <a:lnTo>
                      <a:pt x="1068" y="834"/>
                    </a:lnTo>
                    <a:lnTo>
                      <a:pt x="1068" y="840"/>
                    </a:lnTo>
                    <a:lnTo>
                      <a:pt x="1062" y="846"/>
                    </a:lnTo>
                    <a:lnTo>
                      <a:pt x="1062" y="876"/>
                    </a:lnTo>
                    <a:lnTo>
                      <a:pt x="1038" y="858"/>
                    </a:lnTo>
                    <a:lnTo>
                      <a:pt x="972" y="852"/>
                    </a:lnTo>
                    <a:lnTo>
                      <a:pt x="960" y="846"/>
                    </a:lnTo>
                    <a:lnTo>
                      <a:pt x="948" y="834"/>
                    </a:lnTo>
                    <a:lnTo>
                      <a:pt x="936" y="834"/>
                    </a:lnTo>
                    <a:lnTo>
                      <a:pt x="936" y="828"/>
                    </a:lnTo>
                    <a:lnTo>
                      <a:pt x="942" y="822"/>
                    </a:lnTo>
                    <a:lnTo>
                      <a:pt x="942" y="810"/>
                    </a:lnTo>
                    <a:lnTo>
                      <a:pt x="948" y="804"/>
                    </a:lnTo>
                    <a:lnTo>
                      <a:pt x="834" y="804"/>
                    </a:lnTo>
                    <a:lnTo>
                      <a:pt x="852" y="804"/>
                    </a:lnTo>
                    <a:lnTo>
                      <a:pt x="78" y="1440"/>
                    </a:lnTo>
                    <a:lnTo>
                      <a:pt x="72" y="1446"/>
                    </a:lnTo>
                    <a:lnTo>
                      <a:pt x="60" y="1452"/>
                    </a:lnTo>
                    <a:lnTo>
                      <a:pt x="54" y="1464"/>
                    </a:lnTo>
                    <a:lnTo>
                      <a:pt x="54" y="1476"/>
                    </a:lnTo>
                    <a:lnTo>
                      <a:pt x="108" y="1476"/>
                    </a:lnTo>
                    <a:lnTo>
                      <a:pt x="120" y="1464"/>
                    </a:lnTo>
                    <a:lnTo>
                      <a:pt x="156" y="1464"/>
                    </a:lnTo>
                    <a:lnTo>
                      <a:pt x="132" y="1488"/>
                    </a:lnTo>
                    <a:lnTo>
                      <a:pt x="132" y="1494"/>
                    </a:lnTo>
                    <a:lnTo>
                      <a:pt x="138" y="1506"/>
                    </a:lnTo>
                    <a:lnTo>
                      <a:pt x="138" y="1524"/>
                    </a:lnTo>
                    <a:lnTo>
                      <a:pt x="144" y="1530"/>
                    </a:lnTo>
                    <a:lnTo>
                      <a:pt x="156" y="1536"/>
                    </a:lnTo>
                    <a:lnTo>
                      <a:pt x="162" y="1542"/>
                    </a:lnTo>
                    <a:lnTo>
                      <a:pt x="144" y="1560"/>
                    </a:lnTo>
                    <a:lnTo>
                      <a:pt x="144" y="1572"/>
                    </a:lnTo>
                    <a:lnTo>
                      <a:pt x="150" y="1572"/>
                    </a:lnTo>
                    <a:lnTo>
                      <a:pt x="156" y="1566"/>
                    </a:lnTo>
                    <a:lnTo>
                      <a:pt x="168" y="1560"/>
                    </a:lnTo>
                    <a:lnTo>
                      <a:pt x="174" y="1554"/>
                    </a:lnTo>
                    <a:lnTo>
                      <a:pt x="180" y="1554"/>
                    </a:lnTo>
                    <a:lnTo>
                      <a:pt x="186" y="1548"/>
                    </a:lnTo>
                    <a:lnTo>
                      <a:pt x="198" y="1548"/>
                    </a:lnTo>
                    <a:lnTo>
                      <a:pt x="210" y="1542"/>
                    </a:lnTo>
                    <a:lnTo>
                      <a:pt x="222" y="1542"/>
                    </a:lnTo>
                    <a:lnTo>
                      <a:pt x="234" y="1536"/>
                    </a:lnTo>
                    <a:lnTo>
                      <a:pt x="240" y="1530"/>
                    </a:lnTo>
                    <a:lnTo>
                      <a:pt x="258" y="1530"/>
                    </a:lnTo>
                    <a:lnTo>
                      <a:pt x="258" y="1518"/>
                    </a:lnTo>
                    <a:lnTo>
                      <a:pt x="264" y="1518"/>
                    </a:lnTo>
                    <a:lnTo>
                      <a:pt x="270" y="1512"/>
                    </a:lnTo>
                    <a:lnTo>
                      <a:pt x="282" y="1512"/>
                    </a:lnTo>
                    <a:lnTo>
                      <a:pt x="300" y="1506"/>
                    </a:lnTo>
                    <a:lnTo>
                      <a:pt x="312" y="1506"/>
                    </a:lnTo>
                    <a:lnTo>
                      <a:pt x="330" y="1512"/>
                    </a:lnTo>
                    <a:lnTo>
                      <a:pt x="336" y="1518"/>
                    </a:lnTo>
                    <a:lnTo>
                      <a:pt x="330" y="1524"/>
                    </a:lnTo>
                    <a:lnTo>
                      <a:pt x="324" y="1524"/>
                    </a:lnTo>
                    <a:lnTo>
                      <a:pt x="318" y="1530"/>
                    </a:lnTo>
                    <a:lnTo>
                      <a:pt x="318" y="1560"/>
                    </a:lnTo>
                    <a:lnTo>
                      <a:pt x="306" y="1572"/>
                    </a:lnTo>
                    <a:lnTo>
                      <a:pt x="324" y="1590"/>
                    </a:lnTo>
                    <a:lnTo>
                      <a:pt x="330" y="1602"/>
                    </a:lnTo>
                    <a:lnTo>
                      <a:pt x="330" y="1620"/>
                    </a:lnTo>
                    <a:lnTo>
                      <a:pt x="312" y="1656"/>
                    </a:lnTo>
                    <a:lnTo>
                      <a:pt x="312" y="1698"/>
                    </a:lnTo>
                    <a:lnTo>
                      <a:pt x="306" y="1704"/>
                    </a:lnTo>
                    <a:lnTo>
                      <a:pt x="300" y="1716"/>
                    </a:lnTo>
                    <a:lnTo>
                      <a:pt x="300" y="1728"/>
                    </a:lnTo>
                    <a:lnTo>
                      <a:pt x="294" y="1740"/>
                    </a:lnTo>
                    <a:lnTo>
                      <a:pt x="294" y="1746"/>
                    </a:lnTo>
                    <a:lnTo>
                      <a:pt x="300" y="1752"/>
                    </a:lnTo>
                    <a:lnTo>
                      <a:pt x="312" y="1758"/>
                    </a:lnTo>
                    <a:lnTo>
                      <a:pt x="318" y="1764"/>
                    </a:lnTo>
                    <a:lnTo>
                      <a:pt x="324" y="1764"/>
                    </a:lnTo>
                    <a:lnTo>
                      <a:pt x="330" y="1770"/>
                    </a:lnTo>
                    <a:lnTo>
                      <a:pt x="330" y="1776"/>
                    </a:lnTo>
                    <a:lnTo>
                      <a:pt x="348" y="1776"/>
                    </a:lnTo>
                    <a:lnTo>
                      <a:pt x="354" y="1782"/>
                    </a:lnTo>
                    <a:lnTo>
                      <a:pt x="354" y="1794"/>
                    </a:lnTo>
                    <a:lnTo>
                      <a:pt x="342" y="1800"/>
                    </a:lnTo>
                    <a:lnTo>
                      <a:pt x="330" y="1812"/>
                    </a:lnTo>
                    <a:lnTo>
                      <a:pt x="318" y="1818"/>
                    </a:lnTo>
                    <a:lnTo>
                      <a:pt x="318" y="1830"/>
                    </a:lnTo>
                    <a:lnTo>
                      <a:pt x="312" y="1842"/>
                    </a:lnTo>
                    <a:lnTo>
                      <a:pt x="294" y="1860"/>
                    </a:lnTo>
                    <a:lnTo>
                      <a:pt x="282" y="1866"/>
                    </a:lnTo>
                    <a:lnTo>
                      <a:pt x="270" y="1878"/>
                    </a:lnTo>
                    <a:lnTo>
                      <a:pt x="252" y="1884"/>
                    </a:lnTo>
                    <a:lnTo>
                      <a:pt x="234" y="1896"/>
                    </a:lnTo>
                    <a:lnTo>
                      <a:pt x="228" y="1902"/>
                    </a:lnTo>
                    <a:lnTo>
                      <a:pt x="222" y="1914"/>
                    </a:lnTo>
                    <a:lnTo>
                      <a:pt x="222" y="1926"/>
                    </a:lnTo>
                    <a:lnTo>
                      <a:pt x="216" y="1932"/>
                    </a:lnTo>
                    <a:lnTo>
                      <a:pt x="216" y="1944"/>
                    </a:lnTo>
                    <a:lnTo>
                      <a:pt x="204" y="1956"/>
                    </a:lnTo>
                    <a:lnTo>
                      <a:pt x="210" y="1962"/>
                    </a:lnTo>
                    <a:lnTo>
                      <a:pt x="216" y="1962"/>
                    </a:lnTo>
                    <a:lnTo>
                      <a:pt x="216" y="1974"/>
                    </a:lnTo>
                    <a:lnTo>
                      <a:pt x="228" y="1986"/>
                    </a:lnTo>
                    <a:lnTo>
                      <a:pt x="240" y="1980"/>
                    </a:lnTo>
                    <a:lnTo>
                      <a:pt x="246" y="1968"/>
                    </a:lnTo>
                    <a:lnTo>
                      <a:pt x="258" y="1962"/>
                    </a:lnTo>
                    <a:lnTo>
                      <a:pt x="276" y="1956"/>
                    </a:lnTo>
                    <a:lnTo>
                      <a:pt x="294" y="1938"/>
                    </a:lnTo>
                    <a:lnTo>
                      <a:pt x="306" y="1938"/>
                    </a:lnTo>
                    <a:lnTo>
                      <a:pt x="306" y="1944"/>
                    </a:lnTo>
                    <a:lnTo>
                      <a:pt x="300" y="1950"/>
                    </a:lnTo>
                    <a:lnTo>
                      <a:pt x="288" y="1956"/>
                    </a:lnTo>
                    <a:lnTo>
                      <a:pt x="282" y="1956"/>
                    </a:lnTo>
                    <a:lnTo>
                      <a:pt x="276" y="1962"/>
                    </a:lnTo>
                    <a:lnTo>
                      <a:pt x="276" y="1974"/>
                    </a:lnTo>
                    <a:lnTo>
                      <a:pt x="282" y="1986"/>
                    </a:lnTo>
                    <a:lnTo>
                      <a:pt x="294" y="1998"/>
                    </a:lnTo>
                    <a:lnTo>
                      <a:pt x="252" y="1992"/>
                    </a:lnTo>
                    <a:lnTo>
                      <a:pt x="246" y="1998"/>
                    </a:lnTo>
                    <a:lnTo>
                      <a:pt x="240" y="2010"/>
                    </a:lnTo>
                    <a:lnTo>
                      <a:pt x="234" y="2016"/>
                    </a:lnTo>
                    <a:lnTo>
                      <a:pt x="228" y="2028"/>
                    </a:lnTo>
                    <a:lnTo>
                      <a:pt x="228" y="2034"/>
                    </a:lnTo>
                    <a:lnTo>
                      <a:pt x="234" y="2034"/>
                    </a:lnTo>
                    <a:lnTo>
                      <a:pt x="240" y="2040"/>
                    </a:lnTo>
                    <a:lnTo>
                      <a:pt x="252" y="2040"/>
                    </a:lnTo>
                    <a:lnTo>
                      <a:pt x="258" y="2046"/>
                    </a:lnTo>
                    <a:lnTo>
                      <a:pt x="252" y="2052"/>
                    </a:lnTo>
                    <a:lnTo>
                      <a:pt x="252" y="2058"/>
                    </a:lnTo>
                    <a:lnTo>
                      <a:pt x="246" y="2070"/>
                    </a:lnTo>
                    <a:lnTo>
                      <a:pt x="246" y="2076"/>
                    </a:lnTo>
                    <a:lnTo>
                      <a:pt x="252" y="2070"/>
                    </a:lnTo>
                    <a:lnTo>
                      <a:pt x="288" y="2052"/>
                    </a:lnTo>
                    <a:lnTo>
                      <a:pt x="306" y="2034"/>
                    </a:lnTo>
                    <a:lnTo>
                      <a:pt x="318" y="2028"/>
                    </a:lnTo>
                    <a:lnTo>
                      <a:pt x="318" y="2040"/>
                    </a:lnTo>
                    <a:lnTo>
                      <a:pt x="288" y="2058"/>
                    </a:lnTo>
                    <a:lnTo>
                      <a:pt x="312" y="2064"/>
                    </a:lnTo>
                    <a:lnTo>
                      <a:pt x="312" y="2076"/>
                    </a:lnTo>
                    <a:lnTo>
                      <a:pt x="294" y="2094"/>
                    </a:lnTo>
                    <a:lnTo>
                      <a:pt x="276" y="2076"/>
                    </a:lnTo>
                    <a:lnTo>
                      <a:pt x="270" y="2076"/>
                    </a:lnTo>
                    <a:lnTo>
                      <a:pt x="264" y="2082"/>
                    </a:lnTo>
                    <a:lnTo>
                      <a:pt x="240" y="2094"/>
                    </a:lnTo>
                    <a:lnTo>
                      <a:pt x="228" y="2094"/>
                    </a:lnTo>
                    <a:lnTo>
                      <a:pt x="216" y="2106"/>
                    </a:lnTo>
                    <a:lnTo>
                      <a:pt x="210" y="2118"/>
                    </a:lnTo>
                    <a:lnTo>
                      <a:pt x="204" y="2124"/>
                    </a:lnTo>
                    <a:lnTo>
                      <a:pt x="210" y="2118"/>
                    </a:lnTo>
                    <a:lnTo>
                      <a:pt x="222" y="2118"/>
                    </a:lnTo>
                    <a:lnTo>
                      <a:pt x="228" y="2112"/>
                    </a:lnTo>
                    <a:lnTo>
                      <a:pt x="276" y="2112"/>
                    </a:lnTo>
                    <a:lnTo>
                      <a:pt x="270" y="2112"/>
                    </a:lnTo>
                    <a:lnTo>
                      <a:pt x="264" y="2118"/>
                    </a:lnTo>
                    <a:lnTo>
                      <a:pt x="252" y="2118"/>
                    </a:lnTo>
                    <a:lnTo>
                      <a:pt x="240" y="2124"/>
                    </a:lnTo>
                    <a:lnTo>
                      <a:pt x="228" y="2124"/>
                    </a:lnTo>
                    <a:lnTo>
                      <a:pt x="216" y="2130"/>
                    </a:lnTo>
                    <a:lnTo>
                      <a:pt x="210" y="2130"/>
                    </a:lnTo>
                    <a:lnTo>
                      <a:pt x="210" y="2148"/>
                    </a:lnTo>
                    <a:lnTo>
                      <a:pt x="204" y="2148"/>
                    </a:lnTo>
                    <a:lnTo>
                      <a:pt x="198" y="2142"/>
                    </a:lnTo>
                    <a:lnTo>
                      <a:pt x="174" y="2142"/>
                    </a:lnTo>
                    <a:lnTo>
                      <a:pt x="174" y="2154"/>
                    </a:lnTo>
                    <a:lnTo>
                      <a:pt x="180" y="2166"/>
                    </a:lnTo>
                    <a:lnTo>
                      <a:pt x="192" y="2172"/>
                    </a:lnTo>
                    <a:lnTo>
                      <a:pt x="198" y="2178"/>
                    </a:lnTo>
                    <a:lnTo>
                      <a:pt x="246" y="2160"/>
                    </a:lnTo>
                    <a:lnTo>
                      <a:pt x="264" y="2184"/>
                    </a:lnTo>
                    <a:lnTo>
                      <a:pt x="300" y="2166"/>
                    </a:lnTo>
                    <a:lnTo>
                      <a:pt x="294" y="2172"/>
                    </a:lnTo>
                    <a:lnTo>
                      <a:pt x="288" y="2184"/>
                    </a:lnTo>
                    <a:lnTo>
                      <a:pt x="276" y="2190"/>
                    </a:lnTo>
                    <a:lnTo>
                      <a:pt x="270" y="2196"/>
                    </a:lnTo>
                    <a:lnTo>
                      <a:pt x="264" y="2208"/>
                    </a:lnTo>
                    <a:lnTo>
                      <a:pt x="264" y="2214"/>
                    </a:lnTo>
                    <a:lnTo>
                      <a:pt x="276" y="2214"/>
                    </a:lnTo>
                    <a:lnTo>
                      <a:pt x="282" y="2208"/>
                    </a:lnTo>
                    <a:lnTo>
                      <a:pt x="300" y="2202"/>
                    </a:lnTo>
                    <a:lnTo>
                      <a:pt x="318" y="2184"/>
                    </a:lnTo>
                    <a:lnTo>
                      <a:pt x="330" y="2178"/>
                    </a:lnTo>
                    <a:lnTo>
                      <a:pt x="306" y="2202"/>
                    </a:lnTo>
                    <a:lnTo>
                      <a:pt x="300" y="2214"/>
                    </a:lnTo>
                    <a:lnTo>
                      <a:pt x="294" y="2220"/>
                    </a:lnTo>
                    <a:lnTo>
                      <a:pt x="300" y="2220"/>
                    </a:lnTo>
                    <a:lnTo>
                      <a:pt x="312" y="2214"/>
                    </a:lnTo>
                    <a:lnTo>
                      <a:pt x="324" y="2214"/>
                    </a:lnTo>
                    <a:lnTo>
                      <a:pt x="318" y="2220"/>
                    </a:lnTo>
                    <a:lnTo>
                      <a:pt x="306" y="2226"/>
                    </a:lnTo>
                    <a:lnTo>
                      <a:pt x="300" y="2238"/>
                    </a:lnTo>
                    <a:lnTo>
                      <a:pt x="282" y="2256"/>
                    </a:lnTo>
                    <a:lnTo>
                      <a:pt x="288" y="2262"/>
                    </a:lnTo>
                    <a:lnTo>
                      <a:pt x="294" y="2262"/>
                    </a:lnTo>
                    <a:lnTo>
                      <a:pt x="342" y="2238"/>
                    </a:lnTo>
                    <a:lnTo>
                      <a:pt x="348" y="2232"/>
                    </a:lnTo>
                    <a:lnTo>
                      <a:pt x="324" y="2256"/>
                    </a:lnTo>
                    <a:lnTo>
                      <a:pt x="318" y="2268"/>
                    </a:lnTo>
                    <a:lnTo>
                      <a:pt x="318" y="2274"/>
                    </a:lnTo>
                    <a:lnTo>
                      <a:pt x="330" y="2280"/>
                    </a:lnTo>
                    <a:lnTo>
                      <a:pt x="342" y="2280"/>
                    </a:lnTo>
                    <a:lnTo>
                      <a:pt x="354" y="2292"/>
                    </a:lnTo>
                    <a:lnTo>
                      <a:pt x="354" y="2298"/>
                    </a:lnTo>
                    <a:lnTo>
                      <a:pt x="348" y="2304"/>
                    </a:lnTo>
                    <a:lnTo>
                      <a:pt x="348" y="2340"/>
                    </a:lnTo>
                    <a:lnTo>
                      <a:pt x="2058" y="2340"/>
                    </a:lnTo>
                    <a:lnTo>
                      <a:pt x="2064" y="2328"/>
                    </a:lnTo>
                    <a:lnTo>
                      <a:pt x="2064" y="2322"/>
                    </a:lnTo>
                    <a:lnTo>
                      <a:pt x="2070" y="2310"/>
                    </a:lnTo>
                    <a:lnTo>
                      <a:pt x="2076" y="2304"/>
                    </a:lnTo>
                    <a:lnTo>
                      <a:pt x="2088" y="2298"/>
                    </a:lnTo>
                    <a:lnTo>
                      <a:pt x="2100" y="2310"/>
                    </a:lnTo>
                    <a:lnTo>
                      <a:pt x="2088" y="2322"/>
                    </a:lnTo>
                    <a:lnTo>
                      <a:pt x="2082" y="2334"/>
                    </a:lnTo>
                    <a:lnTo>
                      <a:pt x="2082" y="2346"/>
                    </a:lnTo>
                    <a:lnTo>
                      <a:pt x="2094" y="2352"/>
                    </a:lnTo>
                    <a:lnTo>
                      <a:pt x="2112" y="2358"/>
                    </a:lnTo>
                    <a:lnTo>
                      <a:pt x="2124" y="2358"/>
                    </a:lnTo>
                    <a:lnTo>
                      <a:pt x="2142" y="2376"/>
                    </a:lnTo>
                    <a:lnTo>
                      <a:pt x="2154" y="2376"/>
                    </a:lnTo>
                    <a:lnTo>
                      <a:pt x="2154" y="2370"/>
                    </a:lnTo>
                    <a:lnTo>
                      <a:pt x="2166" y="2358"/>
                    </a:lnTo>
                    <a:lnTo>
                      <a:pt x="2178" y="2358"/>
                    </a:lnTo>
                    <a:lnTo>
                      <a:pt x="2190" y="2364"/>
                    </a:lnTo>
                    <a:lnTo>
                      <a:pt x="2202" y="2376"/>
                    </a:lnTo>
                    <a:lnTo>
                      <a:pt x="2202" y="2382"/>
                    </a:lnTo>
                    <a:lnTo>
                      <a:pt x="2208" y="2388"/>
                    </a:lnTo>
                    <a:lnTo>
                      <a:pt x="2238" y="2388"/>
                    </a:lnTo>
                    <a:lnTo>
                      <a:pt x="2256" y="2406"/>
                    </a:lnTo>
                    <a:lnTo>
                      <a:pt x="2268" y="2406"/>
                    </a:lnTo>
                    <a:lnTo>
                      <a:pt x="2280" y="2394"/>
                    </a:lnTo>
                    <a:lnTo>
                      <a:pt x="2292" y="2388"/>
                    </a:lnTo>
                    <a:lnTo>
                      <a:pt x="2298" y="2382"/>
                    </a:lnTo>
                    <a:lnTo>
                      <a:pt x="2298" y="2400"/>
                    </a:lnTo>
                    <a:lnTo>
                      <a:pt x="2346" y="2394"/>
                    </a:lnTo>
                    <a:lnTo>
                      <a:pt x="2346" y="2400"/>
                    </a:lnTo>
                    <a:lnTo>
                      <a:pt x="2352" y="2400"/>
                    </a:lnTo>
                    <a:lnTo>
                      <a:pt x="2364" y="2406"/>
                    </a:lnTo>
                    <a:lnTo>
                      <a:pt x="2382" y="2406"/>
                    </a:lnTo>
                    <a:lnTo>
                      <a:pt x="2394" y="2394"/>
                    </a:lnTo>
                    <a:lnTo>
                      <a:pt x="2406" y="2388"/>
                    </a:lnTo>
                    <a:lnTo>
                      <a:pt x="2412" y="2376"/>
                    </a:lnTo>
                    <a:lnTo>
                      <a:pt x="2412" y="2370"/>
                    </a:lnTo>
                    <a:lnTo>
                      <a:pt x="2430" y="2370"/>
                    </a:lnTo>
                    <a:lnTo>
                      <a:pt x="2436" y="2376"/>
                    </a:lnTo>
                    <a:lnTo>
                      <a:pt x="2442" y="2376"/>
                    </a:lnTo>
                    <a:lnTo>
                      <a:pt x="2454" y="2364"/>
                    </a:lnTo>
                    <a:lnTo>
                      <a:pt x="2460" y="2352"/>
                    </a:lnTo>
                    <a:lnTo>
                      <a:pt x="2466" y="2346"/>
                    </a:lnTo>
                    <a:lnTo>
                      <a:pt x="2472" y="2346"/>
                    </a:lnTo>
                    <a:lnTo>
                      <a:pt x="2472" y="2352"/>
                    </a:lnTo>
                    <a:lnTo>
                      <a:pt x="2478" y="2358"/>
                    </a:lnTo>
                    <a:lnTo>
                      <a:pt x="2502" y="2352"/>
                    </a:lnTo>
                    <a:lnTo>
                      <a:pt x="2496" y="2346"/>
                    </a:lnTo>
                    <a:lnTo>
                      <a:pt x="2496" y="2334"/>
                    </a:lnTo>
                    <a:lnTo>
                      <a:pt x="2502" y="2328"/>
                    </a:lnTo>
                    <a:lnTo>
                      <a:pt x="2514" y="2322"/>
                    </a:lnTo>
                    <a:lnTo>
                      <a:pt x="2532" y="2340"/>
                    </a:lnTo>
                    <a:lnTo>
                      <a:pt x="2556" y="2340"/>
                    </a:lnTo>
                    <a:lnTo>
                      <a:pt x="2562" y="2346"/>
                    </a:lnTo>
                    <a:lnTo>
                      <a:pt x="2580" y="2346"/>
                    </a:lnTo>
                    <a:lnTo>
                      <a:pt x="2604" y="2358"/>
                    </a:lnTo>
                    <a:lnTo>
                      <a:pt x="2604" y="2370"/>
                    </a:lnTo>
                    <a:lnTo>
                      <a:pt x="2598" y="2382"/>
                    </a:lnTo>
                    <a:lnTo>
                      <a:pt x="2598" y="2388"/>
                    </a:lnTo>
                    <a:lnTo>
                      <a:pt x="2592" y="2400"/>
                    </a:lnTo>
                    <a:lnTo>
                      <a:pt x="2604" y="2412"/>
                    </a:lnTo>
                    <a:lnTo>
                      <a:pt x="2592" y="2436"/>
                    </a:lnTo>
                    <a:lnTo>
                      <a:pt x="2598" y="2436"/>
                    </a:lnTo>
                    <a:lnTo>
                      <a:pt x="2604" y="2430"/>
                    </a:lnTo>
                    <a:lnTo>
                      <a:pt x="2616" y="2424"/>
                    </a:lnTo>
                    <a:lnTo>
                      <a:pt x="2634" y="2418"/>
                    </a:lnTo>
                    <a:lnTo>
                      <a:pt x="2646" y="2412"/>
                    </a:lnTo>
                    <a:lnTo>
                      <a:pt x="2670" y="2412"/>
                    </a:lnTo>
                    <a:lnTo>
                      <a:pt x="2670" y="2424"/>
                    </a:lnTo>
                    <a:lnTo>
                      <a:pt x="2658" y="2430"/>
                    </a:lnTo>
                    <a:lnTo>
                      <a:pt x="2652" y="2436"/>
                    </a:lnTo>
                    <a:lnTo>
                      <a:pt x="2646" y="2436"/>
                    </a:lnTo>
                    <a:lnTo>
                      <a:pt x="2640" y="2442"/>
                    </a:lnTo>
                    <a:lnTo>
                      <a:pt x="2646" y="2448"/>
                    </a:lnTo>
                    <a:lnTo>
                      <a:pt x="2652" y="2448"/>
                    </a:lnTo>
                    <a:lnTo>
                      <a:pt x="2664" y="2460"/>
                    </a:lnTo>
                    <a:lnTo>
                      <a:pt x="2640" y="2484"/>
                    </a:lnTo>
                    <a:lnTo>
                      <a:pt x="2640" y="2490"/>
                    </a:lnTo>
                    <a:lnTo>
                      <a:pt x="2652" y="2490"/>
                    </a:lnTo>
                    <a:lnTo>
                      <a:pt x="2652" y="2502"/>
                    </a:lnTo>
                    <a:lnTo>
                      <a:pt x="2640" y="2514"/>
                    </a:lnTo>
                    <a:lnTo>
                      <a:pt x="2640" y="2526"/>
                    </a:lnTo>
                    <a:lnTo>
                      <a:pt x="2658" y="2526"/>
                    </a:lnTo>
                    <a:lnTo>
                      <a:pt x="2652" y="2544"/>
                    </a:lnTo>
                    <a:lnTo>
                      <a:pt x="2658" y="2544"/>
                    </a:lnTo>
                    <a:lnTo>
                      <a:pt x="2670" y="2550"/>
                    </a:lnTo>
                    <a:lnTo>
                      <a:pt x="2754" y="2550"/>
                    </a:lnTo>
                    <a:lnTo>
                      <a:pt x="2766" y="2556"/>
                    </a:lnTo>
                    <a:lnTo>
                      <a:pt x="2784" y="2568"/>
                    </a:lnTo>
                    <a:lnTo>
                      <a:pt x="2838" y="2568"/>
                    </a:lnTo>
                    <a:lnTo>
                      <a:pt x="2850" y="2574"/>
                    </a:lnTo>
                    <a:lnTo>
                      <a:pt x="2856" y="2580"/>
                    </a:lnTo>
                    <a:lnTo>
                      <a:pt x="2856" y="2610"/>
                    </a:lnTo>
                    <a:lnTo>
                      <a:pt x="2874" y="2610"/>
                    </a:lnTo>
                    <a:lnTo>
                      <a:pt x="2874" y="2628"/>
                    </a:lnTo>
                    <a:lnTo>
                      <a:pt x="2862" y="2640"/>
                    </a:lnTo>
                    <a:lnTo>
                      <a:pt x="2862" y="2652"/>
                    </a:lnTo>
                    <a:lnTo>
                      <a:pt x="2874" y="2664"/>
                    </a:lnTo>
                    <a:lnTo>
                      <a:pt x="2880" y="2664"/>
                    </a:lnTo>
                    <a:lnTo>
                      <a:pt x="2856" y="2658"/>
                    </a:lnTo>
                    <a:lnTo>
                      <a:pt x="2856" y="2670"/>
                    </a:lnTo>
                    <a:lnTo>
                      <a:pt x="2850" y="2676"/>
                    </a:lnTo>
                    <a:lnTo>
                      <a:pt x="2844" y="2688"/>
                    </a:lnTo>
                    <a:lnTo>
                      <a:pt x="2838" y="2694"/>
                    </a:lnTo>
                    <a:lnTo>
                      <a:pt x="2832" y="2688"/>
                    </a:lnTo>
                    <a:lnTo>
                      <a:pt x="2820" y="2682"/>
                    </a:lnTo>
                    <a:lnTo>
                      <a:pt x="2802" y="2670"/>
                    </a:lnTo>
                    <a:lnTo>
                      <a:pt x="2790" y="2664"/>
                    </a:lnTo>
                    <a:lnTo>
                      <a:pt x="2784" y="2652"/>
                    </a:lnTo>
                    <a:lnTo>
                      <a:pt x="2784" y="2628"/>
                    </a:lnTo>
                    <a:lnTo>
                      <a:pt x="2766" y="2622"/>
                    </a:lnTo>
                    <a:lnTo>
                      <a:pt x="2772" y="2640"/>
                    </a:lnTo>
                    <a:lnTo>
                      <a:pt x="2772" y="2646"/>
                    </a:lnTo>
                    <a:lnTo>
                      <a:pt x="2778" y="2652"/>
                    </a:lnTo>
                    <a:lnTo>
                      <a:pt x="2778" y="2664"/>
                    </a:lnTo>
                    <a:lnTo>
                      <a:pt x="2772" y="2676"/>
                    </a:lnTo>
                    <a:lnTo>
                      <a:pt x="2760" y="2688"/>
                    </a:lnTo>
                    <a:lnTo>
                      <a:pt x="2754" y="2700"/>
                    </a:lnTo>
                    <a:lnTo>
                      <a:pt x="2736" y="2706"/>
                    </a:lnTo>
                    <a:lnTo>
                      <a:pt x="2718" y="2724"/>
                    </a:lnTo>
                    <a:lnTo>
                      <a:pt x="2712" y="2742"/>
                    </a:lnTo>
                    <a:lnTo>
                      <a:pt x="2700" y="2760"/>
                    </a:lnTo>
                    <a:lnTo>
                      <a:pt x="2694" y="2778"/>
                    </a:lnTo>
                    <a:lnTo>
                      <a:pt x="2688" y="2784"/>
                    </a:lnTo>
                    <a:lnTo>
                      <a:pt x="2664" y="2796"/>
                    </a:lnTo>
                    <a:lnTo>
                      <a:pt x="2652" y="2796"/>
                    </a:lnTo>
                    <a:lnTo>
                      <a:pt x="2646" y="2790"/>
                    </a:lnTo>
                    <a:lnTo>
                      <a:pt x="2640" y="2802"/>
                    </a:lnTo>
                    <a:lnTo>
                      <a:pt x="2634" y="2808"/>
                    </a:lnTo>
                    <a:lnTo>
                      <a:pt x="2634" y="2832"/>
                    </a:lnTo>
                    <a:lnTo>
                      <a:pt x="2628" y="2838"/>
                    </a:lnTo>
                    <a:lnTo>
                      <a:pt x="2622" y="2838"/>
                    </a:lnTo>
                    <a:lnTo>
                      <a:pt x="2586" y="2856"/>
                    </a:lnTo>
                    <a:lnTo>
                      <a:pt x="2562" y="2880"/>
                    </a:lnTo>
                    <a:lnTo>
                      <a:pt x="2562" y="2886"/>
                    </a:lnTo>
                    <a:lnTo>
                      <a:pt x="2568" y="2886"/>
                    </a:lnTo>
                    <a:lnTo>
                      <a:pt x="2580" y="2880"/>
                    </a:lnTo>
                    <a:lnTo>
                      <a:pt x="2592" y="2880"/>
                    </a:lnTo>
                    <a:lnTo>
                      <a:pt x="2598" y="2886"/>
                    </a:lnTo>
                    <a:lnTo>
                      <a:pt x="2610" y="2880"/>
                    </a:lnTo>
                    <a:lnTo>
                      <a:pt x="2616" y="2868"/>
                    </a:lnTo>
                    <a:lnTo>
                      <a:pt x="2628" y="2862"/>
                    </a:lnTo>
                    <a:lnTo>
                      <a:pt x="2658" y="2862"/>
                    </a:lnTo>
                    <a:lnTo>
                      <a:pt x="2658" y="2856"/>
                    </a:lnTo>
                    <a:lnTo>
                      <a:pt x="2664" y="2844"/>
                    </a:lnTo>
                    <a:lnTo>
                      <a:pt x="2676" y="2838"/>
                    </a:lnTo>
                    <a:lnTo>
                      <a:pt x="2682" y="2832"/>
                    </a:lnTo>
                    <a:lnTo>
                      <a:pt x="2754" y="2832"/>
                    </a:lnTo>
                    <a:lnTo>
                      <a:pt x="2766" y="2838"/>
                    </a:lnTo>
                    <a:lnTo>
                      <a:pt x="2790" y="2820"/>
                    </a:lnTo>
                    <a:lnTo>
                      <a:pt x="2856" y="2820"/>
                    </a:lnTo>
                    <a:lnTo>
                      <a:pt x="2862" y="2814"/>
                    </a:lnTo>
                    <a:lnTo>
                      <a:pt x="2862" y="2790"/>
                    </a:lnTo>
                    <a:lnTo>
                      <a:pt x="2844" y="2796"/>
                    </a:lnTo>
                    <a:lnTo>
                      <a:pt x="2832" y="2796"/>
                    </a:lnTo>
                    <a:lnTo>
                      <a:pt x="2826" y="2790"/>
                    </a:lnTo>
                    <a:lnTo>
                      <a:pt x="2826" y="2784"/>
                    </a:lnTo>
                    <a:lnTo>
                      <a:pt x="2832" y="2772"/>
                    </a:lnTo>
                    <a:lnTo>
                      <a:pt x="2850" y="2754"/>
                    </a:lnTo>
                    <a:lnTo>
                      <a:pt x="2868" y="2742"/>
                    </a:lnTo>
                    <a:lnTo>
                      <a:pt x="2880" y="2736"/>
                    </a:lnTo>
                    <a:lnTo>
                      <a:pt x="2910" y="2736"/>
                    </a:lnTo>
                    <a:lnTo>
                      <a:pt x="2928" y="2730"/>
                    </a:lnTo>
                    <a:lnTo>
                      <a:pt x="2952" y="2730"/>
                    </a:lnTo>
                    <a:lnTo>
                      <a:pt x="2964" y="2724"/>
                    </a:lnTo>
                    <a:lnTo>
                      <a:pt x="2970" y="2724"/>
                    </a:lnTo>
                    <a:lnTo>
                      <a:pt x="2976" y="2718"/>
                    </a:lnTo>
                    <a:lnTo>
                      <a:pt x="2982" y="2718"/>
                    </a:lnTo>
                    <a:lnTo>
                      <a:pt x="2994" y="2724"/>
                    </a:lnTo>
                    <a:lnTo>
                      <a:pt x="3000" y="2724"/>
                    </a:lnTo>
                    <a:lnTo>
                      <a:pt x="3012" y="2730"/>
                    </a:lnTo>
                    <a:lnTo>
                      <a:pt x="3018" y="2736"/>
                    </a:lnTo>
                    <a:lnTo>
                      <a:pt x="3024" y="2736"/>
                    </a:lnTo>
                    <a:lnTo>
                      <a:pt x="3030" y="2730"/>
                    </a:lnTo>
                    <a:lnTo>
                      <a:pt x="3030" y="2712"/>
                    </a:lnTo>
                    <a:lnTo>
                      <a:pt x="3036" y="2706"/>
                    </a:lnTo>
                    <a:lnTo>
                      <a:pt x="3048" y="2700"/>
                    </a:lnTo>
                    <a:lnTo>
                      <a:pt x="3060" y="2700"/>
                    </a:lnTo>
                    <a:lnTo>
                      <a:pt x="3066" y="2706"/>
                    </a:lnTo>
                    <a:lnTo>
                      <a:pt x="3072" y="2706"/>
                    </a:lnTo>
                    <a:lnTo>
                      <a:pt x="3072" y="2700"/>
                    </a:lnTo>
                    <a:lnTo>
                      <a:pt x="3102" y="2700"/>
                    </a:lnTo>
                    <a:lnTo>
                      <a:pt x="3114" y="2688"/>
                    </a:lnTo>
                    <a:lnTo>
                      <a:pt x="3126" y="2682"/>
                    </a:lnTo>
                    <a:lnTo>
                      <a:pt x="3150" y="2658"/>
                    </a:lnTo>
                    <a:lnTo>
                      <a:pt x="3162" y="2652"/>
                    </a:lnTo>
                    <a:lnTo>
                      <a:pt x="3174" y="2640"/>
                    </a:lnTo>
                    <a:lnTo>
                      <a:pt x="3408" y="2640"/>
                    </a:lnTo>
                    <a:lnTo>
                      <a:pt x="3408" y="2634"/>
                    </a:lnTo>
                    <a:lnTo>
                      <a:pt x="3420" y="2622"/>
                    </a:lnTo>
                    <a:lnTo>
                      <a:pt x="3438" y="2622"/>
                    </a:lnTo>
                    <a:lnTo>
                      <a:pt x="3450" y="2616"/>
                    </a:lnTo>
                    <a:lnTo>
                      <a:pt x="3456" y="2616"/>
                    </a:lnTo>
                    <a:lnTo>
                      <a:pt x="3456" y="2610"/>
                    </a:lnTo>
                    <a:lnTo>
                      <a:pt x="3468" y="2598"/>
                    </a:lnTo>
                    <a:lnTo>
                      <a:pt x="3480" y="2592"/>
                    </a:lnTo>
                    <a:lnTo>
                      <a:pt x="3486" y="2586"/>
                    </a:lnTo>
                    <a:lnTo>
                      <a:pt x="3498" y="2586"/>
                    </a:lnTo>
                    <a:lnTo>
                      <a:pt x="3504" y="2592"/>
                    </a:lnTo>
                    <a:lnTo>
                      <a:pt x="3510" y="2592"/>
                    </a:lnTo>
                    <a:lnTo>
                      <a:pt x="3510" y="2568"/>
                    </a:lnTo>
                    <a:lnTo>
                      <a:pt x="3516" y="2556"/>
                    </a:lnTo>
                    <a:lnTo>
                      <a:pt x="3528" y="2544"/>
                    </a:lnTo>
                    <a:lnTo>
                      <a:pt x="3534" y="2544"/>
                    </a:lnTo>
                    <a:lnTo>
                      <a:pt x="3546" y="2532"/>
                    </a:lnTo>
                    <a:lnTo>
                      <a:pt x="3546" y="2508"/>
                    </a:lnTo>
                    <a:lnTo>
                      <a:pt x="3588" y="2484"/>
                    </a:lnTo>
                    <a:lnTo>
                      <a:pt x="3594" y="2472"/>
                    </a:lnTo>
                    <a:lnTo>
                      <a:pt x="3618" y="2448"/>
                    </a:lnTo>
                    <a:lnTo>
                      <a:pt x="3630" y="2448"/>
                    </a:lnTo>
                    <a:lnTo>
                      <a:pt x="3636" y="2454"/>
                    </a:lnTo>
                    <a:lnTo>
                      <a:pt x="3636" y="2460"/>
                    </a:lnTo>
                    <a:lnTo>
                      <a:pt x="3642" y="2466"/>
                    </a:lnTo>
                    <a:lnTo>
                      <a:pt x="3654" y="2466"/>
                    </a:lnTo>
                    <a:lnTo>
                      <a:pt x="3666" y="2460"/>
                    </a:lnTo>
                    <a:lnTo>
                      <a:pt x="3702" y="2460"/>
                    </a:lnTo>
                    <a:lnTo>
                      <a:pt x="3708" y="2466"/>
                    </a:lnTo>
                    <a:lnTo>
                      <a:pt x="3708" y="2472"/>
                    </a:lnTo>
                    <a:lnTo>
                      <a:pt x="3702" y="2496"/>
                    </a:lnTo>
                    <a:lnTo>
                      <a:pt x="3690" y="2520"/>
                    </a:lnTo>
                    <a:lnTo>
                      <a:pt x="3678" y="2550"/>
                    </a:lnTo>
                    <a:lnTo>
                      <a:pt x="3666" y="2574"/>
                    </a:lnTo>
                    <a:lnTo>
                      <a:pt x="3666" y="2586"/>
                    </a:lnTo>
                    <a:lnTo>
                      <a:pt x="3672" y="2592"/>
                    </a:lnTo>
                    <a:lnTo>
                      <a:pt x="3678" y="2592"/>
                    </a:lnTo>
                    <a:lnTo>
                      <a:pt x="3684" y="2598"/>
                    </a:lnTo>
                    <a:lnTo>
                      <a:pt x="3672" y="2610"/>
                    </a:lnTo>
                    <a:lnTo>
                      <a:pt x="3666" y="2622"/>
                    </a:lnTo>
                    <a:lnTo>
                      <a:pt x="3666" y="2628"/>
                    </a:lnTo>
                    <a:lnTo>
                      <a:pt x="3690" y="2628"/>
                    </a:lnTo>
                    <a:lnTo>
                      <a:pt x="3690" y="2634"/>
                    </a:lnTo>
                    <a:lnTo>
                      <a:pt x="3696" y="2640"/>
                    </a:lnTo>
                    <a:lnTo>
                      <a:pt x="3714" y="2640"/>
                    </a:lnTo>
                    <a:lnTo>
                      <a:pt x="3750" y="2622"/>
                    </a:lnTo>
                    <a:lnTo>
                      <a:pt x="3768" y="2604"/>
                    </a:lnTo>
                    <a:lnTo>
                      <a:pt x="3780" y="2622"/>
                    </a:lnTo>
                    <a:lnTo>
                      <a:pt x="3786" y="2622"/>
                    </a:lnTo>
                    <a:lnTo>
                      <a:pt x="3792" y="2616"/>
                    </a:lnTo>
                    <a:lnTo>
                      <a:pt x="3816" y="2604"/>
                    </a:lnTo>
                    <a:lnTo>
                      <a:pt x="3828" y="2604"/>
                    </a:lnTo>
                    <a:lnTo>
                      <a:pt x="3840" y="2592"/>
                    </a:lnTo>
                    <a:lnTo>
                      <a:pt x="3852" y="2592"/>
                    </a:lnTo>
                    <a:lnTo>
                      <a:pt x="3864" y="2580"/>
                    </a:lnTo>
                    <a:lnTo>
                      <a:pt x="3870" y="2580"/>
                    </a:lnTo>
                    <a:lnTo>
                      <a:pt x="3888" y="2586"/>
                    </a:lnTo>
                    <a:lnTo>
                      <a:pt x="3846" y="2616"/>
                    </a:lnTo>
                    <a:lnTo>
                      <a:pt x="3936" y="2610"/>
                    </a:lnTo>
                    <a:lnTo>
                      <a:pt x="3918" y="2610"/>
                    </a:lnTo>
                    <a:lnTo>
                      <a:pt x="3906" y="2616"/>
                    </a:lnTo>
                    <a:lnTo>
                      <a:pt x="3894" y="2616"/>
                    </a:lnTo>
                    <a:lnTo>
                      <a:pt x="3888" y="2622"/>
                    </a:lnTo>
                    <a:lnTo>
                      <a:pt x="3888" y="2634"/>
                    </a:lnTo>
                    <a:lnTo>
                      <a:pt x="3882" y="2640"/>
                    </a:lnTo>
                    <a:lnTo>
                      <a:pt x="3876" y="2640"/>
                    </a:lnTo>
                    <a:lnTo>
                      <a:pt x="3870" y="2634"/>
                    </a:lnTo>
                    <a:lnTo>
                      <a:pt x="3864" y="2634"/>
                    </a:lnTo>
                    <a:lnTo>
                      <a:pt x="3852" y="2628"/>
                    </a:lnTo>
                    <a:lnTo>
                      <a:pt x="3846" y="2628"/>
                    </a:lnTo>
                    <a:lnTo>
                      <a:pt x="3828" y="2634"/>
                    </a:lnTo>
                    <a:lnTo>
                      <a:pt x="3738" y="2688"/>
                    </a:lnTo>
                    <a:lnTo>
                      <a:pt x="3726" y="2700"/>
                    </a:lnTo>
                    <a:lnTo>
                      <a:pt x="3720" y="2712"/>
                    </a:lnTo>
                    <a:lnTo>
                      <a:pt x="3720" y="2748"/>
                    </a:lnTo>
                    <a:lnTo>
                      <a:pt x="3726" y="2748"/>
                    </a:lnTo>
                    <a:lnTo>
                      <a:pt x="3732" y="2742"/>
                    </a:lnTo>
                    <a:lnTo>
                      <a:pt x="3738" y="2742"/>
                    </a:lnTo>
                    <a:lnTo>
                      <a:pt x="3738" y="2754"/>
                    </a:lnTo>
                    <a:lnTo>
                      <a:pt x="3744" y="2760"/>
                    </a:lnTo>
                    <a:lnTo>
                      <a:pt x="3756" y="2760"/>
                    </a:lnTo>
                    <a:lnTo>
                      <a:pt x="3762" y="2754"/>
                    </a:lnTo>
                    <a:lnTo>
                      <a:pt x="3768" y="2742"/>
                    </a:lnTo>
                    <a:lnTo>
                      <a:pt x="3774" y="2736"/>
                    </a:lnTo>
                    <a:lnTo>
                      <a:pt x="3786" y="2736"/>
                    </a:lnTo>
                    <a:lnTo>
                      <a:pt x="3804" y="2730"/>
                    </a:lnTo>
                    <a:lnTo>
                      <a:pt x="3816" y="2724"/>
                    </a:lnTo>
                    <a:lnTo>
                      <a:pt x="3834" y="2718"/>
                    </a:lnTo>
                    <a:lnTo>
                      <a:pt x="3846" y="2706"/>
                    </a:lnTo>
                    <a:lnTo>
                      <a:pt x="3852" y="2694"/>
                    </a:lnTo>
                    <a:lnTo>
                      <a:pt x="3870" y="2676"/>
                    </a:lnTo>
                    <a:lnTo>
                      <a:pt x="3876" y="2664"/>
                    </a:lnTo>
                    <a:lnTo>
                      <a:pt x="3876" y="2670"/>
                    </a:lnTo>
                    <a:lnTo>
                      <a:pt x="3882" y="2682"/>
                    </a:lnTo>
                    <a:lnTo>
                      <a:pt x="3888" y="2688"/>
                    </a:lnTo>
                    <a:lnTo>
                      <a:pt x="3894" y="2688"/>
                    </a:lnTo>
                    <a:lnTo>
                      <a:pt x="3930" y="2676"/>
                    </a:lnTo>
                    <a:lnTo>
                      <a:pt x="3954" y="2664"/>
                    </a:lnTo>
                    <a:lnTo>
                      <a:pt x="3972" y="2658"/>
                    </a:lnTo>
                    <a:lnTo>
                      <a:pt x="3984" y="2652"/>
                    </a:lnTo>
                    <a:lnTo>
                      <a:pt x="4008" y="2646"/>
                    </a:lnTo>
                    <a:lnTo>
                      <a:pt x="4068" y="2634"/>
                    </a:lnTo>
                    <a:lnTo>
                      <a:pt x="4080" y="2628"/>
                    </a:lnTo>
                    <a:lnTo>
                      <a:pt x="4068" y="2616"/>
                    </a:lnTo>
                    <a:lnTo>
                      <a:pt x="4074" y="2598"/>
                    </a:lnTo>
                    <a:lnTo>
                      <a:pt x="4038" y="2604"/>
                    </a:lnTo>
                    <a:lnTo>
                      <a:pt x="4038" y="2580"/>
                    </a:lnTo>
                    <a:lnTo>
                      <a:pt x="4026" y="2586"/>
                    </a:lnTo>
                    <a:lnTo>
                      <a:pt x="4020" y="2586"/>
                    </a:lnTo>
                    <a:lnTo>
                      <a:pt x="4008" y="2592"/>
                    </a:lnTo>
                    <a:lnTo>
                      <a:pt x="4002" y="2598"/>
                    </a:lnTo>
                    <a:lnTo>
                      <a:pt x="3990" y="2598"/>
                    </a:lnTo>
                    <a:lnTo>
                      <a:pt x="3990" y="2580"/>
                    </a:lnTo>
                    <a:lnTo>
                      <a:pt x="3930" y="2580"/>
                    </a:lnTo>
                    <a:lnTo>
                      <a:pt x="3924" y="2574"/>
                    </a:lnTo>
                    <a:lnTo>
                      <a:pt x="3924" y="2568"/>
                    </a:lnTo>
                    <a:lnTo>
                      <a:pt x="3918" y="2562"/>
                    </a:lnTo>
                    <a:lnTo>
                      <a:pt x="3918" y="2556"/>
                    </a:lnTo>
                    <a:lnTo>
                      <a:pt x="3930" y="2556"/>
                    </a:lnTo>
                    <a:lnTo>
                      <a:pt x="3918" y="2544"/>
                    </a:lnTo>
                    <a:lnTo>
                      <a:pt x="3888" y="2544"/>
                    </a:lnTo>
                    <a:lnTo>
                      <a:pt x="3882" y="2532"/>
                    </a:lnTo>
                    <a:lnTo>
                      <a:pt x="3882" y="2526"/>
                    </a:lnTo>
                    <a:lnTo>
                      <a:pt x="3876" y="2514"/>
                    </a:lnTo>
                    <a:lnTo>
                      <a:pt x="3876" y="2502"/>
                    </a:lnTo>
                    <a:lnTo>
                      <a:pt x="3894" y="2484"/>
                    </a:lnTo>
                    <a:lnTo>
                      <a:pt x="3870" y="2484"/>
                    </a:lnTo>
                    <a:lnTo>
                      <a:pt x="3876" y="2478"/>
                    </a:lnTo>
                    <a:lnTo>
                      <a:pt x="3888" y="2472"/>
                    </a:lnTo>
                    <a:lnTo>
                      <a:pt x="3894" y="2460"/>
                    </a:lnTo>
                    <a:lnTo>
                      <a:pt x="3906" y="2454"/>
                    </a:lnTo>
                    <a:lnTo>
                      <a:pt x="3918" y="2442"/>
                    </a:lnTo>
                    <a:lnTo>
                      <a:pt x="3924" y="2430"/>
                    </a:lnTo>
                    <a:lnTo>
                      <a:pt x="3936" y="2424"/>
                    </a:lnTo>
                    <a:lnTo>
                      <a:pt x="3942" y="2412"/>
                    </a:lnTo>
                    <a:lnTo>
                      <a:pt x="3948" y="2406"/>
                    </a:lnTo>
                    <a:lnTo>
                      <a:pt x="3936" y="2400"/>
                    </a:lnTo>
                    <a:lnTo>
                      <a:pt x="3912" y="2430"/>
                    </a:lnTo>
                    <a:lnTo>
                      <a:pt x="3894" y="2418"/>
                    </a:lnTo>
                    <a:lnTo>
                      <a:pt x="3864" y="2436"/>
                    </a:lnTo>
                    <a:lnTo>
                      <a:pt x="3858" y="2418"/>
                    </a:lnTo>
                    <a:lnTo>
                      <a:pt x="3828" y="2406"/>
                    </a:lnTo>
                    <a:lnTo>
                      <a:pt x="3810" y="2412"/>
                    </a:lnTo>
                    <a:lnTo>
                      <a:pt x="3864" y="2394"/>
                    </a:lnTo>
                    <a:lnTo>
                      <a:pt x="3870" y="2400"/>
                    </a:lnTo>
                    <a:lnTo>
                      <a:pt x="3882" y="2406"/>
                    </a:lnTo>
                    <a:lnTo>
                      <a:pt x="3900" y="2406"/>
                    </a:lnTo>
                    <a:lnTo>
                      <a:pt x="3918" y="2388"/>
                    </a:lnTo>
                    <a:lnTo>
                      <a:pt x="3930" y="2382"/>
                    </a:lnTo>
                    <a:lnTo>
                      <a:pt x="3936" y="2376"/>
                    </a:lnTo>
                    <a:lnTo>
                      <a:pt x="3978" y="2376"/>
                    </a:lnTo>
                    <a:lnTo>
                      <a:pt x="3978" y="2364"/>
                    </a:lnTo>
                    <a:lnTo>
                      <a:pt x="3972" y="2358"/>
                    </a:lnTo>
                    <a:lnTo>
                      <a:pt x="3966" y="2346"/>
                    </a:lnTo>
                    <a:lnTo>
                      <a:pt x="3990" y="2346"/>
                    </a:lnTo>
                    <a:lnTo>
                      <a:pt x="3978" y="2334"/>
                    </a:lnTo>
                    <a:lnTo>
                      <a:pt x="3972" y="2322"/>
                    </a:lnTo>
                    <a:lnTo>
                      <a:pt x="3960" y="2316"/>
                    </a:lnTo>
                    <a:lnTo>
                      <a:pt x="3942" y="2310"/>
                    </a:lnTo>
                    <a:lnTo>
                      <a:pt x="3918" y="2310"/>
                    </a:lnTo>
                    <a:lnTo>
                      <a:pt x="3852" y="2316"/>
                    </a:lnTo>
                    <a:lnTo>
                      <a:pt x="3792" y="2334"/>
                    </a:lnTo>
                    <a:lnTo>
                      <a:pt x="3744" y="2352"/>
                    </a:lnTo>
                    <a:lnTo>
                      <a:pt x="3684" y="2376"/>
                    </a:lnTo>
                    <a:lnTo>
                      <a:pt x="3660" y="2388"/>
                    </a:lnTo>
                    <a:lnTo>
                      <a:pt x="3642" y="2400"/>
                    </a:lnTo>
                    <a:lnTo>
                      <a:pt x="3624" y="2418"/>
                    </a:lnTo>
                    <a:lnTo>
                      <a:pt x="3606" y="2430"/>
                    </a:lnTo>
                    <a:lnTo>
                      <a:pt x="3594" y="2442"/>
                    </a:lnTo>
                    <a:lnTo>
                      <a:pt x="3576" y="2454"/>
                    </a:lnTo>
                    <a:lnTo>
                      <a:pt x="3564" y="2466"/>
                    </a:lnTo>
                    <a:lnTo>
                      <a:pt x="3528" y="2484"/>
                    </a:lnTo>
                    <a:lnTo>
                      <a:pt x="3516" y="2484"/>
                    </a:lnTo>
                    <a:lnTo>
                      <a:pt x="3498" y="2490"/>
                    </a:lnTo>
                    <a:lnTo>
                      <a:pt x="3486" y="2490"/>
                    </a:lnTo>
                    <a:lnTo>
                      <a:pt x="3492" y="2490"/>
                    </a:lnTo>
                    <a:lnTo>
                      <a:pt x="3498" y="2484"/>
                    </a:lnTo>
                    <a:lnTo>
                      <a:pt x="3510" y="2478"/>
                    </a:lnTo>
                    <a:lnTo>
                      <a:pt x="3522" y="2466"/>
                    </a:lnTo>
                    <a:lnTo>
                      <a:pt x="3540" y="2460"/>
                    </a:lnTo>
                    <a:lnTo>
                      <a:pt x="3552" y="2448"/>
                    </a:lnTo>
                    <a:lnTo>
                      <a:pt x="3576" y="2436"/>
                    </a:lnTo>
                    <a:lnTo>
                      <a:pt x="3600" y="2412"/>
                    </a:lnTo>
                    <a:lnTo>
                      <a:pt x="3606" y="2400"/>
                    </a:lnTo>
                    <a:lnTo>
                      <a:pt x="3582" y="2388"/>
                    </a:lnTo>
                    <a:lnTo>
                      <a:pt x="3588" y="2388"/>
                    </a:lnTo>
                    <a:lnTo>
                      <a:pt x="3594" y="2394"/>
                    </a:lnTo>
                    <a:lnTo>
                      <a:pt x="3624" y="2394"/>
                    </a:lnTo>
                    <a:lnTo>
                      <a:pt x="3642" y="2382"/>
                    </a:lnTo>
                    <a:lnTo>
                      <a:pt x="3702" y="2334"/>
                    </a:lnTo>
                    <a:lnTo>
                      <a:pt x="3750" y="2310"/>
                    </a:lnTo>
                    <a:lnTo>
                      <a:pt x="3768" y="2304"/>
                    </a:lnTo>
                    <a:lnTo>
                      <a:pt x="3804" y="2304"/>
                    </a:lnTo>
                    <a:lnTo>
                      <a:pt x="3852" y="2256"/>
                    </a:lnTo>
                    <a:lnTo>
                      <a:pt x="3870" y="2244"/>
                    </a:lnTo>
                    <a:lnTo>
                      <a:pt x="3888" y="2238"/>
                    </a:lnTo>
                    <a:lnTo>
                      <a:pt x="3936" y="2232"/>
                    </a:lnTo>
                    <a:lnTo>
                      <a:pt x="3990" y="2232"/>
                    </a:lnTo>
                    <a:lnTo>
                      <a:pt x="4044" y="2226"/>
                    </a:lnTo>
                    <a:lnTo>
                      <a:pt x="4074" y="2226"/>
                    </a:lnTo>
                    <a:lnTo>
                      <a:pt x="4104" y="2232"/>
                    </a:lnTo>
                    <a:lnTo>
                      <a:pt x="4176" y="2244"/>
                    </a:lnTo>
                    <a:lnTo>
                      <a:pt x="4200" y="2250"/>
                    </a:lnTo>
                    <a:lnTo>
                      <a:pt x="4212" y="2244"/>
                    </a:lnTo>
                    <a:lnTo>
                      <a:pt x="4248" y="2232"/>
                    </a:lnTo>
                    <a:lnTo>
                      <a:pt x="4260" y="2226"/>
                    </a:lnTo>
                    <a:lnTo>
                      <a:pt x="4278" y="2226"/>
                    </a:lnTo>
                    <a:lnTo>
                      <a:pt x="4296" y="2220"/>
                    </a:lnTo>
                    <a:lnTo>
                      <a:pt x="4320" y="2214"/>
                    </a:lnTo>
                    <a:lnTo>
                      <a:pt x="4338" y="2208"/>
                    </a:lnTo>
                    <a:lnTo>
                      <a:pt x="4374" y="2172"/>
                    </a:lnTo>
                    <a:lnTo>
                      <a:pt x="4392" y="2166"/>
                    </a:lnTo>
                    <a:lnTo>
                      <a:pt x="4404" y="2154"/>
                    </a:lnTo>
                    <a:lnTo>
                      <a:pt x="4410" y="2154"/>
                    </a:lnTo>
                    <a:lnTo>
                      <a:pt x="4422" y="2148"/>
                    </a:lnTo>
                    <a:lnTo>
                      <a:pt x="4452" y="2148"/>
                    </a:lnTo>
                    <a:lnTo>
                      <a:pt x="4458" y="2142"/>
                    </a:lnTo>
                    <a:lnTo>
                      <a:pt x="4470" y="2136"/>
                    </a:lnTo>
                    <a:lnTo>
                      <a:pt x="4476" y="2130"/>
                    </a:lnTo>
                    <a:lnTo>
                      <a:pt x="4494" y="2130"/>
                    </a:lnTo>
                    <a:lnTo>
                      <a:pt x="4500" y="2136"/>
                    </a:lnTo>
                    <a:lnTo>
                      <a:pt x="4518" y="2136"/>
                    </a:lnTo>
                    <a:lnTo>
                      <a:pt x="4530" y="2130"/>
                    </a:lnTo>
                    <a:lnTo>
                      <a:pt x="4536" y="2130"/>
                    </a:lnTo>
                    <a:lnTo>
                      <a:pt x="4542" y="2124"/>
                    </a:lnTo>
                    <a:lnTo>
                      <a:pt x="4596" y="2106"/>
                    </a:lnTo>
                    <a:lnTo>
                      <a:pt x="4620" y="2094"/>
                    </a:lnTo>
                    <a:lnTo>
                      <a:pt x="4620" y="2088"/>
                    </a:lnTo>
                    <a:lnTo>
                      <a:pt x="4614" y="2076"/>
                    </a:lnTo>
                    <a:lnTo>
                      <a:pt x="4602" y="2070"/>
                    </a:lnTo>
                    <a:lnTo>
                      <a:pt x="4584" y="2052"/>
                    </a:lnTo>
                    <a:lnTo>
                      <a:pt x="4578" y="2052"/>
                    </a:lnTo>
                    <a:lnTo>
                      <a:pt x="4602" y="2052"/>
                    </a:lnTo>
                    <a:lnTo>
                      <a:pt x="4614" y="2046"/>
                    </a:lnTo>
                    <a:lnTo>
                      <a:pt x="4614" y="2028"/>
                    </a:lnTo>
                    <a:lnTo>
                      <a:pt x="4608" y="2022"/>
                    </a:lnTo>
                    <a:lnTo>
                      <a:pt x="4608" y="2010"/>
                    </a:lnTo>
                    <a:lnTo>
                      <a:pt x="4632" y="2010"/>
                    </a:lnTo>
                    <a:lnTo>
                      <a:pt x="4644" y="1998"/>
                    </a:lnTo>
                    <a:lnTo>
                      <a:pt x="4644" y="1992"/>
                    </a:lnTo>
                    <a:lnTo>
                      <a:pt x="4632" y="1980"/>
                    </a:lnTo>
                    <a:lnTo>
                      <a:pt x="4626" y="1968"/>
                    </a:lnTo>
                    <a:lnTo>
                      <a:pt x="4608" y="1962"/>
                    </a:lnTo>
                    <a:lnTo>
                      <a:pt x="4602" y="1956"/>
                    </a:lnTo>
                    <a:lnTo>
                      <a:pt x="4590" y="1962"/>
                    </a:lnTo>
                    <a:close/>
                  </a:path>
                </a:pathLst>
              </a:custGeom>
              <a:solidFill>
                <a:srgbClr val="EAEAEA"/>
              </a:solidFill>
              <a:ln w="3175" algn="ctr">
                <a:solidFill>
                  <a:srgbClr val="FFFFFF">
                    <a:lumMod val="85000"/>
                  </a:srgbClr>
                </a:solidFill>
                <a:round/>
                <a:headEnd/>
                <a:tailEnd/>
              </a:ln>
              <a:effectLst/>
            </p:spPr>
            <p:txBody>
              <a:bodyPr/>
              <a:lstStyle/>
              <a:p>
                <a:pPr>
                  <a:spcBef>
                    <a:spcPct val="0"/>
                  </a:spcBef>
                </a:pPr>
                <a:endParaRPr lang="en-US" sz="2000" kern="0" noProof="1">
                  <a:solidFill>
                    <a:srgbClr val="645746"/>
                  </a:solidFill>
                </a:endParaRPr>
              </a:p>
            </p:txBody>
          </p:sp>
          <p:sp>
            <p:nvSpPr>
              <p:cNvPr id="204" name="Belize" descr="© INSCALE GmbH, 15.06.2010"/>
              <p:cNvSpPr>
                <a:spLocks/>
              </p:cNvSpPr>
              <p:nvPr/>
            </p:nvSpPr>
            <p:spPr bwMode="auto">
              <a:xfrm>
                <a:off x="1662112" y="3062288"/>
                <a:ext cx="44450" cy="85725"/>
              </a:xfrm>
              <a:custGeom>
                <a:avLst/>
                <a:gdLst>
                  <a:gd name="T0" fmla="*/ 2147483647 w 108"/>
                  <a:gd name="T1" fmla="*/ 2147483647 h 210"/>
                  <a:gd name="T2" fmla="*/ 2147483647 w 108"/>
                  <a:gd name="T3" fmla="*/ 2147483647 h 210"/>
                  <a:gd name="T4" fmla="*/ 2147483647 w 108"/>
                  <a:gd name="T5" fmla="*/ 2147483647 h 210"/>
                  <a:gd name="T6" fmla="*/ 2147483647 w 108"/>
                  <a:gd name="T7" fmla="*/ 2147483647 h 210"/>
                  <a:gd name="T8" fmla="*/ 2147483647 w 108"/>
                  <a:gd name="T9" fmla="*/ 2147483647 h 210"/>
                  <a:gd name="T10" fmla="*/ 2147483647 w 108"/>
                  <a:gd name="T11" fmla="*/ 0 h 210"/>
                  <a:gd name="T12" fmla="*/ 2147483647 w 108"/>
                  <a:gd name="T13" fmla="*/ 2147483647 h 210"/>
                  <a:gd name="T14" fmla="*/ 2147483647 w 108"/>
                  <a:gd name="T15" fmla="*/ 2147483647 h 210"/>
                  <a:gd name="T16" fmla="*/ 2147483647 w 108"/>
                  <a:gd name="T17" fmla="*/ 2147483647 h 210"/>
                  <a:gd name="T18" fmla="*/ 2147483647 w 108"/>
                  <a:gd name="T19" fmla="*/ 2147483647 h 210"/>
                  <a:gd name="T20" fmla="*/ 2147483647 w 108"/>
                  <a:gd name="T21" fmla="*/ 2147483647 h 210"/>
                  <a:gd name="T22" fmla="*/ 2147483647 w 108"/>
                  <a:gd name="T23" fmla="*/ 2147483647 h 210"/>
                  <a:gd name="T24" fmla="*/ 2147483647 w 108"/>
                  <a:gd name="T25" fmla="*/ 2147483647 h 210"/>
                  <a:gd name="T26" fmla="*/ 2147483647 w 108"/>
                  <a:gd name="T27" fmla="*/ 2147483647 h 210"/>
                  <a:gd name="T28" fmla="*/ 2147483647 w 108"/>
                  <a:gd name="T29" fmla="*/ 2147483647 h 210"/>
                  <a:gd name="T30" fmla="*/ 2147483647 w 108"/>
                  <a:gd name="T31" fmla="*/ 2147483647 h 210"/>
                  <a:gd name="T32" fmla="*/ 2147483647 w 108"/>
                  <a:gd name="T33" fmla="*/ 2147483647 h 210"/>
                  <a:gd name="T34" fmla="*/ 2147483647 w 108"/>
                  <a:gd name="T35" fmla="*/ 2147483647 h 210"/>
                  <a:gd name="T36" fmla="*/ 0 w 108"/>
                  <a:gd name="T37" fmla="*/ 2147483647 h 210"/>
                  <a:gd name="T38" fmla="*/ 2147483647 w 108"/>
                  <a:gd name="T39" fmla="*/ 2147483647 h 210"/>
                  <a:gd name="T40" fmla="*/ 2147483647 w 108"/>
                  <a:gd name="T41" fmla="*/ 2147483647 h 210"/>
                  <a:gd name="T42" fmla="*/ 2147483647 w 108"/>
                  <a:gd name="T43" fmla="*/ 2147483647 h 210"/>
                  <a:gd name="T44" fmla="*/ 2147483647 w 108"/>
                  <a:gd name="T45" fmla="*/ 2147483647 h 210"/>
                  <a:gd name="T46" fmla="*/ 2147483647 w 108"/>
                  <a:gd name="T47" fmla="*/ 2147483647 h 210"/>
                  <a:gd name="T48" fmla="*/ 2147483647 w 108"/>
                  <a:gd name="T49" fmla="*/ 2147483647 h 210"/>
                  <a:gd name="T50" fmla="*/ 2147483647 w 108"/>
                  <a:gd name="T51" fmla="*/ 2147483647 h 210"/>
                  <a:gd name="T52" fmla="*/ 2147483647 w 108"/>
                  <a:gd name="T53" fmla="*/ 2147483647 h 210"/>
                  <a:gd name="T54" fmla="*/ 2147483647 w 108"/>
                  <a:gd name="T55" fmla="*/ 2147483647 h 21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08"/>
                  <a:gd name="T85" fmla="*/ 0 h 210"/>
                  <a:gd name="T86" fmla="*/ 108 w 108"/>
                  <a:gd name="T87" fmla="*/ 210 h 21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08" h="210">
                    <a:moveTo>
                      <a:pt x="108" y="30"/>
                    </a:moveTo>
                    <a:lnTo>
                      <a:pt x="108" y="24"/>
                    </a:lnTo>
                    <a:lnTo>
                      <a:pt x="102" y="24"/>
                    </a:lnTo>
                    <a:lnTo>
                      <a:pt x="90" y="18"/>
                    </a:lnTo>
                    <a:lnTo>
                      <a:pt x="84" y="12"/>
                    </a:lnTo>
                    <a:lnTo>
                      <a:pt x="78" y="0"/>
                    </a:lnTo>
                    <a:lnTo>
                      <a:pt x="78" y="6"/>
                    </a:lnTo>
                    <a:lnTo>
                      <a:pt x="72" y="12"/>
                    </a:lnTo>
                    <a:lnTo>
                      <a:pt x="72" y="24"/>
                    </a:lnTo>
                    <a:lnTo>
                      <a:pt x="66" y="36"/>
                    </a:lnTo>
                    <a:lnTo>
                      <a:pt x="54" y="42"/>
                    </a:lnTo>
                    <a:lnTo>
                      <a:pt x="48" y="48"/>
                    </a:lnTo>
                    <a:lnTo>
                      <a:pt x="42" y="48"/>
                    </a:lnTo>
                    <a:lnTo>
                      <a:pt x="42" y="42"/>
                    </a:lnTo>
                    <a:lnTo>
                      <a:pt x="36" y="36"/>
                    </a:lnTo>
                    <a:lnTo>
                      <a:pt x="30" y="36"/>
                    </a:lnTo>
                    <a:lnTo>
                      <a:pt x="30" y="42"/>
                    </a:lnTo>
                    <a:lnTo>
                      <a:pt x="24" y="54"/>
                    </a:lnTo>
                    <a:lnTo>
                      <a:pt x="0" y="210"/>
                    </a:lnTo>
                    <a:lnTo>
                      <a:pt x="30" y="210"/>
                    </a:lnTo>
                    <a:lnTo>
                      <a:pt x="42" y="168"/>
                    </a:lnTo>
                    <a:lnTo>
                      <a:pt x="60" y="174"/>
                    </a:lnTo>
                    <a:lnTo>
                      <a:pt x="84" y="150"/>
                    </a:lnTo>
                    <a:lnTo>
                      <a:pt x="84" y="90"/>
                    </a:lnTo>
                    <a:lnTo>
                      <a:pt x="90" y="78"/>
                    </a:lnTo>
                    <a:lnTo>
                      <a:pt x="96" y="60"/>
                    </a:lnTo>
                    <a:lnTo>
                      <a:pt x="108" y="36"/>
                    </a:lnTo>
                    <a:lnTo>
                      <a:pt x="108" y="30"/>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grpSp>
            <p:nvGrpSpPr>
              <p:cNvPr id="205" name="Group 1325"/>
              <p:cNvGrpSpPr>
                <a:grpSpLocks/>
              </p:cNvGrpSpPr>
              <p:nvPr/>
            </p:nvGrpSpPr>
            <p:grpSpPr bwMode="auto">
              <a:xfrm>
                <a:off x="6959599" y="3481388"/>
                <a:ext cx="2078038" cy="1706563"/>
                <a:chOff x="4384" y="2193"/>
                <a:chExt cx="1309" cy="1075"/>
              </a:xfrm>
            </p:grpSpPr>
            <p:sp>
              <p:nvSpPr>
                <p:cNvPr id="359" name="Solomon Islands" descr="© INSCALE GmbH, 15.06.2010"/>
                <p:cNvSpPr>
                  <a:spLocks noEditPoints="1"/>
                </p:cNvSpPr>
                <p:nvPr/>
              </p:nvSpPr>
              <p:spPr bwMode="auto">
                <a:xfrm>
                  <a:off x="5498" y="2448"/>
                  <a:ext cx="95" cy="89"/>
                </a:xfrm>
                <a:custGeom>
                  <a:avLst/>
                  <a:gdLst>
                    <a:gd name="T0" fmla="*/ 2147483647 w 372"/>
                    <a:gd name="T1" fmla="*/ 0 h 348"/>
                    <a:gd name="T2" fmla="*/ 2147483647 w 372"/>
                    <a:gd name="T3" fmla="*/ 2147483647 h 348"/>
                    <a:gd name="T4" fmla="*/ 0 w 372"/>
                    <a:gd name="T5" fmla="*/ 2147483647 h 348"/>
                    <a:gd name="T6" fmla="*/ 2147483647 w 372"/>
                    <a:gd name="T7" fmla="*/ 2147483647 h 348"/>
                    <a:gd name="T8" fmla="*/ 0 w 372"/>
                    <a:gd name="T9" fmla="*/ 2147483647 h 348"/>
                    <a:gd name="T10" fmla="*/ 2147483647 w 372"/>
                    <a:gd name="T11" fmla="*/ 2147483647 h 348"/>
                    <a:gd name="T12" fmla="*/ 2147483647 w 372"/>
                    <a:gd name="T13" fmla="*/ 2147483647 h 348"/>
                    <a:gd name="T14" fmla="*/ 2147483647 w 372"/>
                    <a:gd name="T15" fmla="*/ 2147483647 h 348"/>
                    <a:gd name="T16" fmla="*/ 2147483647 w 372"/>
                    <a:gd name="T17" fmla="*/ 2147483647 h 348"/>
                    <a:gd name="T18" fmla="*/ 2147483647 w 372"/>
                    <a:gd name="T19" fmla="*/ 2147483647 h 348"/>
                    <a:gd name="T20" fmla="*/ 2147483647 w 372"/>
                    <a:gd name="T21" fmla="*/ 2147483647 h 348"/>
                    <a:gd name="T22" fmla="*/ 2147483647 w 372"/>
                    <a:gd name="T23" fmla="*/ 2147483647 h 348"/>
                    <a:gd name="T24" fmla="*/ 2147483647 w 372"/>
                    <a:gd name="T25" fmla="*/ 2147483647 h 348"/>
                    <a:gd name="T26" fmla="*/ 2147483647 w 372"/>
                    <a:gd name="T27" fmla="*/ 2147483647 h 348"/>
                    <a:gd name="T28" fmla="*/ 2147483647 w 372"/>
                    <a:gd name="T29" fmla="*/ 2147483647 h 348"/>
                    <a:gd name="T30" fmla="*/ 2147483647 w 372"/>
                    <a:gd name="T31" fmla="*/ 2147483647 h 348"/>
                    <a:gd name="T32" fmla="*/ 2147483647 w 372"/>
                    <a:gd name="T33" fmla="*/ 2147483647 h 348"/>
                    <a:gd name="T34" fmla="*/ 2147483647 w 372"/>
                    <a:gd name="T35" fmla="*/ 2147483647 h 348"/>
                    <a:gd name="T36" fmla="*/ 2147483647 w 372"/>
                    <a:gd name="T37" fmla="*/ 2147483647 h 348"/>
                    <a:gd name="T38" fmla="*/ 2147483647 w 372"/>
                    <a:gd name="T39" fmla="*/ 2147483647 h 348"/>
                    <a:gd name="T40" fmla="*/ 2147483647 w 372"/>
                    <a:gd name="T41" fmla="*/ 2147483647 h 348"/>
                    <a:gd name="T42" fmla="*/ 2147483647 w 372"/>
                    <a:gd name="T43" fmla="*/ 2147483647 h 348"/>
                    <a:gd name="T44" fmla="*/ 2147483647 w 372"/>
                    <a:gd name="T45" fmla="*/ 2147483647 h 348"/>
                    <a:gd name="T46" fmla="*/ 2147483647 w 372"/>
                    <a:gd name="T47" fmla="*/ 2147483647 h 348"/>
                    <a:gd name="T48" fmla="*/ 2147483647 w 372"/>
                    <a:gd name="T49" fmla="*/ 2147483647 h 348"/>
                    <a:gd name="T50" fmla="*/ 2147483647 w 372"/>
                    <a:gd name="T51" fmla="*/ 2147483647 h 348"/>
                    <a:gd name="T52" fmla="*/ 2147483647 w 372"/>
                    <a:gd name="T53" fmla="*/ 2147483647 h 348"/>
                    <a:gd name="T54" fmla="*/ 2147483647 w 372"/>
                    <a:gd name="T55" fmla="*/ 2147483647 h 348"/>
                    <a:gd name="T56" fmla="*/ 2147483647 w 372"/>
                    <a:gd name="T57" fmla="*/ 2147483647 h 348"/>
                    <a:gd name="T58" fmla="*/ 2147483647 w 372"/>
                    <a:gd name="T59" fmla="*/ 2147483647 h 348"/>
                    <a:gd name="T60" fmla="*/ 2147483647 w 372"/>
                    <a:gd name="T61" fmla="*/ 2147483647 h 348"/>
                    <a:gd name="T62" fmla="*/ 2147483647 w 372"/>
                    <a:gd name="T63" fmla="*/ 2147483647 h 34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72"/>
                    <a:gd name="T97" fmla="*/ 0 h 348"/>
                    <a:gd name="T98" fmla="*/ 372 w 372"/>
                    <a:gd name="T99" fmla="*/ 348 h 34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72" h="348">
                      <a:moveTo>
                        <a:pt x="30" y="18"/>
                      </a:moveTo>
                      <a:lnTo>
                        <a:pt x="12" y="0"/>
                      </a:lnTo>
                      <a:lnTo>
                        <a:pt x="6" y="24"/>
                      </a:lnTo>
                      <a:lnTo>
                        <a:pt x="24" y="48"/>
                      </a:lnTo>
                      <a:lnTo>
                        <a:pt x="30" y="18"/>
                      </a:lnTo>
                      <a:close/>
                      <a:moveTo>
                        <a:pt x="0" y="126"/>
                      </a:moveTo>
                      <a:lnTo>
                        <a:pt x="18" y="132"/>
                      </a:lnTo>
                      <a:lnTo>
                        <a:pt x="36" y="102"/>
                      </a:lnTo>
                      <a:lnTo>
                        <a:pt x="0" y="102"/>
                      </a:lnTo>
                      <a:lnTo>
                        <a:pt x="0" y="126"/>
                      </a:lnTo>
                      <a:close/>
                      <a:moveTo>
                        <a:pt x="78" y="120"/>
                      </a:moveTo>
                      <a:lnTo>
                        <a:pt x="36" y="120"/>
                      </a:lnTo>
                      <a:lnTo>
                        <a:pt x="42" y="144"/>
                      </a:lnTo>
                      <a:lnTo>
                        <a:pt x="78" y="132"/>
                      </a:lnTo>
                      <a:lnTo>
                        <a:pt x="78" y="120"/>
                      </a:lnTo>
                      <a:close/>
                      <a:moveTo>
                        <a:pt x="60" y="186"/>
                      </a:moveTo>
                      <a:lnTo>
                        <a:pt x="96" y="186"/>
                      </a:lnTo>
                      <a:lnTo>
                        <a:pt x="48" y="150"/>
                      </a:lnTo>
                      <a:lnTo>
                        <a:pt x="60" y="186"/>
                      </a:lnTo>
                      <a:close/>
                      <a:moveTo>
                        <a:pt x="246" y="222"/>
                      </a:moveTo>
                      <a:lnTo>
                        <a:pt x="222" y="210"/>
                      </a:lnTo>
                      <a:lnTo>
                        <a:pt x="192" y="210"/>
                      </a:lnTo>
                      <a:lnTo>
                        <a:pt x="192" y="228"/>
                      </a:lnTo>
                      <a:lnTo>
                        <a:pt x="198" y="234"/>
                      </a:lnTo>
                      <a:lnTo>
                        <a:pt x="204" y="246"/>
                      </a:lnTo>
                      <a:lnTo>
                        <a:pt x="216" y="252"/>
                      </a:lnTo>
                      <a:lnTo>
                        <a:pt x="252" y="264"/>
                      </a:lnTo>
                      <a:lnTo>
                        <a:pt x="264" y="264"/>
                      </a:lnTo>
                      <a:lnTo>
                        <a:pt x="276" y="258"/>
                      </a:lnTo>
                      <a:lnTo>
                        <a:pt x="276" y="252"/>
                      </a:lnTo>
                      <a:lnTo>
                        <a:pt x="270" y="246"/>
                      </a:lnTo>
                      <a:lnTo>
                        <a:pt x="264" y="234"/>
                      </a:lnTo>
                      <a:lnTo>
                        <a:pt x="246" y="222"/>
                      </a:lnTo>
                      <a:close/>
                      <a:moveTo>
                        <a:pt x="312" y="288"/>
                      </a:moveTo>
                      <a:lnTo>
                        <a:pt x="360" y="348"/>
                      </a:lnTo>
                      <a:lnTo>
                        <a:pt x="372" y="318"/>
                      </a:lnTo>
                      <a:lnTo>
                        <a:pt x="312" y="288"/>
                      </a:lnTo>
                      <a:close/>
                      <a:moveTo>
                        <a:pt x="288" y="126"/>
                      </a:moveTo>
                      <a:lnTo>
                        <a:pt x="288" y="132"/>
                      </a:lnTo>
                      <a:lnTo>
                        <a:pt x="282" y="138"/>
                      </a:lnTo>
                      <a:lnTo>
                        <a:pt x="282" y="150"/>
                      </a:lnTo>
                      <a:lnTo>
                        <a:pt x="276" y="162"/>
                      </a:lnTo>
                      <a:lnTo>
                        <a:pt x="276" y="192"/>
                      </a:lnTo>
                      <a:lnTo>
                        <a:pt x="312" y="228"/>
                      </a:lnTo>
                      <a:lnTo>
                        <a:pt x="324" y="234"/>
                      </a:lnTo>
                      <a:lnTo>
                        <a:pt x="330" y="240"/>
                      </a:lnTo>
                      <a:lnTo>
                        <a:pt x="288" y="126"/>
                      </a:lnTo>
                      <a:close/>
                      <a:moveTo>
                        <a:pt x="120" y="60"/>
                      </a:moveTo>
                      <a:lnTo>
                        <a:pt x="120" y="66"/>
                      </a:lnTo>
                      <a:lnTo>
                        <a:pt x="126" y="78"/>
                      </a:lnTo>
                      <a:lnTo>
                        <a:pt x="138" y="90"/>
                      </a:lnTo>
                      <a:lnTo>
                        <a:pt x="150" y="108"/>
                      </a:lnTo>
                      <a:lnTo>
                        <a:pt x="168" y="120"/>
                      </a:lnTo>
                      <a:lnTo>
                        <a:pt x="192" y="144"/>
                      </a:lnTo>
                      <a:lnTo>
                        <a:pt x="204" y="150"/>
                      </a:lnTo>
                      <a:lnTo>
                        <a:pt x="216" y="150"/>
                      </a:lnTo>
                      <a:lnTo>
                        <a:pt x="210" y="138"/>
                      </a:lnTo>
                      <a:lnTo>
                        <a:pt x="204" y="132"/>
                      </a:lnTo>
                      <a:lnTo>
                        <a:pt x="198" y="120"/>
                      </a:lnTo>
                      <a:lnTo>
                        <a:pt x="186" y="108"/>
                      </a:lnTo>
                      <a:lnTo>
                        <a:pt x="174" y="90"/>
                      </a:lnTo>
                      <a:lnTo>
                        <a:pt x="156" y="78"/>
                      </a:lnTo>
                      <a:lnTo>
                        <a:pt x="144" y="66"/>
                      </a:lnTo>
                      <a:lnTo>
                        <a:pt x="132" y="60"/>
                      </a:lnTo>
                      <a:lnTo>
                        <a:pt x="120" y="60"/>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60" name="Papua New Guinea" descr="© INSCALE GmbH, 15.06.2010"/>
                <p:cNvSpPr>
                  <a:spLocks noEditPoints="1"/>
                </p:cNvSpPr>
                <p:nvPr/>
              </p:nvSpPr>
              <p:spPr bwMode="auto">
                <a:xfrm>
                  <a:off x="5208" y="2348"/>
                  <a:ext cx="278" cy="186"/>
                </a:xfrm>
                <a:custGeom>
                  <a:avLst/>
                  <a:gdLst>
                    <a:gd name="T0" fmla="*/ 2147483647 w 1086"/>
                    <a:gd name="T1" fmla="*/ 2147483647 h 726"/>
                    <a:gd name="T2" fmla="*/ 2147483647 w 1086"/>
                    <a:gd name="T3" fmla="*/ 2147483647 h 726"/>
                    <a:gd name="T4" fmla="*/ 2147483647 w 1086"/>
                    <a:gd name="T5" fmla="*/ 2147483647 h 726"/>
                    <a:gd name="T6" fmla="*/ 2147483647 w 1086"/>
                    <a:gd name="T7" fmla="*/ 2147483647 h 726"/>
                    <a:gd name="T8" fmla="*/ 2147483647 w 1086"/>
                    <a:gd name="T9" fmla="*/ 2147483647 h 726"/>
                    <a:gd name="T10" fmla="*/ 2147483647 w 1086"/>
                    <a:gd name="T11" fmla="*/ 2147483647 h 726"/>
                    <a:gd name="T12" fmla="*/ 2147483647 w 1086"/>
                    <a:gd name="T13" fmla="*/ 2147483647 h 726"/>
                    <a:gd name="T14" fmla="*/ 2147483647 w 1086"/>
                    <a:gd name="T15" fmla="*/ 2147483647 h 726"/>
                    <a:gd name="T16" fmla="*/ 2147483647 w 1086"/>
                    <a:gd name="T17" fmla="*/ 2147483647 h 726"/>
                    <a:gd name="T18" fmla="*/ 2147483647 w 1086"/>
                    <a:gd name="T19" fmla="*/ 2147483647 h 726"/>
                    <a:gd name="T20" fmla="*/ 2147483647 w 1086"/>
                    <a:gd name="T21" fmla="*/ 2147483647 h 726"/>
                    <a:gd name="T22" fmla="*/ 2147483647 w 1086"/>
                    <a:gd name="T23" fmla="*/ 2147483647 h 726"/>
                    <a:gd name="T24" fmla="*/ 2147483647 w 1086"/>
                    <a:gd name="T25" fmla="*/ 2147483647 h 726"/>
                    <a:gd name="T26" fmla="*/ 2147483647 w 1086"/>
                    <a:gd name="T27" fmla="*/ 2147483647 h 726"/>
                    <a:gd name="T28" fmla="*/ 2147483647 w 1086"/>
                    <a:gd name="T29" fmla="*/ 2147483647 h 726"/>
                    <a:gd name="T30" fmla="*/ 2147483647 w 1086"/>
                    <a:gd name="T31" fmla="*/ 2147483647 h 726"/>
                    <a:gd name="T32" fmla="*/ 2147483647 w 1086"/>
                    <a:gd name="T33" fmla="*/ 2147483647 h 726"/>
                    <a:gd name="T34" fmla="*/ 2147483647 w 1086"/>
                    <a:gd name="T35" fmla="*/ 2147483647 h 726"/>
                    <a:gd name="T36" fmla="*/ 2147483647 w 1086"/>
                    <a:gd name="T37" fmla="*/ 2147483647 h 726"/>
                    <a:gd name="T38" fmla="*/ 2147483647 w 1086"/>
                    <a:gd name="T39" fmla="*/ 2147483647 h 726"/>
                    <a:gd name="T40" fmla="*/ 2147483647 w 1086"/>
                    <a:gd name="T41" fmla="*/ 2147483647 h 726"/>
                    <a:gd name="T42" fmla="*/ 2147483647 w 1086"/>
                    <a:gd name="T43" fmla="*/ 2147483647 h 726"/>
                    <a:gd name="T44" fmla="*/ 2147483647 w 1086"/>
                    <a:gd name="T45" fmla="*/ 2147483647 h 726"/>
                    <a:gd name="T46" fmla="*/ 2147483647 w 1086"/>
                    <a:gd name="T47" fmla="*/ 2147483647 h 726"/>
                    <a:gd name="T48" fmla="*/ 2147483647 w 1086"/>
                    <a:gd name="T49" fmla="*/ 2147483647 h 726"/>
                    <a:gd name="T50" fmla="*/ 2147483647 w 1086"/>
                    <a:gd name="T51" fmla="*/ 2147483647 h 726"/>
                    <a:gd name="T52" fmla="*/ 2147483647 w 1086"/>
                    <a:gd name="T53" fmla="*/ 2147483647 h 726"/>
                    <a:gd name="T54" fmla="*/ 2147483647 w 1086"/>
                    <a:gd name="T55" fmla="*/ 2147483647 h 726"/>
                    <a:gd name="T56" fmla="*/ 2147483647 w 1086"/>
                    <a:gd name="T57" fmla="*/ 2147483647 h 726"/>
                    <a:gd name="T58" fmla="*/ 2147483647 w 1086"/>
                    <a:gd name="T59" fmla="*/ 2147483647 h 726"/>
                    <a:gd name="T60" fmla="*/ 2147483647 w 1086"/>
                    <a:gd name="T61" fmla="*/ 2147483647 h 726"/>
                    <a:gd name="T62" fmla="*/ 2147483647 w 1086"/>
                    <a:gd name="T63" fmla="*/ 2147483647 h 726"/>
                    <a:gd name="T64" fmla="*/ 2147483647 w 1086"/>
                    <a:gd name="T65" fmla="*/ 2147483647 h 726"/>
                    <a:gd name="T66" fmla="*/ 2147483647 w 1086"/>
                    <a:gd name="T67" fmla="*/ 2147483647 h 726"/>
                    <a:gd name="T68" fmla="*/ 2147483647 w 1086"/>
                    <a:gd name="T69" fmla="*/ 2147483647 h 726"/>
                    <a:gd name="T70" fmla="*/ 2147483647 w 1086"/>
                    <a:gd name="T71" fmla="*/ 2147483647 h 726"/>
                    <a:gd name="T72" fmla="*/ 2147483647 w 1086"/>
                    <a:gd name="T73" fmla="*/ 2147483647 h 726"/>
                    <a:gd name="T74" fmla="*/ 2147483647 w 1086"/>
                    <a:gd name="T75" fmla="*/ 2147483647 h 726"/>
                    <a:gd name="T76" fmla="*/ 2147483647 w 1086"/>
                    <a:gd name="T77" fmla="*/ 2147483647 h 726"/>
                    <a:gd name="T78" fmla="*/ 2147483647 w 1086"/>
                    <a:gd name="T79" fmla="*/ 2147483647 h 726"/>
                    <a:gd name="T80" fmla="*/ 2147483647 w 1086"/>
                    <a:gd name="T81" fmla="*/ 2147483647 h 726"/>
                    <a:gd name="T82" fmla="*/ 2147483647 w 1086"/>
                    <a:gd name="T83" fmla="*/ 2147483647 h 726"/>
                    <a:gd name="T84" fmla="*/ 2147483647 w 1086"/>
                    <a:gd name="T85" fmla="*/ 2147483647 h 726"/>
                    <a:gd name="T86" fmla="*/ 2147483647 w 1086"/>
                    <a:gd name="T87" fmla="*/ 2147483647 h 726"/>
                    <a:gd name="T88" fmla="*/ 2147483647 w 1086"/>
                    <a:gd name="T89" fmla="*/ 2147483647 h 726"/>
                    <a:gd name="T90" fmla="*/ 2147483647 w 1086"/>
                    <a:gd name="T91" fmla="*/ 2147483647 h 726"/>
                    <a:gd name="T92" fmla="*/ 2147483647 w 1086"/>
                    <a:gd name="T93" fmla="*/ 2147483647 h 726"/>
                    <a:gd name="T94" fmla="*/ 2147483647 w 1086"/>
                    <a:gd name="T95" fmla="*/ 2147483647 h 726"/>
                    <a:gd name="T96" fmla="*/ 2147483647 w 1086"/>
                    <a:gd name="T97" fmla="*/ 2147483647 h 726"/>
                    <a:gd name="T98" fmla="*/ 2147483647 w 1086"/>
                    <a:gd name="T99" fmla="*/ 2147483647 h 726"/>
                    <a:gd name="T100" fmla="*/ 2147483647 w 1086"/>
                    <a:gd name="T101" fmla="*/ 2147483647 h 726"/>
                    <a:gd name="T102" fmla="*/ 2147483647 w 1086"/>
                    <a:gd name="T103" fmla="*/ 2147483647 h 726"/>
                    <a:gd name="T104" fmla="*/ 2147483647 w 1086"/>
                    <a:gd name="T105" fmla="*/ 2147483647 h 726"/>
                    <a:gd name="T106" fmla="*/ 2147483647 w 1086"/>
                    <a:gd name="T107" fmla="*/ 2147483647 h 726"/>
                    <a:gd name="T108" fmla="*/ 2147483647 w 1086"/>
                    <a:gd name="T109" fmla="*/ 2147483647 h 726"/>
                    <a:gd name="T110" fmla="*/ 2147483647 w 1086"/>
                    <a:gd name="T111" fmla="*/ 2147483647 h 726"/>
                    <a:gd name="T112" fmla="*/ 2147483647 w 1086"/>
                    <a:gd name="T113" fmla="*/ 2147483647 h 7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086"/>
                    <a:gd name="T172" fmla="*/ 0 h 726"/>
                    <a:gd name="T173" fmla="*/ 1086 w 1086"/>
                    <a:gd name="T174" fmla="*/ 726 h 72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086" h="726">
                      <a:moveTo>
                        <a:pt x="486" y="0"/>
                      </a:moveTo>
                      <a:lnTo>
                        <a:pt x="462" y="0"/>
                      </a:lnTo>
                      <a:lnTo>
                        <a:pt x="450" y="6"/>
                      </a:lnTo>
                      <a:lnTo>
                        <a:pt x="444" y="12"/>
                      </a:lnTo>
                      <a:lnTo>
                        <a:pt x="432" y="18"/>
                      </a:lnTo>
                      <a:lnTo>
                        <a:pt x="462" y="36"/>
                      </a:lnTo>
                      <a:lnTo>
                        <a:pt x="474" y="36"/>
                      </a:lnTo>
                      <a:lnTo>
                        <a:pt x="486" y="30"/>
                      </a:lnTo>
                      <a:lnTo>
                        <a:pt x="498" y="18"/>
                      </a:lnTo>
                      <a:lnTo>
                        <a:pt x="492" y="6"/>
                      </a:lnTo>
                      <a:lnTo>
                        <a:pt x="486" y="0"/>
                      </a:lnTo>
                      <a:close/>
                      <a:moveTo>
                        <a:pt x="756" y="216"/>
                      </a:moveTo>
                      <a:lnTo>
                        <a:pt x="750" y="222"/>
                      </a:lnTo>
                      <a:lnTo>
                        <a:pt x="750" y="228"/>
                      </a:lnTo>
                      <a:lnTo>
                        <a:pt x="756" y="234"/>
                      </a:lnTo>
                      <a:lnTo>
                        <a:pt x="768" y="240"/>
                      </a:lnTo>
                      <a:lnTo>
                        <a:pt x="774" y="246"/>
                      </a:lnTo>
                      <a:lnTo>
                        <a:pt x="774" y="264"/>
                      </a:lnTo>
                      <a:lnTo>
                        <a:pt x="702" y="300"/>
                      </a:lnTo>
                      <a:lnTo>
                        <a:pt x="666" y="300"/>
                      </a:lnTo>
                      <a:lnTo>
                        <a:pt x="630" y="312"/>
                      </a:lnTo>
                      <a:lnTo>
                        <a:pt x="594" y="330"/>
                      </a:lnTo>
                      <a:lnTo>
                        <a:pt x="588" y="336"/>
                      </a:lnTo>
                      <a:lnTo>
                        <a:pt x="570" y="336"/>
                      </a:lnTo>
                      <a:lnTo>
                        <a:pt x="564" y="342"/>
                      </a:lnTo>
                      <a:lnTo>
                        <a:pt x="588" y="378"/>
                      </a:lnTo>
                      <a:lnTo>
                        <a:pt x="684" y="378"/>
                      </a:lnTo>
                      <a:lnTo>
                        <a:pt x="702" y="366"/>
                      </a:lnTo>
                      <a:lnTo>
                        <a:pt x="738" y="366"/>
                      </a:lnTo>
                      <a:lnTo>
                        <a:pt x="750" y="360"/>
                      </a:lnTo>
                      <a:lnTo>
                        <a:pt x="774" y="336"/>
                      </a:lnTo>
                      <a:lnTo>
                        <a:pt x="774" y="330"/>
                      </a:lnTo>
                      <a:lnTo>
                        <a:pt x="804" y="324"/>
                      </a:lnTo>
                      <a:lnTo>
                        <a:pt x="798" y="300"/>
                      </a:lnTo>
                      <a:lnTo>
                        <a:pt x="822" y="300"/>
                      </a:lnTo>
                      <a:lnTo>
                        <a:pt x="822" y="288"/>
                      </a:lnTo>
                      <a:lnTo>
                        <a:pt x="828" y="258"/>
                      </a:lnTo>
                      <a:lnTo>
                        <a:pt x="828" y="228"/>
                      </a:lnTo>
                      <a:lnTo>
                        <a:pt x="822" y="198"/>
                      </a:lnTo>
                      <a:lnTo>
                        <a:pt x="816" y="192"/>
                      </a:lnTo>
                      <a:lnTo>
                        <a:pt x="804" y="186"/>
                      </a:lnTo>
                      <a:lnTo>
                        <a:pt x="792" y="192"/>
                      </a:lnTo>
                      <a:lnTo>
                        <a:pt x="786" y="198"/>
                      </a:lnTo>
                      <a:lnTo>
                        <a:pt x="762" y="210"/>
                      </a:lnTo>
                      <a:lnTo>
                        <a:pt x="756" y="216"/>
                      </a:lnTo>
                      <a:close/>
                      <a:moveTo>
                        <a:pt x="834" y="132"/>
                      </a:moveTo>
                      <a:lnTo>
                        <a:pt x="822" y="132"/>
                      </a:lnTo>
                      <a:lnTo>
                        <a:pt x="816" y="120"/>
                      </a:lnTo>
                      <a:lnTo>
                        <a:pt x="804" y="108"/>
                      </a:lnTo>
                      <a:lnTo>
                        <a:pt x="792" y="102"/>
                      </a:lnTo>
                      <a:lnTo>
                        <a:pt x="786" y="90"/>
                      </a:lnTo>
                      <a:lnTo>
                        <a:pt x="774" y="78"/>
                      </a:lnTo>
                      <a:lnTo>
                        <a:pt x="768" y="78"/>
                      </a:lnTo>
                      <a:lnTo>
                        <a:pt x="762" y="72"/>
                      </a:lnTo>
                      <a:lnTo>
                        <a:pt x="756" y="72"/>
                      </a:lnTo>
                      <a:lnTo>
                        <a:pt x="732" y="36"/>
                      </a:lnTo>
                      <a:lnTo>
                        <a:pt x="720" y="84"/>
                      </a:lnTo>
                      <a:lnTo>
                        <a:pt x="762" y="96"/>
                      </a:lnTo>
                      <a:lnTo>
                        <a:pt x="816" y="150"/>
                      </a:lnTo>
                      <a:lnTo>
                        <a:pt x="828" y="150"/>
                      </a:lnTo>
                      <a:lnTo>
                        <a:pt x="834" y="156"/>
                      </a:lnTo>
                      <a:lnTo>
                        <a:pt x="846" y="162"/>
                      </a:lnTo>
                      <a:lnTo>
                        <a:pt x="852" y="174"/>
                      </a:lnTo>
                      <a:lnTo>
                        <a:pt x="852" y="180"/>
                      </a:lnTo>
                      <a:lnTo>
                        <a:pt x="858" y="192"/>
                      </a:lnTo>
                      <a:lnTo>
                        <a:pt x="852" y="204"/>
                      </a:lnTo>
                      <a:lnTo>
                        <a:pt x="852" y="240"/>
                      </a:lnTo>
                      <a:lnTo>
                        <a:pt x="858" y="252"/>
                      </a:lnTo>
                      <a:lnTo>
                        <a:pt x="864" y="258"/>
                      </a:lnTo>
                      <a:lnTo>
                        <a:pt x="882" y="258"/>
                      </a:lnTo>
                      <a:lnTo>
                        <a:pt x="894" y="246"/>
                      </a:lnTo>
                      <a:lnTo>
                        <a:pt x="900" y="234"/>
                      </a:lnTo>
                      <a:lnTo>
                        <a:pt x="900" y="222"/>
                      </a:lnTo>
                      <a:lnTo>
                        <a:pt x="888" y="186"/>
                      </a:lnTo>
                      <a:lnTo>
                        <a:pt x="876" y="174"/>
                      </a:lnTo>
                      <a:lnTo>
                        <a:pt x="864" y="156"/>
                      </a:lnTo>
                      <a:lnTo>
                        <a:pt x="852" y="150"/>
                      </a:lnTo>
                      <a:lnTo>
                        <a:pt x="846" y="138"/>
                      </a:lnTo>
                      <a:lnTo>
                        <a:pt x="834" y="132"/>
                      </a:lnTo>
                      <a:close/>
                      <a:moveTo>
                        <a:pt x="1086" y="360"/>
                      </a:moveTo>
                      <a:lnTo>
                        <a:pt x="1020" y="294"/>
                      </a:lnTo>
                      <a:lnTo>
                        <a:pt x="1020" y="288"/>
                      </a:lnTo>
                      <a:lnTo>
                        <a:pt x="1002" y="270"/>
                      </a:lnTo>
                      <a:lnTo>
                        <a:pt x="984" y="270"/>
                      </a:lnTo>
                      <a:lnTo>
                        <a:pt x="978" y="276"/>
                      </a:lnTo>
                      <a:lnTo>
                        <a:pt x="978" y="300"/>
                      </a:lnTo>
                      <a:lnTo>
                        <a:pt x="996" y="330"/>
                      </a:lnTo>
                      <a:lnTo>
                        <a:pt x="1020" y="378"/>
                      </a:lnTo>
                      <a:lnTo>
                        <a:pt x="1086" y="438"/>
                      </a:lnTo>
                      <a:lnTo>
                        <a:pt x="1086" y="360"/>
                      </a:lnTo>
                      <a:close/>
                      <a:moveTo>
                        <a:pt x="672" y="672"/>
                      </a:moveTo>
                      <a:lnTo>
                        <a:pt x="630" y="642"/>
                      </a:lnTo>
                      <a:lnTo>
                        <a:pt x="648" y="630"/>
                      </a:lnTo>
                      <a:lnTo>
                        <a:pt x="636" y="630"/>
                      </a:lnTo>
                      <a:lnTo>
                        <a:pt x="624" y="624"/>
                      </a:lnTo>
                      <a:lnTo>
                        <a:pt x="612" y="624"/>
                      </a:lnTo>
                      <a:lnTo>
                        <a:pt x="600" y="618"/>
                      </a:lnTo>
                      <a:lnTo>
                        <a:pt x="594" y="606"/>
                      </a:lnTo>
                      <a:lnTo>
                        <a:pt x="594" y="594"/>
                      </a:lnTo>
                      <a:lnTo>
                        <a:pt x="600" y="582"/>
                      </a:lnTo>
                      <a:lnTo>
                        <a:pt x="600" y="564"/>
                      </a:lnTo>
                      <a:lnTo>
                        <a:pt x="588" y="570"/>
                      </a:lnTo>
                      <a:lnTo>
                        <a:pt x="582" y="570"/>
                      </a:lnTo>
                      <a:lnTo>
                        <a:pt x="570" y="576"/>
                      </a:lnTo>
                      <a:lnTo>
                        <a:pt x="564" y="576"/>
                      </a:lnTo>
                      <a:lnTo>
                        <a:pt x="552" y="582"/>
                      </a:lnTo>
                      <a:lnTo>
                        <a:pt x="552" y="552"/>
                      </a:lnTo>
                      <a:lnTo>
                        <a:pt x="528" y="540"/>
                      </a:lnTo>
                      <a:lnTo>
                        <a:pt x="528" y="492"/>
                      </a:lnTo>
                      <a:lnTo>
                        <a:pt x="474" y="456"/>
                      </a:lnTo>
                      <a:lnTo>
                        <a:pt x="450" y="402"/>
                      </a:lnTo>
                      <a:lnTo>
                        <a:pt x="474" y="390"/>
                      </a:lnTo>
                      <a:lnTo>
                        <a:pt x="480" y="384"/>
                      </a:lnTo>
                      <a:lnTo>
                        <a:pt x="492" y="378"/>
                      </a:lnTo>
                      <a:lnTo>
                        <a:pt x="504" y="366"/>
                      </a:lnTo>
                      <a:lnTo>
                        <a:pt x="504" y="360"/>
                      </a:lnTo>
                      <a:lnTo>
                        <a:pt x="492" y="336"/>
                      </a:lnTo>
                      <a:lnTo>
                        <a:pt x="468" y="324"/>
                      </a:lnTo>
                      <a:lnTo>
                        <a:pt x="462" y="318"/>
                      </a:lnTo>
                      <a:lnTo>
                        <a:pt x="456" y="318"/>
                      </a:lnTo>
                      <a:lnTo>
                        <a:pt x="450" y="312"/>
                      </a:lnTo>
                      <a:lnTo>
                        <a:pt x="438" y="312"/>
                      </a:lnTo>
                      <a:lnTo>
                        <a:pt x="402" y="300"/>
                      </a:lnTo>
                      <a:lnTo>
                        <a:pt x="390" y="300"/>
                      </a:lnTo>
                      <a:lnTo>
                        <a:pt x="378" y="294"/>
                      </a:lnTo>
                      <a:lnTo>
                        <a:pt x="372" y="294"/>
                      </a:lnTo>
                      <a:lnTo>
                        <a:pt x="372" y="234"/>
                      </a:lnTo>
                      <a:lnTo>
                        <a:pt x="366" y="222"/>
                      </a:lnTo>
                      <a:lnTo>
                        <a:pt x="354" y="210"/>
                      </a:lnTo>
                      <a:lnTo>
                        <a:pt x="342" y="210"/>
                      </a:lnTo>
                      <a:lnTo>
                        <a:pt x="288" y="156"/>
                      </a:lnTo>
                      <a:lnTo>
                        <a:pt x="252" y="162"/>
                      </a:lnTo>
                      <a:lnTo>
                        <a:pt x="216" y="126"/>
                      </a:lnTo>
                      <a:lnTo>
                        <a:pt x="186" y="120"/>
                      </a:lnTo>
                      <a:lnTo>
                        <a:pt x="66" y="60"/>
                      </a:lnTo>
                      <a:lnTo>
                        <a:pt x="42" y="72"/>
                      </a:lnTo>
                      <a:lnTo>
                        <a:pt x="0" y="42"/>
                      </a:lnTo>
                      <a:lnTo>
                        <a:pt x="42" y="72"/>
                      </a:lnTo>
                      <a:lnTo>
                        <a:pt x="36" y="102"/>
                      </a:lnTo>
                      <a:lnTo>
                        <a:pt x="36" y="240"/>
                      </a:lnTo>
                      <a:lnTo>
                        <a:pt x="30" y="258"/>
                      </a:lnTo>
                      <a:lnTo>
                        <a:pt x="30" y="372"/>
                      </a:lnTo>
                      <a:lnTo>
                        <a:pt x="24" y="378"/>
                      </a:lnTo>
                      <a:lnTo>
                        <a:pt x="12" y="384"/>
                      </a:lnTo>
                      <a:lnTo>
                        <a:pt x="0" y="396"/>
                      </a:lnTo>
                      <a:lnTo>
                        <a:pt x="0" y="402"/>
                      </a:lnTo>
                      <a:lnTo>
                        <a:pt x="6" y="408"/>
                      </a:lnTo>
                      <a:lnTo>
                        <a:pt x="18" y="414"/>
                      </a:lnTo>
                      <a:lnTo>
                        <a:pt x="30" y="414"/>
                      </a:lnTo>
                      <a:lnTo>
                        <a:pt x="30" y="444"/>
                      </a:lnTo>
                      <a:lnTo>
                        <a:pt x="24" y="456"/>
                      </a:lnTo>
                      <a:lnTo>
                        <a:pt x="24" y="480"/>
                      </a:lnTo>
                      <a:lnTo>
                        <a:pt x="18" y="492"/>
                      </a:lnTo>
                      <a:lnTo>
                        <a:pt x="18" y="504"/>
                      </a:lnTo>
                      <a:lnTo>
                        <a:pt x="12" y="510"/>
                      </a:lnTo>
                      <a:lnTo>
                        <a:pt x="12" y="516"/>
                      </a:lnTo>
                      <a:lnTo>
                        <a:pt x="18" y="540"/>
                      </a:lnTo>
                      <a:lnTo>
                        <a:pt x="18" y="588"/>
                      </a:lnTo>
                      <a:lnTo>
                        <a:pt x="30" y="594"/>
                      </a:lnTo>
                      <a:lnTo>
                        <a:pt x="48" y="594"/>
                      </a:lnTo>
                      <a:lnTo>
                        <a:pt x="60" y="588"/>
                      </a:lnTo>
                      <a:lnTo>
                        <a:pt x="90" y="588"/>
                      </a:lnTo>
                      <a:lnTo>
                        <a:pt x="96" y="582"/>
                      </a:lnTo>
                      <a:lnTo>
                        <a:pt x="102" y="582"/>
                      </a:lnTo>
                      <a:lnTo>
                        <a:pt x="126" y="600"/>
                      </a:lnTo>
                      <a:lnTo>
                        <a:pt x="132" y="600"/>
                      </a:lnTo>
                      <a:lnTo>
                        <a:pt x="138" y="594"/>
                      </a:lnTo>
                      <a:lnTo>
                        <a:pt x="156" y="588"/>
                      </a:lnTo>
                      <a:lnTo>
                        <a:pt x="168" y="582"/>
                      </a:lnTo>
                      <a:lnTo>
                        <a:pt x="180" y="570"/>
                      </a:lnTo>
                      <a:lnTo>
                        <a:pt x="180" y="564"/>
                      </a:lnTo>
                      <a:lnTo>
                        <a:pt x="168" y="552"/>
                      </a:lnTo>
                      <a:lnTo>
                        <a:pt x="150" y="540"/>
                      </a:lnTo>
                      <a:lnTo>
                        <a:pt x="138" y="534"/>
                      </a:lnTo>
                      <a:lnTo>
                        <a:pt x="120" y="522"/>
                      </a:lnTo>
                      <a:lnTo>
                        <a:pt x="108" y="516"/>
                      </a:lnTo>
                      <a:lnTo>
                        <a:pt x="102" y="510"/>
                      </a:lnTo>
                      <a:lnTo>
                        <a:pt x="96" y="510"/>
                      </a:lnTo>
                      <a:lnTo>
                        <a:pt x="108" y="510"/>
                      </a:lnTo>
                      <a:lnTo>
                        <a:pt x="138" y="516"/>
                      </a:lnTo>
                      <a:lnTo>
                        <a:pt x="204" y="516"/>
                      </a:lnTo>
                      <a:lnTo>
                        <a:pt x="204" y="510"/>
                      </a:lnTo>
                      <a:lnTo>
                        <a:pt x="198" y="504"/>
                      </a:lnTo>
                      <a:lnTo>
                        <a:pt x="198" y="498"/>
                      </a:lnTo>
                      <a:lnTo>
                        <a:pt x="186" y="486"/>
                      </a:lnTo>
                      <a:lnTo>
                        <a:pt x="192" y="492"/>
                      </a:lnTo>
                      <a:lnTo>
                        <a:pt x="204" y="492"/>
                      </a:lnTo>
                      <a:lnTo>
                        <a:pt x="210" y="498"/>
                      </a:lnTo>
                      <a:lnTo>
                        <a:pt x="216" y="498"/>
                      </a:lnTo>
                      <a:lnTo>
                        <a:pt x="222" y="492"/>
                      </a:lnTo>
                      <a:lnTo>
                        <a:pt x="222" y="486"/>
                      </a:lnTo>
                      <a:lnTo>
                        <a:pt x="216" y="480"/>
                      </a:lnTo>
                      <a:lnTo>
                        <a:pt x="216" y="468"/>
                      </a:lnTo>
                      <a:lnTo>
                        <a:pt x="210" y="462"/>
                      </a:lnTo>
                      <a:lnTo>
                        <a:pt x="222" y="468"/>
                      </a:lnTo>
                      <a:lnTo>
                        <a:pt x="228" y="474"/>
                      </a:lnTo>
                      <a:lnTo>
                        <a:pt x="246" y="474"/>
                      </a:lnTo>
                      <a:lnTo>
                        <a:pt x="252" y="468"/>
                      </a:lnTo>
                      <a:lnTo>
                        <a:pt x="264" y="462"/>
                      </a:lnTo>
                      <a:lnTo>
                        <a:pt x="270" y="456"/>
                      </a:lnTo>
                      <a:lnTo>
                        <a:pt x="288" y="474"/>
                      </a:lnTo>
                      <a:lnTo>
                        <a:pt x="300" y="480"/>
                      </a:lnTo>
                      <a:lnTo>
                        <a:pt x="306" y="486"/>
                      </a:lnTo>
                      <a:lnTo>
                        <a:pt x="312" y="486"/>
                      </a:lnTo>
                      <a:lnTo>
                        <a:pt x="330" y="492"/>
                      </a:lnTo>
                      <a:lnTo>
                        <a:pt x="342" y="492"/>
                      </a:lnTo>
                      <a:lnTo>
                        <a:pt x="378" y="504"/>
                      </a:lnTo>
                      <a:lnTo>
                        <a:pt x="390" y="510"/>
                      </a:lnTo>
                      <a:lnTo>
                        <a:pt x="402" y="534"/>
                      </a:lnTo>
                      <a:lnTo>
                        <a:pt x="402" y="558"/>
                      </a:lnTo>
                      <a:lnTo>
                        <a:pt x="408" y="570"/>
                      </a:lnTo>
                      <a:lnTo>
                        <a:pt x="420" y="582"/>
                      </a:lnTo>
                      <a:lnTo>
                        <a:pt x="438" y="582"/>
                      </a:lnTo>
                      <a:lnTo>
                        <a:pt x="450" y="594"/>
                      </a:lnTo>
                      <a:lnTo>
                        <a:pt x="450" y="606"/>
                      </a:lnTo>
                      <a:lnTo>
                        <a:pt x="456" y="618"/>
                      </a:lnTo>
                      <a:lnTo>
                        <a:pt x="468" y="654"/>
                      </a:lnTo>
                      <a:lnTo>
                        <a:pt x="486" y="672"/>
                      </a:lnTo>
                      <a:lnTo>
                        <a:pt x="516" y="678"/>
                      </a:lnTo>
                      <a:lnTo>
                        <a:pt x="558" y="684"/>
                      </a:lnTo>
                      <a:lnTo>
                        <a:pt x="618" y="684"/>
                      </a:lnTo>
                      <a:lnTo>
                        <a:pt x="630" y="690"/>
                      </a:lnTo>
                      <a:lnTo>
                        <a:pt x="654" y="714"/>
                      </a:lnTo>
                      <a:lnTo>
                        <a:pt x="678" y="726"/>
                      </a:lnTo>
                      <a:lnTo>
                        <a:pt x="684" y="726"/>
                      </a:lnTo>
                      <a:lnTo>
                        <a:pt x="684" y="720"/>
                      </a:lnTo>
                      <a:lnTo>
                        <a:pt x="678" y="708"/>
                      </a:lnTo>
                      <a:lnTo>
                        <a:pt x="678" y="702"/>
                      </a:lnTo>
                      <a:lnTo>
                        <a:pt x="672" y="690"/>
                      </a:lnTo>
                      <a:lnTo>
                        <a:pt x="666" y="684"/>
                      </a:lnTo>
                      <a:lnTo>
                        <a:pt x="672" y="672"/>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61" name="New Zealand" descr="© INSCALE GmbH, 15.06.2010"/>
                <p:cNvSpPr>
                  <a:spLocks noEditPoints="1"/>
                </p:cNvSpPr>
                <p:nvPr/>
              </p:nvSpPr>
              <p:spPr bwMode="auto">
                <a:xfrm>
                  <a:off x="5368" y="3017"/>
                  <a:ext cx="325" cy="251"/>
                </a:xfrm>
                <a:custGeom>
                  <a:avLst/>
                  <a:gdLst>
                    <a:gd name="T0" fmla="*/ 2147483647 w 1272"/>
                    <a:gd name="T1" fmla="*/ 2147483647 h 984"/>
                    <a:gd name="T2" fmla="*/ 2147483647 w 1272"/>
                    <a:gd name="T3" fmla="*/ 2147483647 h 984"/>
                    <a:gd name="T4" fmla="*/ 2147483647 w 1272"/>
                    <a:gd name="T5" fmla="*/ 2147483647 h 984"/>
                    <a:gd name="T6" fmla="*/ 2147483647 w 1272"/>
                    <a:gd name="T7" fmla="*/ 2147483647 h 984"/>
                    <a:gd name="T8" fmla="*/ 2147483647 w 1272"/>
                    <a:gd name="T9" fmla="*/ 2147483647 h 984"/>
                    <a:gd name="T10" fmla="*/ 2147483647 w 1272"/>
                    <a:gd name="T11" fmla="*/ 2147483647 h 984"/>
                    <a:gd name="T12" fmla="*/ 2147483647 w 1272"/>
                    <a:gd name="T13" fmla="*/ 2147483647 h 984"/>
                    <a:gd name="T14" fmla="*/ 2147483647 w 1272"/>
                    <a:gd name="T15" fmla="*/ 2147483647 h 984"/>
                    <a:gd name="T16" fmla="*/ 2147483647 w 1272"/>
                    <a:gd name="T17" fmla="*/ 2147483647 h 984"/>
                    <a:gd name="T18" fmla="*/ 2147483647 w 1272"/>
                    <a:gd name="T19" fmla="*/ 2147483647 h 984"/>
                    <a:gd name="T20" fmla="*/ 2147483647 w 1272"/>
                    <a:gd name="T21" fmla="*/ 2147483647 h 984"/>
                    <a:gd name="T22" fmla="*/ 2147483647 w 1272"/>
                    <a:gd name="T23" fmla="*/ 2147483647 h 984"/>
                    <a:gd name="T24" fmla="*/ 2147483647 w 1272"/>
                    <a:gd name="T25" fmla="*/ 2147483647 h 984"/>
                    <a:gd name="T26" fmla="*/ 2147483647 w 1272"/>
                    <a:gd name="T27" fmla="*/ 2147483647 h 984"/>
                    <a:gd name="T28" fmla="*/ 2147483647 w 1272"/>
                    <a:gd name="T29" fmla="*/ 2147483647 h 984"/>
                    <a:gd name="T30" fmla="*/ 2147483647 w 1272"/>
                    <a:gd name="T31" fmla="*/ 2147483647 h 984"/>
                    <a:gd name="T32" fmla="*/ 2147483647 w 1272"/>
                    <a:gd name="T33" fmla="*/ 2147483647 h 984"/>
                    <a:gd name="T34" fmla="*/ 2147483647 w 1272"/>
                    <a:gd name="T35" fmla="*/ 2147483647 h 984"/>
                    <a:gd name="T36" fmla="*/ 2147483647 w 1272"/>
                    <a:gd name="T37" fmla="*/ 2147483647 h 984"/>
                    <a:gd name="T38" fmla="*/ 2147483647 w 1272"/>
                    <a:gd name="T39" fmla="*/ 2147483647 h 984"/>
                    <a:gd name="T40" fmla="*/ 2147483647 w 1272"/>
                    <a:gd name="T41" fmla="*/ 2147483647 h 984"/>
                    <a:gd name="T42" fmla="*/ 2147483647 w 1272"/>
                    <a:gd name="T43" fmla="*/ 2147483647 h 984"/>
                    <a:gd name="T44" fmla="*/ 2147483647 w 1272"/>
                    <a:gd name="T45" fmla="*/ 2147483647 h 984"/>
                    <a:gd name="T46" fmla="*/ 2147483647 w 1272"/>
                    <a:gd name="T47" fmla="*/ 2147483647 h 984"/>
                    <a:gd name="T48" fmla="*/ 2147483647 w 1272"/>
                    <a:gd name="T49" fmla="*/ 2147483647 h 984"/>
                    <a:gd name="T50" fmla="*/ 2147483647 w 1272"/>
                    <a:gd name="T51" fmla="*/ 2147483647 h 984"/>
                    <a:gd name="T52" fmla="*/ 2147483647 w 1272"/>
                    <a:gd name="T53" fmla="*/ 2147483647 h 984"/>
                    <a:gd name="T54" fmla="*/ 2147483647 w 1272"/>
                    <a:gd name="T55" fmla="*/ 2147483647 h 984"/>
                    <a:gd name="T56" fmla="*/ 2147483647 w 1272"/>
                    <a:gd name="T57" fmla="*/ 2147483647 h 984"/>
                    <a:gd name="T58" fmla="*/ 2147483647 w 1272"/>
                    <a:gd name="T59" fmla="*/ 2147483647 h 984"/>
                    <a:gd name="T60" fmla="*/ 2147483647 w 1272"/>
                    <a:gd name="T61" fmla="*/ 2147483647 h 984"/>
                    <a:gd name="T62" fmla="*/ 2147483647 w 1272"/>
                    <a:gd name="T63" fmla="*/ 2147483647 h 984"/>
                    <a:gd name="T64" fmla="*/ 2147483647 w 1272"/>
                    <a:gd name="T65" fmla="*/ 2147483647 h 984"/>
                    <a:gd name="T66" fmla="*/ 2147483647 w 1272"/>
                    <a:gd name="T67" fmla="*/ 2147483647 h 984"/>
                    <a:gd name="T68" fmla="*/ 2147483647 w 1272"/>
                    <a:gd name="T69" fmla="*/ 2147483647 h 984"/>
                    <a:gd name="T70" fmla="*/ 2147483647 w 1272"/>
                    <a:gd name="T71" fmla="*/ 2147483647 h 984"/>
                    <a:gd name="T72" fmla="*/ 2147483647 w 1272"/>
                    <a:gd name="T73" fmla="*/ 2147483647 h 984"/>
                    <a:gd name="T74" fmla="*/ 2147483647 w 1272"/>
                    <a:gd name="T75" fmla="*/ 2147483647 h 984"/>
                    <a:gd name="T76" fmla="*/ 2147483647 w 1272"/>
                    <a:gd name="T77" fmla="*/ 2147483647 h 984"/>
                    <a:gd name="T78" fmla="*/ 2147483647 w 1272"/>
                    <a:gd name="T79" fmla="*/ 2147483647 h 984"/>
                    <a:gd name="T80" fmla="*/ 2147483647 w 1272"/>
                    <a:gd name="T81" fmla="*/ 2147483647 h 984"/>
                    <a:gd name="T82" fmla="*/ 2147483647 w 1272"/>
                    <a:gd name="T83" fmla="*/ 2147483647 h 984"/>
                    <a:gd name="T84" fmla="*/ 2147483647 w 1272"/>
                    <a:gd name="T85" fmla="*/ 2147483647 h 984"/>
                    <a:gd name="T86" fmla="*/ 2147483647 w 1272"/>
                    <a:gd name="T87" fmla="*/ 2147483647 h 984"/>
                    <a:gd name="T88" fmla="*/ 2147483647 w 1272"/>
                    <a:gd name="T89" fmla="*/ 2147483647 h 984"/>
                    <a:gd name="T90" fmla="*/ 2147483647 w 1272"/>
                    <a:gd name="T91" fmla="*/ 2147483647 h 984"/>
                    <a:gd name="T92" fmla="*/ 2147483647 w 1272"/>
                    <a:gd name="T93" fmla="*/ 2147483647 h 984"/>
                    <a:gd name="T94" fmla="*/ 2147483647 w 1272"/>
                    <a:gd name="T95" fmla="*/ 2147483647 h 984"/>
                    <a:gd name="T96" fmla="*/ 2147483647 w 1272"/>
                    <a:gd name="T97" fmla="*/ 2147483647 h 984"/>
                    <a:gd name="T98" fmla="*/ 2147483647 w 1272"/>
                    <a:gd name="T99" fmla="*/ 2147483647 h 984"/>
                    <a:gd name="T100" fmla="*/ 2147483647 w 1272"/>
                    <a:gd name="T101" fmla="*/ 2147483647 h 984"/>
                    <a:gd name="T102" fmla="*/ 2147483647 w 1272"/>
                    <a:gd name="T103" fmla="*/ 2147483647 h 984"/>
                    <a:gd name="T104" fmla="*/ 2147483647 w 1272"/>
                    <a:gd name="T105" fmla="*/ 2147483647 h 984"/>
                    <a:gd name="T106" fmla="*/ 2147483647 w 1272"/>
                    <a:gd name="T107" fmla="*/ 2147483647 h 984"/>
                    <a:gd name="T108" fmla="*/ 2147483647 w 1272"/>
                    <a:gd name="T109" fmla="*/ 2147483647 h 984"/>
                    <a:gd name="T110" fmla="*/ 2147483647 w 1272"/>
                    <a:gd name="T111" fmla="*/ 2147483647 h 984"/>
                    <a:gd name="T112" fmla="*/ 2147483647 w 1272"/>
                    <a:gd name="T113" fmla="*/ 2147483647 h 984"/>
                    <a:gd name="T114" fmla="*/ 2147483647 w 1272"/>
                    <a:gd name="T115" fmla="*/ 2147483647 h 984"/>
                    <a:gd name="T116" fmla="*/ 2147483647 w 1272"/>
                    <a:gd name="T117" fmla="*/ 2147483647 h 984"/>
                    <a:gd name="T118" fmla="*/ 2147483647 w 1272"/>
                    <a:gd name="T119" fmla="*/ 2147483647 h 984"/>
                    <a:gd name="T120" fmla="*/ 2147483647 w 1272"/>
                    <a:gd name="T121" fmla="*/ 2147483647 h 98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272"/>
                    <a:gd name="T184" fmla="*/ 0 h 984"/>
                    <a:gd name="T185" fmla="*/ 1272 w 1272"/>
                    <a:gd name="T186" fmla="*/ 984 h 98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272" h="984">
                      <a:moveTo>
                        <a:pt x="750" y="564"/>
                      </a:moveTo>
                      <a:lnTo>
                        <a:pt x="738" y="564"/>
                      </a:lnTo>
                      <a:lnTo>
                        <a:pt x="744" y="528"/>
                      </a:lnTo>
                      <a:lnTo>
                        <a:pt x="720" y="546"/>
                      </a:lnTo>
                      <a:lnTo>
                        <a:pt x="726" y="540"/>
                      </a:lnTo>
                      <a:lnTo>
                        <a:pt x="726" y="504"/>
                      </a:lnTo>
                      <a:lnTo>
                        <a:pt x="708" y="504"/>
                      </a:lnTo>
                      <a:lnTo>
                        <a:pt x="702" y="510"/>
                      </a:lnTo>
                      <a:lnTo>
                        <a:pt x="696" y="522"/>
                      </a:lnTo>
                      <a:lnTo>
                        <a:pt x="690" y="528"/>
                      </a:lnTo>
                      <a:lnTo>
                        <a:pt x="672" y="540"/>
                      </a:lnTo>
                      <a:lnTo>
                        <a:pt x="660" y="546"/>
                      </a:lnTo>
                      <a:lnTo>
                        <a:pt x="654" y="558"/>
                      </a:lnTo>
                      <a:lnTo>
                        <a:pt x="642" y="570"/>
                      </a:lnTo>
                      <a:lnTo>
                        <a:pt x="630" y="576"/>
                      </a:lnTo>
                      <a:lnTo>
                        <a:pt x="618" y="588"/>
                      </a:lnTo>
                      <a:lnTo>
                        <a:pt x="606" y="588"/>
                      </a:lnTo>
                      <a:lnTo>
                        <a:pt x="588" y="600"/>
                      </a:lnTo>
                      <a:lnTo>
                        <a:pt x="576" y="606"/>
                      </a:lnTo>
                      <a:lnTo>
                        <a:pt x="546" y="636"/>
                      </a:lnTo>
                      <a:lnTo>
                        <a:pt x="540" y="648"/>
                      </a:lnTo>
                      <a:lnTo>
                        <a:pt x="534" y="648"/>
                      </a:lnTo>
                      <a:lnTo>
                        <a:pt x="528" y="654"/>
                      </a:lnTo>
                      <a:lnTo>
                        <a:pt x="510" y="660"/>
                      </a:lnTo>
                      <a:lnTo>
                        <a:pt x="498" y="666"/>
                      </a:lnTo>
                      <a:lnTo>
                        <a:pt x="462" y="678"/>
                      </a:lnTo>
                      <a:lnTo>
                        <a:pt x="438" y="690"/>
                      </a:lnTo>
                      <a:lnTo>
                        <a:pt x="426" y="702"/>
                      </a:lnTo>
                      <a:lnTo>
                        <a:pt x="414" y="708"/>
                      </a:lnTo>
                      <a:lnTo>
                        <a:pt x="408" y="720"/>
                      </a:lnTo>
                      <a:lnTo>
                        <a:pt x="396" y="726"/>
                      </a:lnTo>
                      <a:lnTo>
                        <a:pt x="378" y="726"/>
                      </a:lnTo>
                      <a:lnTo>
                        <a:pt x="366" y="732"/>
                      </a:lnTo>
                      <a:lnTo>
                        <a:pt x="312" y="750"/>
                      </a:lnTo>
                      <a:lnTo>
                        <a:pt x="288" y="762"/>
                      </a:lnTo>
                      <a:lnTo>
                        <a:pt x="270" y="774"/>
                      </a:lnTo>
                      <a:lnTo>
                        <a:pt x="246" y="786"/>
                      </a:lnTo>
                      <a:lnTo>
                        <a:pt x="222" y="792"/>
                      </a:lnTo>
                      <a:lnTo>
                        <a:pt x="198" y="804"/>
                      </a:lnTo>
                      <a:lnTo>
                        <a:pt x="180" y="810"/>
                      </a:lnTo>
                      <a:lnTo>
                        <a:pt x="174" y="816"/>
                      </a:lnTo>
                      <a:lnTo>
                        <a:pt x="168" y="828"/>
                      </a:lnTo>
                      <a:lnTo>
                        <a:pt x="168" y="846"/>
                      </a:lnTo>
                      <a:lnTo>
                        <a:pt x="156" y="834"/>
                      </a:lnTo>
                      <a:lnTo>
                        <a:pt x="150" y="834"/>
                      </a:lnTo>
                      <a:lnTo>
                        <a:pt x="144" y="840"/>
                      </a:lnTo>
                      <a:lnTo>
                        <a:pt x="120" y="852"/>
                      </a:lnTo>
                      <a:lnTo>
                        <a:pt x="108" y="864"/>
                      </a:lnTo>
                      <a:lnTo>
                        <a:pt x="72" y="882"/>
                      </a:lnTo>
                      <a:lnTo>
                        <a:pt x="66" y="882"/>
                      </a:lnTo>
                      <a:lnTo>
                        <a:pt x="54" y="888"/>
                      </a:lnTo>
                      <a:lnTo>
                        <a:pt x="36" y="888"/>
                      </a:lnTo>
                      <a:lnTo>
                        <a:pt x="18" y="894"/>
                      </a:lnTo>
                      <a:lnTo>
                        <a:pt x="12" y="906"/>
                      </a:lnTo>
                      <a:lnTo>
                        <a:pt x="0" y="912"/>
                      </a:lnTo>
                      <a:lnTo>
                        <a:pt x="18" y="912"/>
                      </a:lnTo>
                      <a:lnTo>
                        <a:pt x="24" y="918"/>
                      </a:lnTo>
                      <a:lnTo>
                        <a:pt x="30" y="918"/>
                      </a:lnTo>
                      <a:lnTo>
                        <a:pt x="24" y="924"/>
                      </a:lnTo>
                      <a:lnTo>
                        <a:pt x="24" y="942"/>
                      </a:lnTo>
                      <a:lnTo>
                        <a:pt x="30" y="948"/>
                      </a:lnTo>
                      <a:lnTo>
                        <a:pt x="42" y="948"/>
                      </a:lnTo>
                      <a:lnTo>
                        <a:pt x="54" y="942"/>
                      </a:lnTo>
                      <a:lnTo>
                        <a:pt x="60" y="936"/>
                      </a:lnTo>
                      <a:lnTo>
                        <a:pt x="72" y="948"/>
                      </a:lnTo>
                      <a:lnTo>
                        <a:pt x="96" y="948"/>
                      </a:lnTo>
                      <a:lnTo>
                        <a:pt x="102" y="954"/>
                      </a:lnTo>
                      <a:lnTo>
                        <a:pt x="132" y="954"/>
                      </a:lnTo>
                      <a:lnTo>
                        <a:pt x="150" y="972"/>
                      </a:lnTo>
                      <a:lnTo>
                        <a:pt x="180" y="966"/>
                      </a:lnTo>
                      <a:lnTo>
                        <a:pt x="192" y="972"/>
                      </a:lnTo>
                      <a:lnTo>
                        <a:pt x="198" y="978"/>
                      </a:lnTo>
                      <a:lnTo>
                        <a:pt x="216" y="984"/>
                      </a:lnTo>
                      <a:lnTo>
                        <a:pt x="228" y="984"/>
                      </a:lnTo>
                      <a:lnTo>
                        <a:pt x="252" y="972"/>
                      </a:lnTo>
                      <a:lnTo>
                        <a:pt x="264" y="948"/>
                      </a:lnTo>
                      <a:lnTo>
                        <a:pt x="288" y="936"/>
                      </a:lnTo>
                      <a:lnTo>
                        <a:pt x="312" y="936"/>
                      </a:lnTo>
                      <a:lnTo>
                        <a:pt x="336" y="924"/>
                      </a:lnTo>
                      <a:lnTo>
                        <a:pt x="342" y="912"/>
                      </a:lnTo>
                      <a:lnTo>
                        <a:pt x="342" y="894"/>
                      </a:lnTo>
                      <a:lnTo>
                        <a:pt x="348" y="882"/>
                      </a:lnTo>
                      <a:lnTo>
                        <a:pt x="372" y="870"/>
                      </a:lnTo>
                      <a:lnTo>
                        <a:pt x="396" y="870"/>
                      </a:lnTo>
                      <a:lnTo>
                        <a:pt x="408" y="858"/>
                      </a:lnTo>
                      <a:lnTo>
                        <a:pt x="408" y="846"/>
                      </a:lnTo>
                      <a:lnTo>
                        <a:pt x="402" y="840"/>
                      </a:lnTo>
                      <a:lnTo>
                        <a:pt x="420" y="840"/>
                      </a:lnTo>
                      <a:lnTo>
                        <a:pt x="480" y="792"/>
                      </a:lnTo>
                      <a:lnTo>
                        <a:pt x="462" y="774"/>
                      </a:lnTo>
                      <a:lnTo>
                        <a:pt x="504" y="792"/>
                      </a:lnTo>
                      <a:lnTo>
                        <a:pt x="504" y="774"/>
                      </a:lnTo>
                      <a:lnTo>
                        <a:pt x="510" y="768"/>
                      </a:lnTo>
                      <a:lnTo>
                        <a:pt x="540" y="768"/>
                      </a:lnTo>
                      <a:lnTo>
                        <a:pt x="546" y="774"/>
                      </a:lnTo>
                      <a:lnTo>
                        <a:pt x="558" y="780"/>
                      </a:lnTo>
                      <a:lnTo>
                        <a:pt x="570" y="780"/>
                      </a:lnTo>
                      <a:lnTo>
                        <a:pt x="576" y="774"/>
                      </a:lnTo>
                      <a:lnTo>
                        <a:pt x="576" y="768"/>
                      </a:lnTo>
                      <a:lnTo>
                        <a:pt x="582" y="762"/>
                      </a:lnTo>
                      <a:lnTo>
                        <a:pt x="582" y="756"/>
                      </a:lnTo>
                      <a:lnTo>
                        <a:pt x="570" y="744"/>
                      </a:lnTo>
                      <a:lnTo>
                        <a:pt x="612" y="702"/>
                      </a:lnTo>
                      <a:lnTo>
                        <a:pt x="618" y="702"/>
                      </a:lnTo>
                      <a:lnTo>
                        <a:pt x="624" y="696"/>
                      </a:lnTo>
                      <a:lnTo>
                        <a:pt x="660" y="678"/>
                      </a:lnTo>
                      <a:lnTo>
                        <a:pt x="666" y="666"/>
                      </a:lnTo>
                      <a:lnTo>
                        <a:pt x="672" y="660"/>
                      </a:lnTo>
                      <a:lnTo>
                        <a:pt x="672" y="654"/>
                      </a:lnTo>
                      <a:lnTo>
                        <a:pt x="696" y="654"/>
                      </a:lnTo>
                      <a:lnTo>
                        <a:pt x="708" y="648"/>
                      </a:lnTo>
                      <a:lnTo>
                        <a:pt x="738" y="618"/>
                      </a:lnTo>
                      <a:lnTo>
                        <a:pt x="738" y="612"/>
                      </a:lnTo>
                      <a:lnTo>
                        <a:pt x="744" y="612"/>
                      </a:lnTo>
                      <a:lnTo>
                        <a:pt x="750" y="606"/>
                      </a:lnTo>
                      <a:lnTo>
                        <a:pt x="768" y="594"/>
                      </a:lnTo>
                      <a:lnTo>
                        <a:pt x="780" y="582"/>
                      </a:lnTo>
                      <a:lnTo>
                        <a:pt x="786" y="570"/>
                      </a:lnTo>
                      <a:lnTo>
                        <a:pt x="786" y="546"/>
                      </a:lnTo>
                      <a:lnTo>
                        <a:pt x="780" y="540"/>
                      </a:lnTo>
                      <a:lnTo>
                        <a:pt x="780" y="534"/>
                      </a:lnTo>
                      <a:lnTo>
                        <a:pt x="750" y="564"/>
                      </a:lnTo>
                      <a:close/>
                      <a:moveTo>
                        <a:pt x="1224" y="324"/>
                      </a:moveTo>
                      <a:lnTo>
                        <a:pt x="1236" y="318"/>
                      </a:lnTo>
                      <a:lnTo>
                        <a:pt x="1242" y="318"/>
                      </a:lnTo>
                      <a:lnTo>
                        <a:pt x="1266" y="306"/>
                      </a:lnTo>
                      <a:lnTo>
                        <a:pt x="1272" y="300"/>
                      </a:lnTo>
                      <a:lnTo>
                        <a:pt x="1272" y="282"/>
                      </a:lnTo>
                      <a:lnTo>
                        <a:pt x="1266" y="270"/>
                      </a:lnTo>
                      <a:lnTo>
                        <a:pt x="1260" y="264"/>
                      </a:lnTo>
                      <a:lnTo>
                        <a:pt x="1248" y="264"/>
                      </a:lnTo>
                      <a:lnTo>
                        <a:pt x="1236" y="276"/>
                      </a:lnTo>
                      <a:lnTo>
                        <a:pt x="1236" y="282"/>
                      </a:lnTo>
                      <a:lnTo>
                        <a:pt x="1224" y="282"/>
                      </a:lnTo>
                      <a:lnTo>
                        <a:pt x="1212" y="276"/>
                      </a:lnTo>
                      <a:lnTo>
                        <a:pt x="1200" y="276"/>
                      </a:lnTo>
                      <a:lnTo>
                        <a:pt x="1194" y="282"/>
                      </a:lnTo>
                      <a:lnTo>
                        <a:pt x="1176" y="288"/>
                      </a:lnTo>
                      <a:lnTo>
                        <a:pt x="1158" y="288"/>
                      </a:lnTo>
                      <a:lnTo>
                        <a:pt x="1146" y="276"/>
                      </a:lnTo>
                      <a:lnTo>
                        <a:pt x="1146" y="222"/>
                      </a:lnTo>
                      <a:lnTo>
                        <a:pt x="1170" y="180"/>
                      </a:lnTo>
                      <a:lnTo>
                        <a:pt x="1170" y="174"/>
                      </a:lnTo>
                      <a:lnTo>
                        <a:pt x="1164" y="162"/>
                      </a:lnTo>
                      <a:lnTo>
                        <a:pt x="1158" y="156"/>
                      </a:lnTo>
                      <a:lnTo>
                        <a:pt x="1146" y="156"/>
                      </a:lnTo>
                      <a:lnTo>
                        <a:pt x="1140" y="168"/>
                      </a:lnTo>
                      <a:lnTo>
                        <a:pt x="1134" y="174"/>
                      </a:lnTo>
                      <a:lnTo>
                        <a:pt x="1134" y="204"/>
                      </a:lnTo>
                      <a:lnTo>
                        <a:pt x="1128" y="216"/>
                      </a:lnTo>
                      <a:lnTo>
                        <a:pt x="1116" y="222"/>
                      </a:lnTo>
                      <a:lnTo>
                        <a:pt x="1116" y="192"/>
                      </a:lnTo>
                      <a:lnTo>
                        <a:pt x="1092" y="174"/>
                      </a:lnTo>
                      <a:lnTo>
                        <a:pt x="1104" y="150"/>
                      </a:lnTo>
                      <a:lnTo>
                        <a:pt x="1116" y="138"/>
                      </a:lnTo>
                      <a:lnTo>
                        <a:pt x="1122" y="126"/>
                      </a:lnTo>
                      <a:lnTo>
                        <a:pt x="1128" y="108"/>
                      </a:lnTo>
                      <a:lnTo>
                        <a:pt x="1128" y="84"/>
                      </a:lnTo>
                      <a:lnTo>
                        <a:pt x="1116" y="78"/>
                      </a:lnTo>
                      <a:lnTo>
                        <a:pt x="1110" y="72"/>
                      </a:lnTo>
                      <a:lnTo>
                        <a:pt x="1098" y="66"/>
                      </a:lnTo>
                      <a:lnTo>
                        <a:pt x="1092" y="60"/>
                      </a:lnTo>
                      <a:lnTo>
                        <a:pt x="1080" y="60"/>
                      </a:lnTo>
                      <a:lnTo>
                        <a:pt x="1086" y="42"/>
                      </a:lnTo>
                      <a:lnTo>
                        <a:pt x="1062" y="42"/>
                      </a:lnTo>
                      <a:lnTo>
                        <a:pt x="1044" y="18"/>
                      </a:lnTo>
                      <a:lnTo>
                        <a:pt x="1050" y="0"/>
                      </a:lnTo>
                      <a:lnTo>
                        <a:pt x="1020" y="18"/>
                      </a:lnTo>
                      <a:lnTo>
                        <a:pt x="1044" y="54"/>
                      </a:lnTo>
                      <a:lnTo>
                        <a:pt x="1032" y="90"/>
                      </a:lnTo>
                      <a:lnTo>
                        <a:pt x="1056" y="102"/>
                      </a:lnTo>
                      <a:lnTo>
                        <a:pt x="1044" y="108"/>
                      </a:lnTo>
                      <a:lnTo>
                        <a:pt x="1044" y="126"/>
                      </a:lnTo>
                      <a:lnTo>
                        <a:pt x="1068" y="132"/>
                      </a:lnTo>
                      <a:lnTo>
                        <a:pt x="1044" y="150"/>
                      </a:lnTo>
                      <a:lnTo>
                        <a:pt x="1062" y="156"/>
                      </a:lnTo>
                      <a:lnTo>
                        <a:pt x="1062" y="168"/>
                      </a:lnTo>
                      <a:lnTo>
                        <a:pt x="1056" y="174"/>
                      </a:lnTo>
                      <a:lnTo>
                        <a:pt x="1056" y="192"/>
                      </a:lnTo>
                      <a:lnTo>
                        <a:pt x="1068" y="198"/>
                      </a:lnTo>
                      <a:lnTo>
                        <a:pt x="1074" y="204"/>
                      </a:lnTo>
                      <a:lnTo>
                        <a:pt x="1056" y="210"/>
                      </a:lnTo>
                      <a:lnTo>
                        <a:pt x="1044" y="222"/>
                      </a:lnTo>
                      <a:lnTo>
                        <a:pt x="1062" y="234"/>
                      </a:lnTo>
                      <a:lnTo>
                        <a:pt x="1038" y="258"/>
                      </a:lnTo>
                      <a:lnTo>
                        <a:pt x="1032" y="270"/>
                      </a:lnTo>
                      <a:lnTo>
                        <a:pt x="1026" y="276"/>
                      </a:lnTo>
                      <a:lnTo>
                        <a:pt x="1026" y="288"/>
                      </a:lnTo>
                      <a:lnTo>
                        <a:pt x="1038" y="300"/>
                      </a:lnTo>
                      <a:lnTo>
                        <a:pt x="1026" y="300"/>
                      </a:lnTo>
                      <a:lnTo>
                        <a:pt x="1014" y="306"/>
                      </a:lnTo>
                      <a:lnTo>
                        <a:pt x="1002" y="306"/>
                      </a:lnTo>
                      <a:lnTo>
                        <a:pt x="978" y="318"/>
                      </a:lnTo>
                      <a:lnTo>
                        <a:pt x="948" y="348"/>
                      </a:lnTo>
                      <a:lnTo>
                        <a:pt x="930" y="360"/>
                      </a:lnTo>
                      <a:lnTo>
                        <a:pt x="894" y="372"/>
                      </a:lnTo>
                      <a:lnTo>
                        <a:pt x="870" y="384"/>
                      </a:lnTo>
                      <a:lnTo>
                        <a:pt x="858" y="396"/>
                      </a:lnTo>
                      <a:lnTo>
                        <a:pt x="858" y="432"/>
                      </a:lnTo>
                      <a:lnTo>
                        <a:pt x="864" y="444"/>
                      </a:lnTo>
                      <a:lnTo>
                        <a:pt x="870" y="450"/>
                      </a:lnTo>
                      <a:lnTo>
                        <a:pt x="870" y="456"/>
                      </a:lnTo>
                      <a:lnTo>
                        <a:pt x="924" y="456"/>
                      </a:lnTo>
                      <a:lnTo>
                        <a:pt x="924" y="474"/>
                      </a:lnTo>
                      <a:lnTo>
                        <a:pt x="918" y="486"/>
                      </a:lnTo>
                      <a:lnTo>
                        <a:pt x="918" y="522"/>
                      </a:lnTo>
                      <a:lnTo>
                        <a:pt x="894" y="534"/>
                      </a:lnTo>
                      <a:lnTo>
                        <a:pt x="882" y="534"/>
                      </a:lnTo>
                      <a:lnTo>
                        <a:pt x="864" y="540"/>
                      </a:lnTo>
                      <a:lnTo>
                        <a:pt x="852" y="546"/>
                      </a:lnTo>
                      <a:lnTo>
                        <a:pt x="852" y="558"/>
                      </a:lnTo>
                      <a:lnTo>
                        <a:pt x="840" y="570"/>
                      </a:lnTo>
                      <a:lnTo>
                        <a:pt x="852" y="576"/>
                      </a:lnTo>
                      <a:lnTo>
                        <a:pt x="858" y="582"/>
                      </a:lnTo>
                      <a:lnTo>
                        <a:pt x="876" y="588"/>
                      </a:lnTo>
                      <a:lnTo>
                        <a:pt x="888" y="588"/>
                      </a:lnTo>
                      <a:lnTo>
                        <a:pt x="912" y="576"/>
                      </a:lnTo>
                      <a:lnTo>
                        <a:pt x="924" y="558"/>
                      </a:lnTo>
                      <a:lnTo>
                        <a:pt x="972" y="510"/>
                      </a:lnTo>
                      <a:lnTo>
                        <a:pt x="996" y="498"/>
                      </a:lnTo>
                      <a:lnTo>
                        <a:pt x="1014" y="492"/>
                      </a:lnTo>
                      <a:lnTo>
                        <a:pt x="1026" y="486"/>
                      </a:lnTo>
                      <a:lnTo>
                        <a:pt x="1032" y="480"/>
                      </a:lnTo>
                      <a:lnTo>
                        <a:pt x="1038" y="480"/>
                      </a:lnTo>
                      <a:lnTo>
                        <a:pt x="1044" y="474"/>
                      </a:lnTo>
                      <a:lnTo>
                        <a:pt x="1050" y="462"/>
                      </a:lnTo>
                      <a:lnTo>
                        <a:pt x="1056" y="462"/>
                      </a:lnTo>
                      <a:lnTo>
                        <a:pt x="1062" y="456"/>
                      </a:lnTo>
                      <a:lnTo>
                        <a:pt x="1074" y="450"/>
                      </a:lnTo>
                      <a:lnTo>
                        <a:pt x="1080" y="444"/>
                      </a:lnTo>
                      <a:lnTo>
                        <a:pt x="1080" y="420"/>
                      </a:lnTo>
                      <a:lnTo>
                        <a:pt x="1074" y="414"/>
                      </a:lnTo>
                      <a:lnTo>
                        <a:pt x="1080" y="414"/>
                      </a:lnTo>
                      <a:lnTo>
                        <a:pt x="1086" y="408"/>
                      </a:lnTo>
                      <a:lnTo>
                        <a:pt x="1110" y="396"/>
                      </a:lnTo>
                      <a:lnTo>
                        <a:pt x="1140" y="396"/>
                      </a:lnTo>
                      <a:lnTo>
                        <a:pt x="1152" y="402"/>
                      </a:lnTo>
                      <a:lnTo>
                        <a:pt x="1164" y="402"/>
                      </a:lnTo>
                      <a:lnTo>
                        <a:pt x="1176" y="390"/>
                      </a:lnTo>
                      <a:lnTo>
                        <a:pt x="1176" y="360"/>
                      </a:lnTo>
                      <a:lnTo>
                        <a:pt x="1200" y="360"/>
                      </a:lnTo>
                      <a:lnTo>
                        <a:pt x="1212" y="354"/>
                      </a:lnTo>
                      <a:lnTo>
                        <a:pt x="1218" y="354"/>
                      </a:lnTo>
                      <a:lnTo>
                        <a:pt x="1224" y="348"/>
                      </a:lnTo>
                      <a:lnTo>
                        <a:pt x="1224" y="324"/>
                      </a:lnTo>
                      <a:close/>
                    </a:path>
                  </a:pathLst>
                </a:custGeom>
                <a:solidFill>
                  <a:srgbClr val="645746">
                    <a:lumMod val="40000"/>
                    <a:lumOff val="60000"/>
                  </a:srgbClr>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62" name="Indonesia" descr="© INSCALE GmbH, 15.06.2010"/>
                <p:cNvSpPr>
                  <a:spLocks noEditPoints="1"/>
                </p:cNvSpPr>
                <p:nvPr/>
              </p:nvSpPr>
              <p:spPr bwMode="auto">
                <a:xfrm>
                  <a:off x="4384" y="2193"/>
                  <a:ext cx="835" cy="333"/>
                </a:xfrm>
                <a:custGeom>
                  <a:avLst/>
                  <a:gdLst>
                    <a:gd name="T0" fmla="*/ 2147483647 w 3264"/>
                    <a:gd name="T1" fmla="*/ 2147483647 h 1302"/>
                    <a:gd name="T2" fmla="*/ 2147483647 w 3264"/>
                    <a:gd name="T3" fmla="*/ 2147483647 h 1302"/>
                    <a:gd name="T4" fmla="*/ 2147483647 w 3264"/>
                    <a:gd name="T5" fmla="*/ 2147483647 h 1302"/>
                    <a:gd name="T6" fmla="*/ 2147483647 w 3264"/>
                    <a:gd name="T7" fmla="*/ 2147483647 h 1302"/>
                    <a:gd name="T8" fmla="*/ 2147483647 w 3264"/>
                    <a:gd name="T9" fmla="*/ 2147483647 h 1302"/>
                    <a:gd name="T10" fmla="*/ 2147483647 w 3264"/>
                    <a:gd name="T11" fmla="*/ 2147483647 h 1302"/>
                    <a:gd name="T12" fmla="*/ 2147483647 w 3264"/>
                    <a:gd name="T13" fmla="*/ 2147483647 h 1302"/>
                    <a:gd name="T14" fmla="*/ 2147483647 w 3264"/>
                    <a:gd name="T15" fmla="*/ 2147483647 h 1302"/>
                    <a:gd name="T16" fmla="*/ 2147483647 w 3264"/>
                    <a:gd name="T17" fmla="*/ 2147483647 h 1302"/>
                    <a:gd name="T18" fmla="*/ 2147483647 w 3264"/>
                    <a:gd name="T19" fmla="*/ 2147483647 h 1302"/>
                    <a:gd name="T20" fmla="*/ 2147483647 w 3264"/>
                    <a:gd name="T21" fmla="*/ 2147483647 h 1302"/>
                    <a:gd name="T22" fmla="*/ 2147483647 w 3264"/>
                    <a:gd name="T23" fmla="*/ 2147483647 h 1302"/>
                    <a:gd name="T24" fmla="*/ 2147483647 w 3264"/>
                    <a:gd name="T25" fmla="*/ 2147483647 h 1302"/>
                    <a:gd name="T26" fmla="*/ 2147483647 w 3264"/>
                    <a:gd name="T27" fmla="*/ 2147483647 h 1302"/>
                    <a:gd name="T28" fmla="*/ 2147483647 w 3264"/>
                    <a:gd name="T29" fmla="*/ 2147483647 h 1302"/>
                    <a:gd name="T30" fmla="*/ 2147483647 w 3264"/>
                    <a:gd name="T31" fmla="*/ 2147483647 h 1302"/>
                    <a:gd name="T32" fmla="*/ 2147483647 w 3264"/>
                    <a:gd name="T33" fmla="*/ 2147483647 h 1302"/>
                    <a:gd name="T34" fmla="*/ 2147483647 w 3264"/>
                    <a:gd name="T35" fmla="*/ 2147483647 h 1302"/>
                    <a:gd name="T36" fmla="*/ 2147483647 w 3264"/>
                    <a:gd name="T37" fmla="*/ 2147483647 h 1302"/>
                    <a:gd name="T38" fmla="*/ 2147483647 w 3264"/>
                    <a:gd name="T39" fmla="*/ 2147483647 h 1302"/>
                    <a:gd name="T40" fmla="*/ 2147483647 w 3264"/>
                    <a:gd name="T41" fmla="*/ 2147483647 h 1302"/>
                    <a:gd name="T42" fmla="*/ 2147483647 w 3264"/>
                    <a:gd name="T43" fmla="*/ 2147483647 h 1302"/>
                    <a:gd name="T44" fmla="*/ 2147483647 w 3264"/>
                    <a:gd name="T45" fmla="*/ 2147483647 h 1302"/>
                    <a:gd name="T46" fmla="*/ 2147483647 w 3264"/>
                    <a:gd name="T47" fmla="*/ 2147483647 h 1302"/>
                    <a:gd name="T48" fmla="*/ 2147483647 w 3264"/>
                    <a:gd name="T49" fmla="*/ 2147483647 h 1302"/>
                    <a:gd name="T50" fmla="*/ 2147483647 w 3264"/>
                    <a:gd name="T51" fmla="*/ 2147483647 h 1302"/>
                    <a:gd name="T52" fmla="*/ 2147483647 w 3264"/>
                    <a:gd name="T53" fmla="*/ 2147483647 h 1302"/>
                    <a:gd name="T54" fmla="*/ 2147483647 w 3264"/>
                    <a:gd name="T55" fmla="*/ 2147483647 h 1302"/>
                    <a:gd name="T56" fmla="*/ 2147483647 w 3264"/>
                    <a:gd name="T57" fmla="*/ 2147483647 h 1302"/>
                    <a:gd name="T58" fmla="*/ 2147483647 w 3264"/>
                    <a:gd name="T59" fmla="*/ 2147483647 h 1302"/>
                    <a:gd name="T60" fmla="*/ 2147483647 w 3264"/>
                    <a:gd name="T61" fmla="*/ 2147483647 h 1302"/>
                    <a:gd name="T62" fmla="*/ 2147483647 w 3264"/>
                    <a:gd name="T63" fmla="*/ 2147483647 h 1302"/>
                    <a:gd name="T64" fmla="*/ 2147483647 w 3264"/>
                    <a:gd name="T65" fmla="*/ 2147483647 h 1302"/>
                    <a:gd name="T66" fmla="*/ 2147483647 w 3264"/>
                    <a:gd name="T67" fmla="*/ 2147483647 h 1302"/>
                    <a:gd name="T68" fmla="*/ 2147483647 w 3264"/>
                    <a:gd name="T69" fmla="*/ 2147483647 h 1302"/>
                    <a:gd name="T70" fmla="*/ 2147483647 w 3264"/>
                    <a:gd name="T71" fmla="*/ 2147483647 h 1302"/>
                    <a:gd name="T72" fmla="*/ 2147483647 w 3264"/>
                    <a:gd name="T73" fmla="*/ 2147483647 h 1302"/>
                    <a:gd name="T74" fmla="*/ 2147483647 w 3264"/>
                    <a:gd name="T75" fmla="*/ 2147483647 h 1302"/>
                    <a:gd name="T76" fmla="*/ 2147483647 w 3264"/>
                    <a:gd name="T77" fmla="*/ 2147483647 h 1302"/>
                    <a:gd name="T78" fmla="*/ 2147483647 w 3264"/>
                    <a:gd name="T79" fmla="*/ 2147483647 h 1302"/>
                    <a:gd name="T80" fmla="*/ 2147483647 w 3264"/>
                    <a:gd name="T81" fmla="*/ 2147483647 h 1302"/>
                    <a:gd name="T82" fmla="*/ 2147483647 w 3264"/>
                    <a:gd name="T83" fmla="*/ 2147483647 h 1302"/>
                    <a:gd name="T84" fmla="*/ 2147483647 w 3264"/>
                    <a:gd name="T85" fmla="*/ 2147483647 h 1302"/>
                    <a:gd name="T86" fmla="*/ 2147483647 w 3264"/>
                    <a:gd name="T87" fmla="*/ 2147483647 h 1302"/>
                    <a:gd name="T88" fmla="*/ 2147483647 w 3264"/>
                    <a:gd name="T89" fmla="*/ 2147483647 h 1302"/>
                    <a:gd name="T90" fmla="*/ 2147483647 w 3264"/>
                    <a:gd name="T91" fmla="*/ 2147483647 h 1302"/>
                    <a:gd name="T92" fmla="*/ 2147483647 w 3264"/>
                    <a:gd name="T93" fmla="*/ 2147483647 h 1302"/>
                    <a:gd name="T94" fmla="*/ 2147483647 w 3264"/>
                    <a:gd name="T95" fmla="*/ 2147483647 h 1302"/>
                    <a:gd name="T96" fmla="*/ 2147483647 w 3264"/>
                    <a:gd name="T97" fmla="*/ 2147483647 h 1302"/>
                    <a:gd name="T98" fmla="*/ 2147483647 w 3264"/>
                    <a:gd name="T99" fmla="*/ 2147483647 h 1302"/>
                    <a:gd name="T100" fmla="*/ 2147483647 w 3264"/>
                    <a:gd name="T101" fmla="*/ 2147483647 h 1302"/>
                    <a:gd name="T102" fmla="*/ 2147483647 w 3264"/>
                    <a:gd name="T103" fmla="*/ 2147483647 h 1302"/>
                    <a:gd name="T104" fmla="*/ 2147483647 w 3264"/>
                    <a:gd name="T105" fmla="*/ 2147483647 h 1302"/>
                    <a:gd name="T106" fmla="*/ 2147483647 w 3264"/>
                    <a:gd name="T107" fmla="*/ 2147483647 h 1302"/>
                    <a:gd name="T108" fmla="*/ 2147483647 w 3264"/>
                    <a:gd name="T109" fmla="*/ 2147483647 h 1302"/>
                    <a:gd name="T110" fmla="*/ 2147483647 w 3264"/>
                    <a:gd name="T111" fmla="*/ 2147483647 h 1302"/>
                    <a:gd name="T112" fmla="*/ 2147483647 w 3264"/>
                    <a:gd name="T113" fmla="*/ 2147483647 h 1302"/>
                    <a:gd name="T114" fmla="*/ 2147483647 w 3264"/>
                    <a:gd name="T115" fmla="*/ 2147483647 h 1302"/>
                    <a:gd name="T116" fmla="*/ 2147483647 w 3264"/>
                    <a:gd name="T117" fmla="*/ 2147483647 h 1302"/>
                    <a:gd name="T118" fmla="*/ 2147483647 w 3264"/>
                    <a:gd name="T119" fmla="*/ 2147483647 h 1302"/>
                    <a:gd name="T120" fmla="*/ 2147483647 w 3264"/>
                    <a:gd name="T121" fmla="*/ 2147483647 h 1302"/>
                    <a:gd name="T122" fmla="*/ 2147483647 w 3264"/>
                    <a:gd name="T123" fmla="*/ 2147483647 h 1302"/>
                    <a:gd name="T124" fmla="*/ 2147483647 w 3264"/>
                    <a:gd name="T125" fmla="*/ 2147483647 h 130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264"/>
                    <a:gd name="T190" fmla="*/ 0 h 1302"/>
                    <a:gd name="T191" fmla="*/ 3264 w 3264"/>
                    <a:gd name="T192" fmla="*/ 1302 h 130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264" h="1302">
                      <a:moveTo>
                        <a:pt x="1788" y="984"/>
                      </a:moveTo>
                      <a:lnTo>
                        <a:pt x="1806" y="978"/>
                      </a:lnTo>
                      <a:lnTo>
                        <a:pt x="1818" y="954"/>
                      </a:lnTo>
                      <a:lnTo>
                        <a:pt x="1812" y="930"/>
                      </a:lnTo>
                      <a:lnTo>
                        <a:pt x="1788" y="984"/>
                      </a:lnTo>
                      <a:close/>
                      <a:moveTo>
                        <a:pt x="672" y="462"/>
                      </a:moveTo>
                      <a:lnTo>
                        <a:pt x="702" y="480"/>
                      </a:lnTo>
                      <a:lnTo>
                        <a:pt x="702" y="450"/>
                      </a:lnTo>
                      <a:lnTo>
                        <a:pt x="672" y="426"/>
                      </a:lnTo>
                      <a:lnTo>
                        <a:pt x="672" y="462"/>
                      </a:lnTo>
                      <a:close/>
                      <a:moveTo>
                        <a:pt x="678" y="492"/>
                      </a:moveTo>
                      <a:lnTo>
                        <a:pt x="654" y="516"/>
                      </a:lnTo>
                      <a:lnTo>
                        <a:pt x="678" y="546"/>
                      </a:lnTo>
                      <a:lnTo>
                        <a:pt x="678" y="492"/>
                      </a:lnTo>
                      <a:close/>
                      <a:moveTo>
                        <a:pt x="906" y="714"/>
                      </a:moveTo>
                      <a:lnTo>
                        <a:pt x="930" y="732"/>
                      </a:lnTo>
                      <a:lnTo>
                        <a:pt x="936" y="708"/>
                      </a:lnTo>
                      <a:lnTo>
                        <a:pt x="936" y="702"/>
                      </a:lnTo>
                      <a:lnTo>
                        <a:pt x="930" y="696"/>
                      </a:lnTo>
                      <a:lnTo>
                        <a:pt x="930" y="690"/>
                      </a:lnTo>
                      <a:lnTo>
                        <a:pt x="912" y="672"/>
                      </a:lnTo>
                      <a:lnTo>
                        <a:pt x="900" y="666"/>
                      </a:lnTo>
                      <a:lnTo>
                        <a:pt x="888" y="666"/>
                      </a:lnTo>
                      <a:lnTo>
                        <a:pt x="882" y="672"/>
                      </a:lnTo>
                      <a:lnTo>
                        <a:pt x="876" y="684"/>
                      </a:lnTo>
                      <a:lnTo>
                        <a:pt x="882" y="696"/>
                      </a:lnTo>
                      <a:lnTo>
                        <a:pt x="882" y="708"/>
                      </a:lnTo>
                      <a:lnTo>
                        <a:pt x="888" y="720"/>
                      </a:lnTo>
                      <a:lnTo>
                        <a:pt x="906" y="714"/>
                      </a:lnTo>
                      <a:close/>
                      <a:moveTo>
                        <a:pt x="684" y="372"/>
                      </a:moveTo>
                      <a:lnTo>
                        <a:pt x="672" y="360"/>
                      </a:lnTo>
                      <a:lnTo>
                        <a:pt x="660" y="372"/>
                      </a:lnTo>
                      <a:lnTo>
                        <a:pt x="672" y="396"/>
                      </a:lnTo>
                      <a:lnTo>
                        <a:pt x="684" y="396"/>
                      </a:lnTo>
                      <a:lnTo>
                        <a:pt x="684" y="372"/>
                      </a:lnTo>
                      <a:close/>
                      <a:moveTo>
                        <a:pt x="750" y="624"/>
                      </a:moveTo>
                      <a:lnTo>
                        <a:pt x="750" y="630"/>
                      </a:lnTo>
                      <a:lnTo>
                        <a:pt x="756" y="636"/>
                      </a:lnTo>
                      <a:lnTo>
                        <a:pt x="756" y="648"/>
                      </a:lnTo>
                      <a:lnTo>
                        <a:pt x="774" y="684"/>
                      </a:lnTo>
                      <a:lnTo>
                        <a:pt x="786" y="690"/>
                      </a:lnTo>
                      <a:lnTo>
                        <a:pt x="804" y="696"/>
                      </a:lnTo>
                      <a:lnTo>
                        <a:pt x="816" y="702"/>
                      </a:lnTo>
                      <a:lnTo>
                        <a:pt x="834" y="702"/>
                      </a:lnTo>
                      <a:lnTo>
                        <a:pt x="828" y="660"/>
                      </a:lnTo>
                      <a:lnTo>
                        <a:pt x="810" y="648"/>
                      </a:lnTo>
                      <a:lnTo>
                        <a:pt x="810" y="618"/>
                      </a:lnTo>
                      <a:lnTo>
                        <a:pt x="804" y="606"/>
                      </a:lnTo>
                      <a:lnTo>
                        <a:pt x="792" y="600"/>
                      </a:lnTo>
                      <a:lnTo>
                        <a:pt x="786" y="588"/>
                      </a:lnTo>
                      <a:lnTo>
                        <a:pt x="768" y="582"/>
                      </a:lnTo>
                      <a:lnTo>
                        <a:pt x="756" y="576"/>
                      </a:lnTo>
                      <a:lnTo>
                        <a:pt x="732" y="576"/>
                      </a:lnTo>
                      <a:lnTo>
                        <a:pt x="732" y="582"/>
                      </a:lnTo>
                      <a:lnTo>
                        <a:pt x="726" y="588"/>
                      </a:lnTo>
                      <a:lnTo>
                        <a:pt x="726" y="600"/>
                      </a:lnTo>
                      <a:lnTo>
                        <a:pt x="714" y="600"/>
                      </a:lnTo>
                      <a:lnTo>
                        <a:pt x="714" y="606"/>
                      </a:lnTo>
                      <a:lnTo>
                        <a:pt x="708" y="612"/>
                      </a:lnTo>
                      <a:lnTo>
                        <a:pt x="714" y="624"/>
                      </a:lnTo>
                      <a:lnTo>
                        <a:pt x="750" y="624"/>
                      </a:lnTo>
                      <a:close/>
                      <a:moveTo>
                        <a:pt x="246" y="438"/>
                      </a:moveTo>
                      <a:lnTo>
                        <a:pt x="222" y="462"/>
                      </a:lnTo>
                      <a:lnTo>
                        <a:pt x="234" y="492"/>
                      </a:lnTo>
                      <a:lnTo>
                        <a:pt x="234" y="498"/>
                      </a:lnTo>
                      <a:lnTo>
                        <a:pt x="228" y="504"/>
                      </a:lnTo>
                      <a:lnTo>
                        <a:pt x="228" y="510"/>
                      </a:lnTo>
                      <a:lnTo>
                        <a:pt x="240" y="510"/>
                      </a:lnTo>
                      <a:lnTo>
                        <a:pt x="246" y="504"/>
                      </a:lnTo>
                      <a:lnTo>
                        <a:pt x="246" y="468"/>
                      </a:lnTo>
                      <a:lnTo>
                        <a:pt x="252" y="456"/>
                      </a:lnTo>
                      <a:lnTo>
                        <a:pt x="246" y="438"/>
                      </a:lnTo>
                      <a:close/>
                      <a:moveTo>
                        <a:pt x="264" y="534"/>
                      </a:moveTo>
                      <a:lnTo>
                        <a:pt x="258" y="546"/>
                      </a:lnTo>
                      <a:lnTo>
                        <a:pt x="258" y="588"/>
                      </a:lnTo>
                      <a:lnTo>
                        <a:pt x="264" y="600"/>
                      </a:lnTo>
                      <a:lnTo>
                        <a:pt x="276" y="612"/>
                      </a:lnTo>
                      <a:lnTo>
                        <a:pt x="288" y="612"/>
                      </a:lnTo>
                      <a:lnTo>
                        <a:pt x="294" y="606"/>
                      </a:lnTo>
                      <a:lnTo>
                        <a:pt x="294" y="588"/>
                      </a:lnTo>
                      <a:lnTo>
                        <a:pt x="288" y="576"/>
                      </a:lnTo>
                      <a:lnTo>
                        <a:pt x="282" y="558"/>
                      </a:lnTo>
                      <a:lnTo>
                        <a:pt x="282" y="546"/>
                      </a:lnTo>
                      <a:lnTo>
                        <a:pt x="276" y="534"/>
                      </a:lnTo>
                      <a:lnTo>
                        <a:pt x="264" y="534"/>
                      </a:lnTo>
                      <a:close/>
                      <a:moveTo>
                        <a:pt x="48" y="222"/>
                      </a:moveTo>
                      <a:lnTo>
                        <a:pt x="42" y="228"/>
                      </a:lnTo>
                      <a:lnTo>
                        <a:pt x="42" y="246"/>
                      </a:lnTo>
                      <a:lnTo>
                        <a:pt x="48" y="258"/>
                      </a:lnTo>
                      <a:lnTo>
                        <a:pt x="66" y="258"/>
                      </a:lnTo>
                      <a:lnTo>
                        <a:pt x="84" y="276"/>
                      </a:lnTo>
                      <a:lnTo>
                        <a:pt x="90" y="270"/>
                      </a:lnTo>
                      <a:lnTo>
                        <a:pt x="90" y="252"/>
                      </a:lnTo>
                      <a:lnTo>
                        <a:pt x="78" y="246"/>
                      </a:lnTo>
                      <a:lnTo>
                        <a:pt x="72" y="234"/>
                      </a:lnTo>
                      <a:lnTo>
                        <a:pt x="60" y="228"/>
                      </a:lnTo>
                      <a:lnTo>
                        <a:pt x="54" y="222"/>
                      </a:lnTo>
                      <a:lnTo>
                        <a:pt x="48" y="222"/>
                      </a:lnTo>
                      <a:close/>
                      <a:moveTo>
                        <a:pt x="162" y="330"/>
                      </a:moveTo>
                      <a:lnTo>
                        <a:pt x="156" y="330"/>
                      </a:lnTo>
                      <a:lnTo>
                        <a:pt x="144" y="342"/>
                      </a:lnTo>
                      <a:lnTo>
                        <a:pt x="144" y="354"/>
                      </a:lnTo>
                      <a:lnTo>
                        <a:pt x="156" y="366"/>
                      </a:lnTo>
                      <a:lnTo>
                        <a:pt x="162" y="378"/>
                      </a:lnTo>
                      <a:lnTo>
                        <a:pt x="174" y="390"/>
                      </a:lnTo>
                      <a:lnTo>
                        <a:pt x="180" y="402"/>
                      </a:lnTo>
                      <a:lnTo>
                        <a:pt x="192" y="414"/>
                      </a:lnTo>
                      <a:lnTo>
                        <a:pt x="198" y="408"/>
                      </a:lnTo>
                      <a:lnTo>
                        <a:pt x="198" y="402"/>
                      </a:lnTo>
                      <a:lnTo>
                        <a:pt x="204" y="390"/>
                      </a:lnTo>
                      <a:lnTo>
                        <a:pt x="204" y="384"/>
                      </a:lnTo>
                      <a:lnTo>
                        <a:pt x="198" y="372"/>
                      </a:lnTo>
                      <a:lnTo>
                        <a:pt x="198" y="366"/>
                      </a:lnTo>
                      <a:lnTo>
                        <a:pt x="192" y="360"/>
                      </a:lnTo>
                      <a:lnTo>
                        <a:pt x="186" y="348"/>
                      </a:lnTo>
                      <a:lnTo>
                        <a:pt x="180" y="342"/>
                      </a:lnTo>
                      <a:lnTo>
                        <a:pt x="168" y="336"/>
                      </a:lnTo>
                      <a:lnTo>
                        <a:pt x="162" y="330"/>
                      </a:lnTo>
                      <a:close/>
                      <a:moveTo>
                        <a:pt x="2574" y="486"/>
                      </a:moveTo>
                      <a:lnTo>
                        <a:pt x="2574" y="474"/>
                      </a:lnTo>
                      <a:lnTo>
                        <a:pt x="2568" y="474"/>
                      </a:lnTo>
                      <a:lnTo>
                        <a:pt x="2556" y="468"/>
                      </a:lnTo>
                      <a:lnTo>
                        <a:pt x="2520" y="468"/>
                      </a:lnTo>
                      <a:lnTo>
                        <a:pt x="2514" y="474"/>
                      </a:lnTo>
                      <a:lnTo>
                        <a:pt x="2520" y="498"/>
                      </a:lnTo>
                      <a:lnTo>
                        <a:pt x="2526" y="498"/>
                      </a:lnTo>
                      <a:lnTo>
                        <a:pt x="2538" y="492"/>
                      </a:lnTo>
                      <a:lnTo>
                        <a:pt x="2562" y="492"/>
                      </a:lnTo>
                      <a:lnTo>
                        <a:pt x="2568" y="486"/>
                      </a:lnTo>
                      <a:lnTo>
                        <a:pt x="2574" y="486"/>
                      </a:lnTo>
                      <a:close/>
                      <a:moveTo>
                        <a:pt x="336" y="648"/>
                      </a:moveTo>
                      <a:lnTo>
                        <a:pt x="342" y="648"/>
                      </a:lnTo>
                      <a:lnTo>
                        <a:pt x="342" y="636"/>
                      </a:lnTo>
                      <a:lnTo>
                        <a:pt x="330" y="624"/>
                      </a:lnTo>
                      <a:lnTo>
                        <a:pt x="318" y="624"/>
                      </a:lnTo>
                      <a:lnTo>
                        <a:pt x="318" y="636"/>
                      </a:lnTo>
                      <a:lnTo>
                        <a:pt x="330" y="648"/>
                      </a:lnTo>
                      <a:lnTo>
                        <a:pt x="336" y="648"/>
                      </a:lnTo>
                      <a:close/>
                      <a:moveTo>
                        <a:pt x="2472" y="654"/>
                      </a:moveTo>
                      <a:lnTo>
                        <a:pt x="2484" y="648"/>
                      </a:lnTo>
                      <a:lnTo>
                        <a:pt x="2502" y="630"/>
                      </a:lnTo>
                      <a:lnTo>
                        <a:pt x="2502" y="618"/>
                      </a:lnTo>
                      <a:lnTo>
                        <a:pt x="2430" y="612"/>
                      </a:lnTo>
                      <a:lnTo>
                        <a:pt x="2430" y="624"/>
                      </a:lnTo>
                      <a:lnTo>
                        <a:pt x="2436" y="630"/>
                      </a:lnTo>
                      <a:lnTo>
                        <a:pt x="2442" y="642"/>
                      </a:lnTo>
                      <a:lnTo>
                        <a:pt x="2448" y="648"/>
                      </a:lnTo>
                      <a:lnTo>
                        <a:pt x="2460" y="654"/>
                      </a:lnTo>
                      <a:lnTo>
                        <a:pt x="2472" y="654"/>
                      </a:lnTo>
                      <a:close/>
                      <a:moveTo>
                        <a:pt x="2406" y="288"/>
                      </a:moveTo>
                      <a:lnTo>
                        <a:pt x="2418" y="276"/>
                      </a:lnTo>
                      <a:lnTo>
                        <a:pt x="2418" y="264"/>
                      </a:lnTo>
                      <a:lnTo>
                        <a:pt x="2412" y="258"/>
                      </a:lnTo>
                      <a:lnTo>
                        <a:pt x="2400" y="252"/>
                      </a:lnTo>
                      <a:lnTo>
                        <a:pt x="2376" y="252"/>
                      </a:lnTo>
                      <a:lnTo>
                        <a:pt x="2370" y="258"/>
                      </a:lnTo>
                      <a:lnTo>
                        <a:pt x="2370" y="264"/>
                      </a:lnTo>
                      <a:lnTo>
                        <a:pt x="2394" y="288"/>
                      </a:lnTo>
                      <a:lnTo>
                        <a:pt x="2406" y="288"/>
                      </a:lnTo>
                      <a:close/>
                      <a:moveTo>
                        <a:pt x="2868" y="528"/>
                      </a:moveTo>
                      <a:lnTo>
                        <a:pt x="2886" y="534"/>
                      </a:lnTo>
                      <a:lnTo>
                        <a:pt x="2892" y="534"/>
                      </a:lnTo>
                      <a:lnTo>
                        <a:pt x="2898" y="528"/>
                      </a:lnTo>
                      <a:lnTo>
                        <a:pt x="2898" y="522"/>
                      </a:lnTo>
                      <a:lnTo>
                        <a:pt x="2874" y="510"/>
                      </a:lnTo>
                      <a:lnTo>
                        <a:pt x="2868" y="516"/>
                      </a:lnTo>
                      <a:lnTo>
                        <a:pt x="2862" y="516"/>
                      </a:lnTo>
                      <a:lnTo>
                        <a:pt x="2862" y="522"/>
                      </a:lnTo>
                      <a:lnTo>
                        <a:pt x="2868" y="528"/>
                      </a:lnTo>
                      <a:close/>
                      <a:moveTo>
                        <a:pt x="2916" y="618"/>
                      </a:moveTo>
                      <a:lnTo>
                        <a:pt x="2928" y="618"/>
                      </a:lnTo>
                      <a:lnTo>
                        <a:pt x="2940" y="612"/>
                      </a:lnTo>
                      <a:lnTo>
                        <a:pt x="2958" y="612"/>
                      </a:lnTo>
                      <a:lnTo>
                        <a:pt x="2964" y="606"/>
                      </a:lnTo>
                      <a:lnTo>
                        <a:pt x="2970" y="606"/>
                      </a:lnTo>
                      <a:lnTo>
                        <a:pt x="2964" y="606"/>
                      </a:lnTo>
                      <a:lnTo>
                        <a:pt x="2958" y="600"/>
                      </a:lnTo>
                      <a:lnTo>
                        <a:pt x="2946" y="594"/>
                      </a:lnTo>
                      <a:lnTo>
                        <a:pt x="2934" y="594"/>
                      </a:lnTo>
                      <a:lnTo>
                        <a:pt x="2928" y="588"/>
                      </a:lnTo>
                      <a:lnTo>
                        <a:pt x="2922" y="588"/>
                      </a:lnTo>
                      <a:lnTo>
                        <a:pt x="2910" y="594"/>
                      </a:lnTo>
                      <a:lnTo>
                        <a:pt x="2892" y="594"/>
                      </a:lnTo>
                      <a:lnTo>
                        <a:pt x="2886" y="600"/>
                      </a:lnTo>
                      <a:lnTo>
                        <a:pt x="2880" y="600"/>
                      </a:lnTo>
                      <a:lnTo>
                        <a:pt x="2892" y="606"/>
                      </a:lnTo>
                      <a:lnTo>
                        <a:pt x="2898" y="612"/>
                      </a:lnTo>
                      <a:lnTo>
                        <a:pt x="2910" y="618"/>
                      </a:lnTo>
                      <a:lnTo>
                        <a:pt x="2916" y="618"/>
                      </a:lnTo>
                      <a:close/>
                      <a:moveTo>
                        <a:pt x="1710" y="552"/>
                      </a:moveTo>
                      <a:lnTo>
                        <a:pt x="1710" y="564"/>
                      </a:lnTo>
                      <a:lnTo>
                        <a:pt x="1716" y="570"/>
                      </a:lnTo>
                      <a:lnTo>
                        <a:pt x="1716" y="582"/>
                      </a:lnTo>
                      <a:lnTo>
                        <a:pt x="1722" y="594"/>
                      </a:lnTo>
                      <a:lnTo>
                        <a:pt x="1722" y="612"/>
                      </a:lnTo>
                      <a:lnTo>
                        <a:pt x="1716" y="618"/>
                      </a:lnTo>
                      <a:lnTo>
                        <a:pt x="1692" y="630"/>
                      </a:lnTo>
                      <a:lnTo>
                        <a:pt x="1686" y="636"/>
                      </a:lnTo>
                      <a:lnTo>
                        <a:pt x="1674" y="642"/>
                      </a:lnTo>
                      <a:lnTo>
                        <a:pt x="1674" y="678"/>
                      </a:lnTo>
                      <a:lnTo>
                        <a:pt x="1680" y="684"/>
                      </a:lnTo>
                      <a:lnTo>
                        <a:pt x="1686" y="696"/>
                      </a:lnTo>
                      <a:lnTo>
                        <a:pt x="1674" y="708"/>
                      </a:lnTo>
                      <a:lnTo>
                        <a:pt x="1674" y="720"/>
                      </a:lnTo>
                      <a:lnTo>
                        <a:pt x="1680" y="726"/>
                      </a:lnTo>
                      <a:lnTo>
                        <a:pt x="1692" y="732"/>
                      </a:lnTo>
                      <a:lnTo>
                        <a:pt x="1698" y="726"/>
                      </a:lnTo>
                      <a:lnTo>
                        <a:pt x="1722" y="726"/>
                      </a:lnTo>
                      <a:lnTo>
                        <a:pt x="1728" y="732"/>
                      </a:lnTo>
                      <a:lnTo>
                        <a:pt x="1728" y="756"/>
                      </a:lnTo>
                      <a:lnTo>
                        <a:pt x="1722" y="762"/>
                      </a:lnTo>
                      <a:lnTo>
                        <a:pt x="1740" y="780"/>
                      </a:lnTo>
                      <a:lnTo>
                        <a:pt x="1728" y="846"/>
                      </a:lnTo>
                      <a:lnTo>
                        <a:pt x="1710" y="864"/>
                      </a:lnTo>
                      <a:lnTo>
                        <a:pt x="1704" y="876"/>
                      </a:lnTo>
                      <a:lnTo>
                        <a:pt x="1704" y="888"/>
                      </a:lnTo>
                      <a:lnTo>
                        <a:pt x="1710" y="906"/>
                      </a:lnTo>
                      <a:lnTo>
                        <a:pt x="1722" y="924"/>
                      </a:lnTo>
                      <a:lnTo>
                        <a:pt x="1746" y="936"/>
                      </a:lnTo>
                      <a:lnTo>
                        <a:pt x="1764" y="930"/>
                      </a:lnTo>
                      <a:lnTo>
                        <a:pt x="1788" y="906"/>
                      </a:lnTo>
                      <a:lnTo>
                        <a:pt x="1788" y="864"/>
                      </a:lnTo>
                      <a:lnTo>
                        <a:pt x="1782" y="858"/>
                      </a:lnTo>
                      <a:lnTo>
                        <a:pt x="1776" y="846"/>
                      </a:lnTo>
                      <a:lnTo>
                        <a:pt x="1800" y="822"/>
                      </a:lnTo>
                      <a:lnTo>
                        <a:pt x="1806" y="804"/>
                      </a:lnTo>
                      <a:lnTo>
                        <a:pt x="1806" y="774"/>
                      </a:lnTo>
                      <a:lnTo>
                        <a:pt x="1812" y="756"/>
                      </a:lnTo>
                      <a:lnTo>
                        <a:pt x="1812" y="726"/>
                      </a:lnTo>
                      <a:lnTo>
                        <a:pt x="1806" y="714"/>
                      </a:lnTo>
                      <a:lnTo>
                        <a:pt x="1800" y="696"/>
                      </a:lnTo>
                      <a:lnTo>
                        <a:pt x="1794" y="684"/>
                      </a:lnTo>
                      <a:lnTo>
                        <a:pt x="1794" y="636"/>
                      </a:lnTo>
                      <a:lnTo>
                        <a:pt x="1800" y="630"/>
                      </a:lnTo>
                      <a:lnTo>
                        <a:pt x="1800" y="624"/>
                      </a:lnTo>
                      <a:lnTo>
                        <a:pt x="1806" y="618"/>
                      </a:lnTo>
                      <a:lnTo>
                        <a:pt x="1812" y="618"/>
                      </a:lnTo>
                      <a:lnTo>
                        <a:pt x="1818" y="624"/>
                      </a:lnTo>
                      <a:lnTo>
                        <a:pt x="1824" y="642"/>
                      </a:lnTo>
                      <a:lnTo>
                        <a:pt x="1830" y="666"/>
                      </a:lnTo>
                      <a:lnTo>
                        <a:pt x="1836" y="684"/>
                      </a:lnTo>
                      <a:lnTo>
                        <a:pt x="1836" y="702"/>
                      </a:lnTo>
                      <a:lnTo>
                        <a:pt x="1866" y="738"/>
                      </a:lnTo>
                      <a:lnTo>
                        <a:pt x="1866" y="792"/>
                      </a:lnTo>
                      <a:lnTo>
                        <a:pt x="1890" y="822"/>
                      </a:lnTo>
                      <a:lnTo>
                        <a:pt x="1890" y="858"/>
                      </a:lnTo>
                      <a:lnTo>
                        <a:pt x="1902" y="930"/>
                      </a:lnTo>
                      <a:lnTo>
                        <a:pt x="1920" y="918"/>
                      </a:lnTo>
                      <a:lnTo>
                        <a:pt x="1962" y="930"/>
                      </a:lnTo>
                      <a:lnTo>
                        <a:pt x="1962" y="870"/>
                      </a:lnTo>
                      <a:lnTo>
                        <a:pt x="1968" y="864"/>
                      </a:lnTo>
                      <a:lnTo>
                        <a:pt x="1974" y="852"/>
                      </a:lnTo>
                      <a:lnTo>
                        <a:pt x="1980" y="876"/>
                      </a:lnTo>
                      <a:lnTo>
                        <a:pt x="1998" y="876"/>
                      </a:lnTo>
                      <a:lnTo>
                        <a:pt x="2004" y="870"/>
                      </a:lnTo>
                      <a:lnTo>
                        <a:pt x="2010" y="858"/>
                      </a:lnTo>
                      <a:lnTo>
                        <a:pt x="2010" y="828"/>
                      </a:lnTo>
                      <a:lnTo>
                        <a:pt x="2004" y="822"/>
                      </a:lnTo>
                      <a:lnTo>
                        <a:pt x="2004" y="816"/>
                      </a:lnTo>
                      <a:lnTo>
                        <a:pt x="1992" y="810"/>
                      </a:lnTo>
                      <a:lnTo>
                        <a:pt x="1986" y="798"/>
                      </a:lnTo>
                      <a:lnTo>
                        <a:pt x="1974" y="792"/>
                      </a:lnTo>
                      <a:lnTo>
                        <a:pt x="1962" y="780"/>
                      </a:lnTo>
                      <a:lnTo>
                        <a:pt x="1956" y="768"/>
                      </a:lnTo>
                      <a:lnTo>
                        <a:pt x="1944" y="756"/>
                      </a:lnTo>
                      <a:lnTo>
                        <a:pt x="1944" y="750"/>
                      </a:lnTo>
                      <a:lnTo>
                        <a:pt x="1956" y="726"/>
                      </a:lnTo>
                      <a:lnTo>
                        <a:pt x="1968" y="720"/>
                      </a:lnTo>
                      <a:lnTo>
                        <a:pt x="1968" y="708"/>
                      </a:lnTo>
                      <a:lnTo>
                        <a:pt x="1962" y="696"/>
                      </a:lnTo>
                      <a:lnTo>
                        <a:pt x="1938" y="684"/>
                      </a:lnTo>
                      <a:lnTo>
                        <a:pt x="1932" y="672"/>
                      </a:lnTo>
                      <a:lnTo>
                        <a:pt x="1932" y="642"/>
                      </a:lnTo>
                      <a:lnTo>
                        <a:pt x="1938" y="636"/>
                      </a:lnTo>
                      <a:lnTo>
                        <a:pt x="1938" y="630"/>
                      </a:lnTo>
                      <a:lnTo>
                        <a:pt x="1926" y="618"/>
                      </a:lnTo>
                      <a:lnTo>
                        <a:pt x="1914" y="612"/>
                      </a:lnTo>
                      <a:lnTo>
                        <a:pt x="1896" y="594"/>
                      </a:lnTo>
                      <a:lnTo>
                        <a:pt x="1884" y="588"/>
                      </a:lnTo>
                      <a:lnTo>
                        <a:pt x="1878" y="582"/>
                      </a:lnTo>
                      <a:lnTo>
                        <a:pt x="1914" y="582"/>
                      </a:lnTo>
                      <a:lnTo>
                        <a:pt x="1926" y="576"/>
                      </a:lnTo>
                      <a:lnTo>
                        <a:pt x="1932" y="570"/>
                      </a:lnTo>
                      <a:lnTo>
                        <a:pt x="1944" y="546"/>
                      </a:lnTo>
                      <a:lnTo>
                        <a:pt x="1950" y="540"/>
                      </a:lnTo>
                      <a:lnTo>
                        <a:pt x="1956" y="528"/>
                      </a:lnTo>
                      <a:lnTo>
                        <a:pt x="1992" y="528"/>
                      </a:lnTo>
                      <a:lnTo>
                        <a:pt x="2004" y="522"/>
                      </a:lnTo>
                      <a:lnTo>
                        <a:pt x="2010" y="522"/>
                      </a:lnTo>
                      <a:lnTo>
                        <a:pt x="2016" y="516"/>
                      </a:lnTo>
                      <a:lnTo>
                        <a:pt x="2016" y="504"/>
                      </a:lnTo>
                      <a:lnTo>
                        <a:pt x="1998" y="486"/>
                      </a:lnTo>
                      <a:lnTo>
                        <a:pt x="1986" y="480"/>
                      </a:lnTo>
                      <a:lnTo>
                        <a:pt x="1974" y="486"/>
                      </a:lnTo>
                      <a:lnTo>
                        <a:pt x="1956" y="504"/>
                      </a:lnTo>
                      <a:lnTo>
                        <a:pt x="1956" y="510"/>
                      </a:lnTo>
                      <a:lnTo>
                        <a:pt x="1944" y="510"/>
                      </a:lnTo>
                      <a:lnTo>
                        <a:pt x="1932" y="504"/>
                      </a:lnTo>
                      <a:lnTo>
                        <a:pt x="1896" y="504"/>
                      </a:lnTo>
                      <a:lnTo>
                        <a:pt x="1890" y="510"/>
                      </a:lnTo>
                      <a:lnTo>
                        <a:pt x="1884" y="522"/>
                      </a:lnTo>
                      <a:lnTo>
                        <a:pt x="1854" y="552"/>
                      </a:lnTo>
                      <a:lnTo>
                        <a:pt x="1848" y="546"/>
                      </a:lnTo>
                      <a:lnTo>
                        <a:pt x="1836" y="540"/>
                      </a:lnTo>
                      <a:lnTo>
                        <a:pt x="1824" y="516"/>
                      </a:lnTo>
                      <a:lnTo>
                        <a:pt x="1788" y="498"/>
                      </a:lnTo>
                      <a:lnTo>
                        <a:pt x="1776" y="498"/>
                      </a:lnTo>
                      <a:lnTo>
                        <a:pt x="1776" y="486"/>
                      </a:lnTo>
                      <a:lnTo>
                        <a:pt x="1782" y="468"/>
                      </a:lnTo>
                      <a:lnTo>
                        <a:pt x="1782" y="456"/>
                      </a:lnTo>
                      <a:lnTo>
                        <a:pt x="1794" y="420"/>
                      </a:lnTo>
                      <a:lnTo>
                        <a:pt x="1806" y="408"/>
                      </a:lnTo>
                      <a:lnTo>
                        <a:pt x="1824" y="408"/>
                      </a:lnTo>
                      <a:lnTo>
                        <a:pt x="1842" y="414"/>
                      </a:lnTo>
                      <a:lnTo>
                        <a:pt x="1896" y="414"/>
                      </a:lnTo>
                      <a:lnTo>
                        <a:pt x="1902" y="408"/>
                      </a:lnTo>
                      <a:lnTo>
                        <a:pt x="1908" y="408"/>
                      </a:lnTo>
                      <a:lnTo>
                        <a:pt x="1908" y="402"/>
                      </a:lnTo>
                      <a:lnTo>
                        <a:pt x="1914" y="396"/>
                      </a:lnTo>
                      <a:lnTo>
                        <a:pt x="1920" y="396"/>
                      </a:lnTo>
                      <a:lnTo>
                        <a:pt x="1944" y="402"/>
                      </a:lnTo>
                      <a:lnTo>
                        <a:pt x="1980" y="420"/>
                      </a:lnTo>
                      <a:lnTo>
                        <a:pt x="2010" y="432"/>
                      </a:lnTo>
                      <a:lnTo>
                        <a:pt x="2034" y="438"/>
                      </a:lnTo>
                      <a:lnTo>
                        <a:pt x="2040" y="438"/>
                      </a:lnTo>
                      <a:lnTo>
                        <a:pt x="2052" y="432"/>
                      </a:lnTo>
                      <a:lnTo>
                        <a:pt x="2064" y="420"/>
                      </a:lnTo>
                      <a:lnTo>
                        <a:pt x="2082" y="420"/>
                      </a:lnTo>
                      <a:lnTo>
                        <a:pt x="2094" y="414"/>
                      </a:lnTo>
                      <a:lnTo>
                        <a:pt x="2106" y="414"/>
                      </a:lnTo>
                      <a:lnTo>
                        <a:pt x="2112" y="408"/>
                      </a:lnTo>
                      <a:lnTo>
                        <a:pt x="2112" y="402"/>
                      </a:lnTo>
                      <a:lnTo>
                        <a:pt x="2106" y="396"/>
                      </a:lnTo>
                      <a:lnTo>
                        <a:pt x="2106" y="390"/>
                      </a:lnTo>
                      <a:lnTo>
                        <a:pt x="2118" y="378"/>
                      </a:lnTo>
                      <a:lnTo>
                        <a:pt x="2142" y="366"/>
                      </a:lnTo>
                      <a:lnTo>
                        <a:pt x="2148" y="360"/>
                      </a:lnTo>
                      <a:lnTo>
                        <a:pt x="2160" y="354"/>
                      </a:lnTo>
                      <a:lnTo>
                        <a:pt x="2148" y="324"/>
                      </a:lnTo>
                      <a:lnTo>
                        <a:pt x="2070" y="360"/>
                      </a:lnTo>
                      <a:lnTo>
                        <a:pt x="2076" y="366"/>
                      </a:lnTo>
                      <a:lnTo>
                        <a:pt x="2076" y="372"/>
                      </a:lnTo>
                      <a:lnTo>
                        <a:pt x="2070" y="378"/>
                      </a:lnTo>
                      <a:lnTo>
                        <a:pt x="2046" y="378"/>
                      </a:lnTo>
                      <a:lnTo>
                        <a:pt x="2022" y="366"/>
                      </a:lnTo>
                      <a:lnTo>
                        <a:pt x="2004" y="366"/>
                      </a:lnTo>
                      <a:lnTo>
                        <a:pt x="1968" y="384"/>
                      </a:lnTo>
                      <a:lnTo>
                        <a:pt x="1950" y="384"/>
                      </a:lnTo>
                      <a:lnTo>
                        <a:pt x="1938" y="378"/>
                      </a:lnTo>
                      <a:lnTo>
                        <a:pt x="1926" y="378"/>
                      </a:lnTo>
                      <a:lnTo>
                        <a:pt x="1902" y="366"/>
                      </a:lnTo>
                      <a:lnTo>
                        <a:pt x="1860" y="366"/>
                      </a:lnTo>
                      <a:lnTo>
                        <a:pt x="1872" y="348"/>
                      </a:lnTo>
                      <a:lnTo>
                        <a:pt x="1860" y="348"/>
                      </a:lnTo>
                      <a:lnTo>
                        <a:pt x="1848" y="342"/>
                      </a:lnTo>
                      <a:lnTo>
                        <a:pt x="1824" y="342"/>
                      </a:lnTo>
                      <a:lnTo>
                        <a:pt x="1824" y="366"/>
                      </a:lnTo>
                      <a:lnTo>
                        <a:pt x="1812" y="378"/>
                      </a:lnTo>
                      <a:lnTo>
                        <a:pt x="1788" y="390"/>
                      </a:lnTo>
                      <a:lnTo>
                        <a:pt x="1764" y="390"/>
                      </a:lnTo>
                      <a:lnTo>
                        <a:pt x="1758" y="396"/>
                      </a:lnTo>
                      <a:lnTo>
                        <a:pt x="1758" y="426"/>
                      </a:lnTo>
                      <a:lnTo>
                        <a:pt x="1740" y="432"/>
                      </a:lnTo>
                      <a:lnTo>
                        <a:pt x="1752" y="498"/>
                      </a:lnTo>
                      <a:lnTo>
                        <a:pt x="1740" y="498"/>
                      </a:lnTo>
                      <a:lnTo>
                        <a:pt x="1734" y="510"/>
                      </a:lnTo>
                      <a:lnTo>
                        <a:pt x="1728" y="516"/>
                      </a:lnTo>
                      <a:lnTo>
                        <a:pt x="1710" y="552"/>
                      </a:lnTo>
                      <a:close/>
                      <a:moveTo>
                        <a:pt x="1986" y="576"/>
                      </a:moveTo>
                      <a:lnTo>
                        <a:pt x="1986" y="594"/>
                      </a:lnTo>
                      <a:lnTo>
                        <a:pt x="1992" y="600"/>
                      </a:lnTo>
                      <a:lnTo>
                        <a:pt x="2004" y="600"/>
                      </a:lnTo>
                      <a:lnTo>
                        <a:pt x="2016" y="588"/>
                      </a:lnTo>
                      <a:lnTo>
                        <a:pt x="2016" y="576"/>
                      </a:lnTo>
                      <a:lnTo>
                        <a:pt x="1986" y="576"/>
                      </a:lnTo>
                      <a:close/>
                      <a:moveTo>
                        <a:pt x="1686" y="1110"/>
                      </a:moveTo>
                      <a:lnTo>
                        <a:pt x="1674" y="1110"/>
                      </a:lnTo>
                      <a:lnTo>
                        <a:pt x="1668" y="1116"/>
                      </a:lnTo>
                      <a:lnTo>
                        <a:pt x="1662" y="1116"/>
                      </a:lnTo>
                      <a:lnTo>
                        <a:pt x="1614" y="1104"/>
                      </a:lnTo>
                      <a:lnTo>
                        <a:pt x="1644" y="1146"/>
                      </a:lnTo>
                      <a:lnTo>
                        <a:pt x="1650" y="1152"/>
                      </a:lnTo>
                      <a:lnTo>
                        <a:pt x="1662" y="1158"/>
                      </a:lnTo>
                      <a:lnTo>
                        <a:pt x="1668" y="1164"/>
                      </a:lnTo>
                      <a:lnTo>
                        <a:pt x="1680" y="1170"/>
                      </a:lnTo>
                      <a:lnTo>
                        <a:pt x="1692" y="1158"/>
                      </a:lnTo>
                      <a:lnTo>
                        <a:pt x="1698" y="1140"/>
                      </a:lnTo>
                      <a:lnTo>
                        <a:pt x="1698" y="1128"/>
                      </a:lnTo>
                      <a:lnTo>
                        <a:pt x="1692" y="1116"/>
                      </a:lnTo>
                      <a:lnTo>
                        <a:pt x="1686" y="1110"/>
                      </a:lnTo>
                      <a:close/>
                      <a:moveTo>
                        <a:pt x="2094" y="1104"/>
                      </a:moveTo>
                      <a:lnTo>
                        <a:pt x="2064" y="1128"/>
                      </a:lnTo>
                      <a:lnTo>
                        <a:pt x="2094" y="1134"/>
                      </a:lnTo>
                      <a:lnTo>
                        <a:pt x="2094" y="1104"/>
                      </a:lnTo>
                      <a:close/>
                      <a:moveTo>
                        <a:pt x="486" y="294"/>
                      </a:moveTo>
                      <a:lnTo>
                        <a:pt x="474" y="288"/>
                      </a:lnTo>
                      <a:lnTo>
                        <a:pt x="468" y="288"/>
                      </a:lnTo>
                      <a:lnTo>
                        <a:pt x="456" y="294"/>
                      </a:lnTo>
                      <a:lnTo>
                        <a:pt x="456" y="312"/>
                      </a:lnTo>
                      <a:lnTo>
                        <a:pt x="468" y="324"/>
                      </a:lnTo>
                      <a:lnTo>
                        <a:pt x="474" y="318"/>
                      </a:lnTo>
                      <a:lnTo>
                        <a:pt x="486" y="318"/>
                      </a:lnTo>
                      <a:lnTo>
                        <a:pt x="486" y="312"/>
                      </a:lnTo>
                      <a:lnTo>
                        <a:pt x="492" y="300"/>
                      </a:lnTo>
                      <a:lnTo>
                        <a:pt x="486" y="294"/>
                      </a:lnTo>
                      <a:close/>
                      <a:moveTo>
                        <a:pt x="2346" y="588"/>
                      </a:moveTo>
                      <a:lnTo>
                        <a:pt x="2340" y="576"/>
                      </a:lnTo>
                      <a:lnTo>
                        <a:pt x="2328" y="570"/>
                      </a:lnTo>
                      <a:lnTo>
                        <a:pt x="2310" y="552"/>
                      </a:lnTo>
                      <a:lnTo>
                        <a:pt x="2304" y="552"/>
                      </a:lnTo>
                      <a:lnTo>
                        <a:pt x="2304" y="600"/>
                      </a:lnTo>
                      <a:lnTo>
                        <a:pt x="2316" y="600"/>
                      </a:lnTo>
                      <a:lnTo>
                        <a:pt x="2328" y="606"/>
                      </a:lnTo>
                      <a:lnTo>
                        <a:pt x="2334" y="606"/>
                      </a:lnTo>
                      <a:lnTo>
                        <a:pt x="2346" y="600"/>
                      </a:lnTo>
                      <a:lnTo>
                        <a:pt x="2346" y="588"/>
                      </a:lnTo>
                      <a:close/>
                      <a:moveTo>
                        <a:pt x="2310" y="474"/>
                      </a:moveTo>
                      <a:lnTo>
                        <a:pt x="2340" y="504"/>
                      </a:lnTo>
                      <a:lnTo>
                        <a:pt x="2358" y="516"/>
                      </a:lnTo>
                      <a:lnTo>
                        <a:pt x="2382" y="528"/>
                      </a:lnTo>
                      <a:lnTo>
                        <a:pt x="2400" y="528"/>
                      </a:lnTo>
                      <a:lnTo>
                        <a:pt x="2400" y="522"/>
                      </a:lnTo>
                      <a:lnTo>
                        <a:pt x="2358" y="480"/>
                      </a:lnTo>
                      <a:lnTo>
                        <a:pt x="2358" y="468"/>
                      </a:lnTo>
                      <a:lnTo>
                        <a:pt x="2364" y="456"/>
                      </a:lnTo>
                      <a:lnTo>
                        <a:pt x="2376" y="450"/>
                      </a:lnTo>
                      <a:lnTo>
                        <a:pt x="2394" y="450"/>
                      </a:lnTo>
                      <a:lnTo>
                        <a:pt x="2406" y="456"/>
                      </a:lnTo>
                      <a:lnTo>
                        <a:pt x="2424" y="444"/>
                      </a:lnTo>
                      <a:lnTo>
                        <a:pt x="2400" y="432"/>
                      </a:lnTo>
                      <a:lnTo>
                        <a:pt x="2412" y="426"/>
                      </a:lnTo>
                      <a:lnTo>
                        <a:pt x="2424" y="402"/>
                      </a:lnTo>
                      <a:lnTo>
                        <a:pt x="2412" y="378"/>
                      </a:lnTo>
                      <a:lnTo>
                        <a:pt x="2400" y="372"/>
                      </a:lnTo>
                      <a:lnTo>
                        <a:pt x="2382" y="372"/>
                      </a:lnTo>
                      <a:lnTo>
                        <a:pt x="2358" y="396"/>
                      </a:lnTo>
                      <a:lnTo>
                        <a:pt x="2346" y="402"/>
                      </a:lnTo>
                      <a:lnTo>
                        <a:pt x="2340" y="408"/>
                      </a:lnTo>
                      <a:lnTo>
                        <a:pt x="2334" y="408"/>
                      </a:lnTo>
                      <a:lnTo>
                        <a:pt x="2328" y="402"/>
                      </a:lnTo>
                      <a:lnTo>
                        <a:pt x="2328" y="366"/>
                      </a:lnTo>
                      <a:lnTo>
                        <a:pt x="2334" y="360"/>
                      </a:lnTo>
                      <a:lnTo>
                        <a:pt x="2346" y="336"/>
                      </a:lnTo>
                      <a:lnTo>
                        <a:pt x="2346" y="318"/>
                      </a:lnTo>
                      <a:lnTo>
                        <a:pt x="2340" y="312"/>
                      </a:lnTo>
                      <a:lnTo>
                        <a:pt x="2358" y="276"/>
                      </a:lnTo>
                      <a:lnTo>
                        <a:pt x="2316" y="312"/>
                      </a:lnTo>
                      <a:lnTo>
                        <a:pt x="2316" y="342"/>
                      </a:lnTo>
                      <a:lnTo>
                        <a:pt x="2304" y="348"/>
                      </a:lnTo>
                      <a:lnTo>
                        <a:pt x="2298" y="354"/>
                      </a:lnTo>
                      <a:lnTo>
                        <a:pt x="2286" y="378"/>
                      </a:lnTo>
                      <a:lnTo>
                        <a:pt x="2286" y="408"/>
                      </a:lnTo>
                      <a:lnTo>
                        <a:pt x="2298" y="420"/>
                      </a:lnTo>
                      <a:lnTo>
                        <a:pt x="2304" y="432"/>
                      </a:lnTo>
                      <a:lnTo>
                        <a:pt x="2310" y="438"/>
                      </a:lnTo>
                      <a:lnTo>
                        <a:pt x="2310" y="444"/>
                      </a:lnTo>
                      <a:lnTo>
                        <a:pt x="2304" y="450"/>
                      </a:lnTo>
                      <a:lnTo>
                        <a:pt x="2304" y="468"/>
                      </a:lnTo>
                      <a:lnTo>
                        <a:pt x="2310" y="474"/>
                      </a:lnTo>
                      <a:close/>
                      <a:moveTo>
                        <a:pt x="2250" y="708"/>
                      </a:moveTo>
                      <a:lnTo>
                        <a:pt x="2238" y="696"/>
                      </a:lnTo>
                      <a:lnTo>
                        <a:pt x="2214" y="708"/>
                      </a:lnTo>
                      <a:lnTo>
                        <a:pt x="2214" y="732"/>
                      </a:lnTo>
                      <a:lnTo>
                        <a:pt x="2220" y="744"/>
                      </a:lnTo>
                      <a:lnTo>
                        <a:pt x="2226" y="750"/>
                      </a:lnTo>
                      <a:lnTo>
                        <a:pt x="2250" y="762"/>
                      </a:lnTo>
                      <a:lnTo>
                        <a:pt x="2274" y="762"/>
                      </a:lnTo>
                      <a:lnTo>
                        <a:pt x="2280" y="750"/>
                      </a:lnTo>
                      <a:lnTo>
                        <a:pt x="2280" y="738"/>
                      </a:lnTo>
                      <a:lnTo>
                        <a:pt x="2274" y="726"/>
                      </a:lnTo>
                      <a:lnTo>
                        <a:pt x="2274" y="714"/>
                      </a:lnTo>
                      <a:lnTo>
                        <a:pt x="2268" y="708"/>
                      </a:lnTo>
                      <a:lnTo>
                        <a:pt x="2268" y="702"/>
                      </a:lnTo>
                      <a:lnTo>
                        <a:pt x="2250" y="708"/>
                      </a:lnTo>
                      <a:close/>
                      <a:moveTo>
                        <a:pt x="2148" y="1104"/>
                      </a:moveTo>
                      <a:lnTo>
                        <a:pt x="2226" y="1092"/>
                      </a:lnTo>
                      <a:lnTo>
                        <a:pt x="2166" y="1074"/>
                      </a:lnTo>
                      <a:lnTo>
                        <a:pt x="2148" y="1104"/>
                      </a:lnTo>
                      <a:close/>
                      <a:moveTo>
                        <a:pt x="2544" y="750"/>
                      </a:moveTo>
                      <a:lnTo>
                        <a:pt x="2520" y="732"/>
                      </a:lnTo>
                      <a:lnTo>
                        <a:pt x="2526" y="714"/>
                      </a:lnTo>
                      <a:lnTo>
                        <a:pt x="2514" y="702"/>
                      </a:lnTo>
                      <a:lnTo>
                        <a:pt x="2508" y="690"/>
                      </a:lnTo>
                      <a:lnTo>
                        <a:pt x="2490" y="684"/>
                      </a:lnTo>
                      <a:lnTo>
                        <a:pt x="2472" y="672"/>
                      </a:lnTo>
                      <a:lnTo>
                        <a:pt x="2442" y="666"/>
                      </a:lnTo>
                      <a:lnTo>
                        <a:pt x="2424" y="666"/>
                      </a:lnTo>
                      <a:lnTo>
                        <a:pt x="2388" y="684"/>
                      </a:lnTo>
                      <a:lnTo>
                        <a:pt x="2358" y="684"/>
                      </a:lnTo>
                      <a:lnTo>
                        <a:pt x="2346" y="696"/>
                      </a:lnTo>
                      <a:lnTo>
                        <a:pt x="2340" y="708"/>
                      </a:lnTo>
                      <a:lnTo>
                        <a:pt x="2340" y="726"/>
                      </a:lnTo>
                      <a:lnTo>
                        <a:pt x="2346" y="732"/>
                      </a:lnTo>
                      <a:lnTo>
                        <a:pt x="2364" y="714"/>
                      </a:lnTo>
                      <a:lnTo>
                        <a:pt x="2364" y="726"/>
                      </a:lnTo>
                      <a:lnTo>
                        <a:pt x="2370" y="738"/>
                      </a:lnTo>
                      <a:lnTo>
                        <a:pt x="2376" y="744"/>
                      </a:lnTo>
                      <a:lnTo>
                        <a:pt x="2388" y="738"/>
                      </a:lnTo>
                      <a:lnTo>
                        <a:pt x="2394" y="732"/>
                      </a:lnTo>
                      <a:lnTo>
                        <a:pt x="2394" y="726"/>
                      </a:lnTo>
                      <a:lnTo>
                        <a:pt x="2400" y="720"/>
                      </a:lnTo>
                      <a:lnTo>
                        <a:pt x="2400" y="714"/>
                      </a:lnTo>
                      <a:lnTo>
                        <a:pt x="2406" y="726"/>
                      </a:lnTo>
                      <a:lnTo>
                        <a:pt x="2418" y="732"/>
                      </a:lnTo>
                      <a:lnTo>
                        <a:pt x="2430" y="732"/>
                      </a:lnTo>
                      <a:lnTo>
                        <a:pt x="2442" y="720"/>
                      </a:lnTo>
                      <a:lnTo>
                        <a:pt x="2454" y="714"/>
                      </a:lnTo>
                      <a:lnTo>
                        <a:pt x="2460" y="708"/>
                      </a:lnTo>
                      <a:lnTo>
                        <a:pt x="2472" y="762"/>
                      </a:lnTo>
                      <a:lnTo>
                        <a:pt x="2502" y="738"/>
                      </a:lnTo>
                      <a:lnTo>
                        <a:pt x="2538" y="774"/>
                      </a:lnTo>
                      <a:lnTo>
                        <a:pt x="2544" y="750"/>
                      </a:lnTo>
                      <a:close/>
                      <a:moveTo>
                        <a:pt x="3264" y="678"/>
                      </a:moveTo>
                      <a:lnTo>
                        <a:pt x="3222" y="648"/>
                      </a:lnTo>
                      <a:lnTo>
                        <a:pt x="3210" y="648"/>
                      </a:lnTo>
                      <a:lnTo>
                        <a:pt x="3198" y="654"/>
                      </a:lnTo>
                      <a:lnTo>
                        <a:pt x="3180" y="654"/>
                      </a:lnTo>
                      <a:lnTo>
                        <a:pt x="3162" y="648"/>
                      </a:lnTo>
                      <a:lnTo>
                        <a:pt x="3126" y="630"/>
                      </a:lnTo>
                      <a:lnTo>
                        <a:pt x="3096" y="612"/>
                      </a:lnTo>
                      <a:lnTo>
                        <a:pt x="3060" y="594"/>
                      </a:lnTo>
                      <a:lnTo>
                        <a:pt x="3042" y="582"/>
                      </a:lnTo>
                      <a:lnTo>
                        <a:pt x="3030" y="582"/>
                      </a:lnTo>
                      <a:lnTo>
                        <a:pt x="3006" y="594"/>
                      </a:lnTo>
                      <a:lnTo>
                        <a:pt x="3000" y="600"/>
                      </a:lnTo>
                      <a:lnTo>
                        <a:pt x="2988" y="606"/>
                      </a:lnTo>
                      <a:lnTo>
                        <a:pt x="3006" y="630"/>
                      </a:lnTo>
                      <a:lnTo>
                        <a:pt x="2928" y="642"/>
                      </a:lnTo>
                      <a:lnTo>
                        <a:pt x="2934" y="666"/>
                      </a:lnTo>
                      <a:lnTo>
                        <a:pt x="2928" y="678"/>
                      </a:lnTo>
                      <a:lnTo>
                        <a:pt x="2922" y="684"/>
                      </a:lnTo>
                      <a:lnTo>
                        <a:pt x="2916" y="696"/>
                      </a:lnTo>
                      <a:lnTo>
                        <a:pt x="2880" y="720"/>
                      </a:lnTo>
                      <a:lnTo>
                        <a:pt x="2862" y="726"/>
                      </a:lnTo>
                      <a:lnTo>
                        <a:pt x="2844" y="726"/>
                      </a:lnTo>
                      <a:lnTo>
                        <a:pt x="2832" y="720"/>
                      </a:lnTo>
                      <a:lnTo>
                        <a:pt x="2826" y="714"/>
                      </a:lnTo>
                      <a:lnTo>
                        <a:pt x="2820" y="702"/>
                      </a:lnTo>
                      <a:lnTo>
                        <a:pt x="2820" y="678"/>
                      </a:lnTo>
                      <a:lnTo>
                        <a:pt x="2814" y="672"/>
                      </a:lnTo>
                      <a:lnTo>
                        <a:pt x="2814" y="660"/>
                      </a:lnTo>
                      <a:lnTo>
                        <a:pt x="2808" y="666"/>
                      </a:lnTo>
                      <a:lnTo>
                        <a:pt x="2808" y="672"/>
                      </a:lnTo>
                      <a:lnTo>
                        <a:pt x="2802" y="684"/>
                      </a:lnTo>
                      <a:lnTo>
                        <a:pt x="2796" y="690"/>
                      </a:lnTo>
                      <a:lnTo>
                        <a:pt x="2796" y="696"/>
                      </a:lnTo>
                      <a:lnTo>
                        <a:pt x="2796" y="690"/>
                      </a:lnTo>
                      <a:lnTo>
                        <a:pt x="2790" y="684"/>
                      </a:lnTo>
                      <a:lnTo>
                        <a:pt x="2790" y="672"/>
                      </a:lnTo>
                      <a:lnTo>
                        <a:pt x="2784" y="660"/>
                      </a:lnTo>
                      <a:lnTo>
                        <a:pt x="2784" y="576"/>
                      </a:lnTo>
                      <a:lnTo>
                        <a:pt x="2778" y="558"/>
                      </a:lnTo>
                      <a:lnTo>
                        <a:pt x="2760" y="522"/>
                      </a:lnTo>
                      <a:lnTo>
                        <a:pt x="2724" y="522"/>
                      </a:lnTo>
                      <a:lnTo>
                        <a:pt x="2718" y="510"/>
                      </a:lnTo>
                      <a:lnTo>
                        <a:pt x="2694" y="498"/>
                      </a:lnTo>
                      <a:lnTo>
                        <a:pt x="2676" y="486"/>
                      </a:lnTo>
                      <a:lnTo>
                        <a:pt x="2652" y="486"/>
                      </a:lnTo>
                      <a:lnTo>
                        <a:pt x="2634" y="498"/>
                      </a:lnTo>
                      <a:lnTo>
                        <a:pt x="2628" y="504"/>
                      </a:lnTo>
                      <a:lnTo>
                        <a:pt x="2616" y="510"/>
                      </a:lnTo>
                      <a:lnTo>
                        <a:pt x="2610" y="522"/>
                      </a:lnTo>
                      <a:lnTo>
                        <a:pt x="2586" y="528"/>
                      </a:lnTo>
                      <a:lnTo>
                        <a:pt x="2580" y="546"/>
                      </a:lnTo>
                      <a:lnTo>
                        <a:pt x="2562" y="558"/>
                      </a:lnTo>
                      <a:lnTo>
                        <a:pt x="2562" y="540"/>
                      </a:lnTo>
                      <a:lnTo>
                        <a:pt x="2556" y="534"/>
                      </a:lnTo>
                      <a:lnTo>
                        <a:pt x="2532" y="534"/>
                      </a:lnTo>
                      <a:lnTo>
                        <a:pt x="2532" y="546"/>
                      </a:lnTo>
                      <a:lnTo>
                        <a:pt x="2544" y="570"/>
                      </a:lnTo>
                      <a:lnTo>
                        <a:pt x="2568" y="582"/>
                      </a:lnTo>
                      <a:lnTo>
                        <a:pt x="2604" y="582"/>
                      </a:lnTo>
                      <a:lnTo>
                        <a:pt x="2616" y="588"/>
                      </a:lnTo>
                      <a:lnTo>
                        <a:pt x="2622" y="594"/>
                      </a:lnTo>
                      <a:lnTo>
                        <a:pt x="2628" y="594"/>
                      </a:lnTo>
                      <a:lnTo>
                        <a:pt x="2628" y="618"/>
                      </a:lnTo>
                      <a:lnTo>
                        <a:pt x="2634" y="630"/>
                      </a:lnTo>
                      <a:lnTo>
                        <a:pt x="2640" y="636"/>
                      </a:lnTo>
                      <a:lnTo>
                        <a:pt x="2652" y="642"/>
                      </a:lnTo>
                      <a:lnTo>
                        <a:pt x="2694" y="642"/>
                      </a:lnTo>
                      <a:lnTo>
                        <a:pt x="2712" y="636"/>
                      </a:lnTo>
                      <a:lnTo>
                        <a:pt x="2754" y="636"/>
                      </a:lnTo>
                      <a:lnTo>
                        <a:pt x="2760" y="642"/>
                      </a:lnTo>
                      <a:lnTo>
                        <a:pt x="2760" y="660"/>
                      </a:lnTo>
                      <a:lnTo>
                        <a:pt x="2700" y="660"/>
                      </a:lnTo>
                      <a:lnTo>
                        <a:pt x="2688" y="666"/>
                      </a:lnTo>
                      <a:lnTo>
                        <a:pt x="2676" y="678"/>
                      </a:lnTo>
                      <a:lnTo>
                        <a:pt x="2640" y="678"/>
                      </a:lnTo>
                      <a:lnTo>
                        <a:pt x="2616" y="690"/>
                      </a:lnTo>
                      <a:lnTo>
                        <a:pt x="2616" y="696"/>
                      </a:lnTo>
                      <a:lnTo>
                        <a:pt x="2622" y="696"/>
                      </a:lnTo>
                      <a:lnTo>
                        <a:pt x="2646" y="708"/>
                      </a:lnTo>
                      <a:lnTo>
                        <a:pt x="2658" y="708"/>
                      </a:lnTo>
                      <a:lnTo>
                        <a:pt x="2676" y="726"/>
                      </a:lnTo>
                      <a:lnTo>
                        <a:pt x="2682" y="738"/>
                      </a:lnTo>
                      <a:lnTo>
                        <a:pt x="2688" y="744"/>
                      </a:lnTo>
                      <a:lnTo>
                        <a:pt x="2682" y="750"/>
                      </a:lnTo>
                      <a:lnTo>
                        <a:pt x="2676" y="762"/>
                      </a:lnTo>
                      <a:lnTo>
                        <a:pt x="2676" y="774"/>
                      </a:lnTo>
                      <a:lnTo>
                        <a:pt x="2670" y="780"/>
                      </a:lnTo>
                      <a:lnTo>
                        <a:pt x="2676" y="792"/>
                      </a:lnTo>
                      <a:lnTo>
                        <a:pt x="2682" y="798"/>
                      </a:lnTo>
                      <a:lnTo>
                        <a:pt x="2694" y="792"/>
                      </a:lnTo>
                      <a:lnTo>
                        <a:pt x="2706" y="780"/>
                      </a:lnTo>
                      <a:lnTo>
                        <a:pt x="2712" y="768"/>
                      </a:lnTo>
                      <a:lnTo>
                        <a:pt x="2718" y="762"/>
                      </a:lnTo>
                      <a:lnTo>
                        <a:pt x="2718" y="750"/>
                      </a:lnTo>
                      <a:lnTo>
                        <a:pt x="2724" y="744"/>
                      </a:lnTo>
                      <a:lnTo>
                        <a:pt x="2736" y="720"/>
                      </a:lnTo>
                      <a:lnTo>
                        <a:pt x="2742" y="714"/>
                      </a:lnTo>
                      <a:lnTo>
                        <a:pt x="2748" y="702"/>
                      </a:lnTo>
                      <a:lnTo>
                        <a:pt x="2748" y="744"/>
                      </a:lnTo>
                      <a:lnTo>
                        <a:pt x="2754" y="750"/>
                      </a:lnTo>
                      <a:lnTo>
                        <a:pt x="2766" y="756"/>
                      </a:lnTo>
                      <a:lnTo>
                        <a:pt x="2772" y="768"/>
                      </a:lnTo>
                      <a:lnTo>
                        <a:pt x="2784" y="774"/>
                      </a:lnTo>
                      <a:lnTo>
                        <a:pt x="2790" y="780"/>
                      </a:lnTo>
                      <a:lnTo>
                        <a:pt x="2814" y="780"/>
                      </a:lnTo>
                      <a:lnTo>
                        <a:pt x="2820" y="774"/>
                      </a:lnTo>
                      <a:lnTo>
                        <a:pt x="2826" y="774"/>
                      </a:lnTo>
                      <a:lnTo>
                        <a:pt x="2814" y="792"/>
                      </a:lnTo>
                      <a:lnTo>
                        <a:pt x="2844" y="822"/>
                      </a:lnTo>
                      <a:lnTo>
                        <a:pt x="2904" y="822"/>
                      </a:lnTo>
                      <a:lnTo>
                        <a:pt x="2940" y="846"/>
                      </a:lnTo>
                      <a:lnTo>
                        <a:pt x="2976" y="864"/>
                      </a:lnTo>
                      <a:lnTo>
                        <a:pt x="3006" y="876"/>
                      </a:lnTo>
                      <a:lnTo>
                        <a:pt x="3036" y="894"/>
                      </a:lnTo>
                      <a:lnTo>
                        <a:pt x="3066" y="924"/>
                      </a:lnTo>
                      <a:lnTo>
                        <a:pt x="3066" y="972"/>
                      </a:lnTo>
                      <a:lnTo>
                        <a:pt x="3090" y="996"/>
                      </a:lnTo>
                      <a:lnTo>
                        <a:pt x="3102" y="1002"/>
                      </a:lnTo>
                      <a:lnTo>
                        <a:pt x="3096" y="1002"/>
                      </a:lnTo>
                      <a:lnTo>
                        <a:pt x="3084" y="1008"/>
                      </a:lnTo>
                      <a:lnTo>
                        <a:pt x="3078" y="1014"/>
                      </a:lnTo>
                      <a:lnTo>
                        <a:pt x="3078" y="1020"/>
                      </a:lnTo>
                      <a:lnTo>
                        <a:pt x="3090" y="1032"/>
                      </a:lnTo>
                      <a:lnTo>
                        <a:pt x="3114" y="1032"/>
                      </a:lnTo>
                      <a:lnTo>
                        <a:pt x="3090" y="1044"/>
                      </a:lnTo>
                      <a:lnTo>
                        <a:pt x="3090" y="1056"/>
                      </a:lnTo>
                      <a:lnTo>
                        <a:pt x="3102" y="1062"/>
                      </a:lnTo>
                      <a:lnTo>
                        <a:pt x="3108" y="1092"/>
                      </a:lnTo>
                      <a:lnTo>
                        <a:pt x="3096" y="1122"/>
                      </a:lnTo>
                      <a:lnTo>
                        <a:pt x="3120" y="1122"/>
                      </a:lnTo>
                      <a:lnTo>
                        <a:pt x="3126" y="1116"/>
                      </a:lnTo>
                      <a:lnTo>
                        <a:pt x="3138" y="1116"/>
                      </a:lnTo>
                      <a:lnTo>
                        <a:pt x="3150" y="1110"/>
                      </a:lnTo>
                      <a:lnTo>
                        <a:pt x="3162" y="1110"/>
                      </a:lnTo>
                      <a:lnTo>
                        <a:pt x="3168" y="1104"/>
                      </a:lnTo>
                      <a:lnTo>
                        <a:pt x="3174" y="1104"/>
                      </a:lnTo>
                      <a:lnTo>
                        <a:pt x="3174" y="1134"/>
                      </a:lnTo>
                      <a:lnTo>
                        <a:pt x="3234" y="1194"/>
                      </a:lnTo>
                      <a:lnTo>
                        <a:pt x="3240" y="1194"/>
                      </a:lnTo>
                      <a:lnTo>
                        <a:pt x="3240" y="1146"/>
                      </a:lnTo>
                      <a:lnTo>
                        <a:pt x="3234" y="1122"/>
                      </a:lnTo>
                      <a:lnTo>
                        <a:pt x="3234" y="1116"/>
                      </a:lnTo>
                      <a:lnTo>
                        <a:pt x="3240" y="1110"/>
                      </a:lnTo>
                      <a:lnTo>
                        <a:pt x="3240" y="1098"/>
                      </a:lnTo>
                      <a:lnTo>
                        <a:pt x="3246" y="1086"/>
                      </a:lnTo>
                      <a:lnTo>
                        <a:pt x="3246" y="1062"/>
                      </a:lnTo>
                      <a:lnTo>
                        <a:pt x="3252" y="1050"/>
                      </a:lnTo>
                      <a:lnTo>
                        <a:pt x="3252" y="1020"/>
                      </a:lnTo>
                      <a:lnTo>
                        <a:pt x="3240" y="1020"/>
                      </a:lnTo>
                      <a:lnTo>
                        <a:pt x="3228" y="1014"/>
                      </a:lnTo>
                      <a:lnTo>
                        <a:pt x="3222" y="1008"/>
                      </a:lnTo>
                      <a:lnTo>
                        <a:pt x="3222" y="1002"/>
                      </a:lnTo>
                      <a:lnTo>
                        <a:pt x="3234" y="990"/>
                      </a:lnTo>
                      <a:lnTo>
                        <a:pt x="3246" y="984"/>
                      </a:lnTo>
                      <a:lnTo>
                        <a:pt x="3252" y="978"/>
                      </a:lnTo>
                      <a:lnTo>
                        <a:pt x="3252" y="864"/>
                      </a:lnTo>
                      <a:lnTo>
                        <a:pt x="3258" y="846"/>
                      </a:lnTo>
                      <a:lnTo>
                        <a:pt x="3258" y="708"/>
                      </a:lnTo>
                      <a:lnTo>
                        <a:pt x="3264" y="678"/>
                      </a:lnTo>
                      <a:close/>
                      <a:moveTo>
                        <a:pt x="336" y="666"/>
                      </a:moveTo>
                      <a:lnTo>
                        <a:pt x="330" y="672"/>
                      </a:lnTo>
                      <a:lnTo>
                        <a:pt x="354" y="696"/>
                      </a:lnTo>
                      <a:lnTo>
                        <a:pt x="360" y="708"/>
                      </a:lnTo>
                      <a:lnTo>
                        <a:pt x="366" y="714"/>
                      </a:lnTo>
                      <a:lnTo>
                        <a:pt x="378" y="714"/>
                      </a:lnTo>
                      <a:lnTo>
                        <a:pt x="378" y="696"/>
                      </a:lnTo>
                      <a:lnTo>
                        <a:pt x="366" y="690"/>
                      </a:lnTo>
                      <a:lnTo>
                        <a:pt x="360" y="678"/>
                      </a:lnTo>
                      <a:lnTo>
                        <a:pt x="348" y="672"/>
                      </a:lnTo>
                      <a:lnTo>
                        <a:pt x="342" y="666"/>
                      </a:lnTo>
                      <a:lnTo>
                        <a:pt x="336" y="666"/>
                      </a:lnTo>
                      <a:close/>
                      <a:moveTo>
                        <a:pt x="2526" y="1104"/>
                      </a:moveTo>
                      <a:lnTo>
                        <a:pt x="2544" y="1116"/>
                      </a:lnTo>
                      <a:lnTo>
                        <a:pt x="2574" y="1092"/>
                      </a:lnTo>
                      <a:lnTo>
                        <a:pt x="2592" y="1092"/>
                      </a:lnTo>
                      <a:lnTo>
                        <a:pt x="2604" y="1080"/>
                      </a:lnTo>
                      <a:lnTo>
                        <a:pt x="2604" y="1062"/>
                      </a:lnTo>
                      <a:lnTo>
                        <a:pt x="2592" y="1056"/>
                      </a:lnTo>
                      <a:lnTo>
                        <a:pt x="2586" y="1056"/>
                      </a:lnTo>
                      <a:lnTo>
                        <a:pt x="2574" y="1062"/>
                      </a:lnTo>
                      <a:lnTo>
                        <a:pt x="2556" y="1068"/>
                      </a:lnTo>
                      <a:lnTo>
                        <a:pt x="2526" y="1098"/>
                      </a:lnTo>
                      <a:lnTo>
                        <a:pt x="2526" y="1104"/>
                      </a:lnTo>
                      <a:close/>
                      <a:moveTo>
                        <a:pt x="3096" y="1068"/>
                      </a:moveTo>
                      <a:lnTo>
                        <a:pt x="3090" y="1068"/>
                      </a:lnTo>
                      <a:lnTo>
                        <a:pt x="3090" y="1062"/>
                      </a:lnTo>
                      <a:lnTo>
                        <a:pt x="3084" y="1062"/>
                      </a:lnTo>
                      <a:lnTo>
                        <a:pt x="3078" y="1056"/>
                      </a:lnTo>
                      <a:lnTo>
                        <a:pt x="3066" y="1056"/>
                      </a:lnTo>
                      <a:lnTo>
                        <a:pt x="3048" y="1062"/>
                      </a:lnTo>
                      <a:lnTo>
                        <a:pt x="3024" y="1086"/>
                      </a:lnTo>
                      <a:lnTo>
                        <a:pt x="3012" y="1122"/>
                      </a:lnTo>
                      <a:lnTo>
                        <a:pt x="3012" y="1134"/>
                      </a:lnTo>
                      <a:lnTo>
                        <a:pt x="3072" y="1128"/>
                      </a:lnTo>
                      <a:lnTo>
                        <a:pt x="3084" y="1128"/>
                      </a:lnTo>
                      <a:lnTo>
                        <a:pt x="3090" y="1122"/>
                      </a:lnTo>
                      <a:lnTo>
                        <a:pt x="3102" y="1092"/>
                      </a:lnTo>
                      <a:lnTo>
                        <a:pt x="3096" y="1068"/>
                      </a:lnTo>
                      <a:close/>
                      <a:moveTo>
                        <a:pt x="2778" y="942"/>
                      </a:moveTo>
                      <a:lnTo>
                        <a:pt x="2766" y="960"/>
                      </a:lnTo>
                      <a:lnTo>
                        <a:pt x="2766" y="1014"/>
                      </a:lnTo>
                      <a:lnTo>
                        <a:pt x="2784" y="1014"/>
                      </a:lnTo>
                      <a:lnTo>
                        <a:pt x="2778" y="996"/>
                      </a:lnTo>
                      <a:lnTo>
                        <a:pt x="2790" y="990"/>
                      </a:lnTo>
                      <a:lnTo>
                        <a:pt x="2790" y="972"/>
                      </a:lnTo>
                      <a:lnTo>
                        <a:pt x="2778" y="972"/>
                      </a:lnTo>
                      <a:lnTo>
                        <a:pt x="2796" y="936"/>
                      </a:lnTo>
                      <a:lnTo>
                        <a:pt x="2814" y="906"/>
                      </a:lnTo>
                      <a:lnTo>
                        <a:pt x="2784" y="912"/>
                      </a:lnTo>
                      <a:lnTo>
                        <a:pt x="2778" y="942"/>
                      </a:lnTo>
                      <a:close/>
                      <a:moveTo>
                        <a:pt x="2136" y="600"/>
                      </a:moveTo>
                      <a:lnTo>
                        <a:pt x="2124" y="594"/>
                      </a:lnTo>
                      <a:lnTo>
                        <a:pt x="2118" y="594"/>
                      </a:lnTo>
                      <a:lnTo>
                        <a:pt x="2106" y="588"/>
                      </a:lnTo>
                      <a:lnTo>
                        <a:pt x="2088" y="588"/>
                      </a:lnTo>
                      <a:lnTo>
                        <a:pt x="2082" y="594"/>
                      </a:lnTo>
                      <a:lnTo>
                        <a:pt x="2082" y="600"/>
                      </a:lnTo>
                      <a:lnTo>
                        <a:pt x="2076" y="606"/>
                      </a:lnTo>
                      <a:lnTo>
                        <a:pt x="2082" y="612"/>
                      </a:lnTo>
                      <a:lnTo>
                        <a:pt x="2094" y="618"/>
                      </a:lnTo>
                      <a:lnTo>
                        <a:pt x="2136" y="618"/>
                      </a:lnTo>
                      <a:lnTo>
                        <a:pt x="2214" y="606"/>
                      </a:lnTo>
                      <a:lnTo>
                        <a:pt x="2136" y="600"/>
                      </a:lnTo>
                      <a:close/>
                      <a:moveTo>
                        <a:pt x="1308" y="1038"/>
                      </a:moveTo>
                      <a:lnTo>
                        <a:pt x="1368" y="1002"/>
                      </a:lnTo>
                      <a:lnTo>
                        <a:pt x="1362" y="990"/>
                      </a:lnTo>
                      <a:lnTo>
                        <a:pt x="1350" y="990"/>
                      </a:lnTo>
                      <a:lnTo>
                        <a:pt x="1332" y="996"/>
                      </a:lnTo>
                      <a:lnTo>
                        <a:pt x="1320" y="996"/>
                      </a:lnTo>
                      <a:lnTo>
                        <a:pt x="1302" y="1002"/>
                      </a:lnTo>
                      <a:lnTo>
                        <a:pt x="1290" y="1008"/>
                      </a:lnTo>
                      <a:lnTo>
                        <a:pt x="1284" y="1014"/>
                      </a:lnTo>
                      <a:lnTo>
                        <a:pt x="1284" y="1032"/>
                      </a:lnTo>
                      <a:lnTo>
                        <a:pt x="1290" y="1038"/>
                      </a:lnTo>
                      <a:lnTo>
                        <a:pt x="1308" y="1038"/>
                      </a:lnTo>
                      <a:close/>
                      <a:moveTo>
                        <a:pt x="1428" y="1116"/>
                      </a:moveTo>
                      <a:lnTo>
                        <a:pt x="1392" y="1116"/>
                      </a:lnTo>
                      <a:lnTo>
                        <a:pt x="1386" y="1146"/>
                      </a:lnTo>
                      <a:lnTo>
                        <a:pt x="1386" y="1152"/>
                      </a:lnTo>
                      <a:lnTo>
                        <a:pt x="1404" y="1170"/>
                      </a:lnTo>
                      <a:lnTo>
                        <a:pt x="1416" y="1176"/>
                      </a:lnTo>
                      <a:lnTo>
                        <a:pt x="1428" y="1164"/>
                      </a:lnTo>
                      <a:lnTo>
                        <a:pt x="1440" y="1140"/>
                      </a:lnTo>
                      <a:lnTo>
                        <a:pt x="1440" y="1128"/>
                      </a:lnTo>
                      <a:lnTo>
                        <a:pt x="1428" y="1116"/>
                      </a:lnTo>
                      <a:close/>
                      <a:moveTo>
                        <a:pt x="708" y="930"/>
                      </a:moveTo>
                      <a:lnTo>
                        <a:pt x="714" y="924"/>
                      </a:lnTo>
                      <a:lnTo>
                        <a:pt x="714" y="900"/>
                      </a:lnTo>
                      <a:lnTo>
                        <a:pt x="744" y="924"/>
                      </a:lnTo>
                      <a:lnTo>
                        <a:pt x="744" y="918"/>
                      </a:lnTo>
                      <a:lnTo>
                        <a:pt x="750" y="912"/>
                      </a:lnTo>
                      <a:lnTo>
                        <a:pt x="750" y="900"/>
                      </a:lnTo>
                      <a:lnTo>
                        <a:pt x="756" y="882"/>
                      </a:lnTo>
                      <a:lnTo>
                        <a:pt x="756" y="840"/>
                      </a:lnTo>
                      <a:lnTo>
                        <a:pt x="762" y="822"/>
                      </a:lnTo>
                      <a:lnTo>
                        <a:pt x="762" y="810"/>
                      </a:lnTo>
                      <a:lnTo>
                        <a:pt x="768" y="792"/>
                      </a:lnTo>
                      <a:lnTo>
                        <a:pt x="768" y="780"/>
                      </a:lnTo>
                      <a:lnTo>
                        <a:pt x="762" y="774"/>
                      </a:lnTo>
                      <a:lnTo>
                        <a:pt x="756" y="762"/>
                      </a:lnTo>
                      <a:lnTo>
                        <a:pt x="756" y="750"/>
                      </a:lnTo>
                      <a:lnTo>
                        <a:pt x="768" y="726"/>
                      </a:lnTo>
                      <a:lnTo>
                        <a:pt x="774" y="720"/>
                      </a:lnTo>
                      <a:lnTo>
                        <a:pt x="774" y="714"/>
                      </a:lnTo>
                      <a:lnTo>
                        <a:pt x="756" y="696"/>
                      </a:lnTo>
                      <a:lnTo>
                        <a:pt x="744" y="654"/>
                      </a:lnTo>
                      <a:lnTo>
                        <a:pt x="702" y="654"/>
                      </a:lnTo>
                      <a:lnTo>
                        <a:pt x="702" y="618"/>
                      </a:lnTo>
                      <a:lnTo>
                        <a:pt x="666" y="618"/>
                      </a:lnTo>
                      <a:lnTo>
                        <a:pt x="660" y="546"/>
                      </a:lnTo>
                      <a:lnTo>
                        <a:pt x="606" y="546"/>
                      </a:lnTo>
                      <a:lnTo>
                        <a:pt x="594" y="534"/>
                      </a:lnTo>
                      <a:lnTo>
                        <a:pt x="594" y="504"/>
                      </a:lnTo>
                      <a:lnTo>
                        <a:pt x="600" y="498"/>
                      </a:lnTo>
                      <a:lnTo>
                        <a:pt x="606" y="486"/>
                      </a:lnTo>
                      <a:lnTo>
                        <a:pt x="582" y="486"/>
                      </a:lnTo>
                      <a:lnTo>
                        <a:pt x="600" y="468"/>
                      </a:lnTo>
                      <a:lnTo>
                        <a:pt x="606" y="456"/>
                      </a:lnTo>
                      <a:lnTo>
                        <a:pt x="612" y="450"/>
                      </a:lnTo>
                      <a:lnTo>
                        <a:pt x="612" y="438"/>
                      </a:lnTo>
                      <a:lnTo>
                        <a:pt x="600" y="426"/>
                      </a:lnTo>
                      <a:lnTo>
                        <a:pt x="588" y="432"/>
                      </a:lnTo>
                      <a:lnTo>
                        <a:pt x="570" y="432"/>
                      </a:lnTo>
                      <a:lnTo>
                        <a:pt x="552" y="438"/>
                      </a:lnTo>
                      <a:lnTo>
                        <a:pt x="540" y="438"/>
                      </a:lnTo>
                      <a:lnTo>
                        <a:pt x="534" y="444"/>
                      </a:lnTo>
                      <a:lnTo>
                        <a:pt x="528" y="444"/>
                      </a:lnTo>
                      <a:lnTo>
                        <a:pt x="534" y="438"/>
                      </a:lnTo>
                      <a:lnTo>
                        <a:pt x="546" y="432"/>
                      </a:lnTo>
                      <a:lnTo>
                        <a:pt x="552" y="420"/>
                      </a:lnTo>
                      <a:lnTo>
                        <a:pt x="558" y="414"/>
                      </a:lnTo>
                      <a:lnTo>
                        <a:pt x="558" y="402"/>
                      </a:lnTo>
                      <a:lnTo>
                        <a:pt x="546" y="396"/>
                      </a:lnTo>
                      <a:lnTo>
                        <a:pt x="534" y="396"/>
                      </a:lnTo>
                      <a:lnTo>
                        <a:pt x="522" y="390"/>
                      </a:lnTo>
                      <a:lnTo>
                        <a:pt x="510" y="390"/>
                      </a:lnTo>
                      <a:lnTo>
                        <a:pt x="516" y="384"/>
                      </a:lnTo>
                      <a:lnTo>
                        <a:pt x="516" y="378"/>
                      </a:lnTo>
                      <a:lnTo>
                        <a:pt x="504" y="354"/>
                      </a:lnTo>
                      <a:lnTo>
                        <a:pt x="492" y="342"/>
                      </a:lnTo>
                      <a:lnTo>
                        <a:pt x="480" y="336"/>
                      </a:lnTo>
                      <a:lnTo>
                        <a:pt x="462" y="330"/>
                      </a:lnTo>
                      <a:lnTo>
                        <a:pt x="456" y="324"/>
                      </a:lnTo>
                      <a:lnTo>
                        <a:pt x="450" y="324"/>
                      </a:lnTo>
                      <a:lnTo>
                        <a:pt x="450" y="318"/>
                      </a:lnTo>
                      <a:lnTo>
                        <a:pt x="444" y="312"/>
                      </a:lnTo>
                      <a:lnTo>
                        <a:pt x="438" y="300"/>
                      </a:lnTo>
                      <a:lnTo>
                        <a:pt x="438" y="288"/>
                      </a:lnTo>
                      <a:lnTo>
                        <a:pt x="426" y="276"/>
                      </a:lnTo>
                      <a:lnTo>
                        <a:pt x="414" y="276"/>
                      </a:lnTo>
                      <a:lnTo>
                        <a:pt x="408" y="282"/>
                      </a:lnTo>
                      <a:lnTo>
                        <a:pt x="414" y="306"/>
                      </a:lnTo>
                      <a:lnTo>
                        <a:pt x="408" y="300"/>
                      </a:lnTo>
                      <a:lnTo>
                        <a:pt x="396" y="294"/>
                      </a:lnTo>
                      <a:lnTo>
                        <a:pt x="360" y="258"/>
                      </a:lnTo>
                      <a:lnTo>
                        <a:pt x="360" y="246"/>
                      </a:lnTo>
                      <a:lnTo>
                        <a:pt x="354" y="240"/>
                      </a:lnTo>
                      <a:lnTo>
                        <a:pt x="348" y="228"/>
                      </a:lnTo>
                      <a:lnTo>
                        <a:pt x="342" y="222"/>
                      </a:lnTo>
                      <a:lnTo>
                        <a:pt x="342" y="216"/>
                      </a:lnTo>
                      <a:lnTo>
                        <a:pt x="330" y="210"/>
                      </a:lnTo>
                      <a:lnTo>
                        <a:pt x="312" y="192"/>
                      </a:lnTo>
                      <a:lnTo>
                        <a:pt x="294" y="186"/>
                      </a:lnTo>
                      <a:lnTo>
                        <a:pt x="288" y="174"/>
                      </a:lnTo>
                      <a:lnTo>
                        <a:pt x="276" y="168"/>
                      </a:lnTo>
                      <a:lnTo>
                        <a:pt x="264" y="156"/>
                      </a:lnTo>
                      <a:lnTo>
                        <a:pt x="252" y="150"/>
                      </a:lnTo>
                      <a:lnTo>
                        <a:pt x="240" y="138"/>
                      </a:lnTo>
                      <a:lnTo>
                        <a:pt x="234" y="126"/>
                      </a:lnTo>
                      <a:lnTo>
                        <a:pt x="222" y="120"/>
                      </a:lnTo>
                      <a:lnTo>
                        <a:pt x="222" y="102"/>
                      </a:lnTo>
                      <a:lnTo>
                        <a:pt x="204" y="84"/>
                      </a:lnTo>
                      <a:lnTo>
                        <a:pt x="198" y="72"/>
                      </a:lnTo>
                      <a:lnTo>
                        <a:pt x="168" y="42"/>
                      </a:lnTo>
                      <a:lnTo>
                        <a:pt x="150" y="42"/>
                      </a:lnTo>
                      <a:lnTo>
                        <a:pt x="66" y="36"/>
                      </a:lnTo>
                      <a:lnTo>
                        <a:pt x="42" y="12"/>
                      </a:lnTo>
                      <a:lnTo>
                        <a:pt x="30" y="6"/>
                      </a:lnTo>
                      <a:lnTo>
                        <a:pt x="24" y="0"/>
                      </a:lnTo>
                      <a:lnTo>
                        <a:pt x="18" y="0"/>
                      </a:lnTo>
                      <a:lnTo>
                        <a:pt x="6" y="6"/>
                      </a:lnTo>
                      <a:lnTo>
                        <a:pt x="0" y="18"/>
                      </a:lnTo>
                      <a:lnTo>
                        <a:pt x="0" y="48"/>
                      </a:lnTo>
                      <a:lnTo>
                        <a:pt x="6" y="60"/>
                      </a:lnTo>
                      <a:lnTo>
                        <a:pt x="18" y="78"/>
                      </a:lnTo>
                      <a:lnTo>
                        <a:pt x="66" y="126"/>
                      </a:lnTo>
                      <a:lnTo>
                        <a:pt x="96" y="150"/>
                      </a:lnTo>
                      <a:lnTo>
                        <a:pt x="126" y="180"/>
                      </a:lnTo>
                      <a:lnTo>
                        <a:pt x="162" y="234"/>
                      </a:lnTo>
                      <a:lnTo>
                        <a:pt x="174" y="228"/>
                      </a:lnTo>
                      <a:lnTo>
                        <a:pt x="174" y="252"/>
                      </a:lnTo>
                      <a:lnTo>
                        <a:pt x="180" y="264"/>
                      </a:lnTo>
                      <a:lnTo>
                        <a:pt x="186" y="270"/>
                      </a:lnTo>
                      <a:lnTo>
                        <a:pt x="198" y="276"/>
                      </a:lnTo>
                      <a:lnTo>
                        <a:pt x="216" y="288"/>
                      </a:lnTo>
                      <a:lnTo>
                        <a:pt x="228" y="300"/>
                      </a:lnTo>
                      <a:lnTo>
                        <a:pt x="246" y="312"/>
                      </a:lnTo>
                      <a:lnTo>
                        <a:pt x="258" y="324"/>
                      </a:lnTo>
                      <a:lnTo>
                        <a:pt x="264" y="336"/>
                      </a:lnTo>
                      <a:lnTo>
                        <a:pt x="276" y="372"/>
                      </a:lnTo>
                      <a:lnTo>
                        <a:pt x="276" y="384"/>
                      </a:lnTo>
                      <a:lnTo>
                        <a:pt x="282" y="390"/>
                      </a:lnTo>
                      <a:lnTo>
                        <a:pt x="282" y="426"/>
                      </a:lnTo>
                      <a:lnTo>
                        <a:pt x="288" y="438"/>
                      </a:lnTo>
                      <a:lnTo>
                        <a:pt x="288" y="444"/>
                      </a:lnTo>
                      <a:lnTo>
                        <a:pt x="294" y="450"/>
                      </a:lnTo>
                      <a:lnTo>
                        <a:pt x="300" y="450"/>
                      </a:lnTo>
                      <a:lnTo>
                        <a:pt x="312" y="444"/>
                      </a:lnTo>
                      <a:lnTo>
                        <a:pt x="324" y="444"/>
                      </a:lnTo>
                      <a:lnTo>
                        <a:pt x="324" y="450"/>
                      </a:lnTo>
                      <a:lnTo>
                        <a:pt x="330" y="462"/>
                      </a:lnTo>
                      <a:lnTo>
                        <a:pt x="330" y="474"/>
                      </a:lnTo>
                      <a:lnTo>
                        <a:pt x="336" y="480"/>
                      </a:lnTo>
                      <a:lnTo>
                        <a:pt x="336" y="486"/>
                      </a:lnTo>
                      <a:lnTo>
                        <a:pt x="378" y="522"/>
                      </a:lnTo>
                      <a:lnTo>
                        <a:pt x="372" y="546"/>
                      </a:lnTo>
                      <a:lnTo>
                        <a:pt x="408" y="606"/>
                      </a:lnTo>
                      <a:lnTo>
                        <a:pt x="402" y="618"/>
                      </a:lnTo>
                      <a:lnTo>
                        <a:pt x="402" y="636"/>
                      </a:lnTo>
                      <a:lnTo>
                        <a:pt x="408" y="648"/>
                      </a:lnTo>
                      <a:lnTo>
                        <a:pt x="438" y="678"/>
                      </a:lnTo>
                      <a:lnTo>
                        <a:pt x="438" y="684"/>
                      </a:lnTo>
                      <a:lnTo>
                        <a:pt x="444" y="690"/>
                      </a:lnTo>
                      <a:lnTo>
                        <a:pt x="462" y="726"/>
                      </a:lnTo>
                      <a:lnTo>
                        <a:pt x="498" y="744"/>
                      </a:lnTo>
                      <a:lnTo>
                        <a:pt x="504" y="750"/>
                      </a:lnTo>
                      <a:lnTo>
                        <a:pt x="510" y="750"/>
                      </a:lnTo>
                      <a:lnTo>
                        <a:pt x="510" y="786"/>
                      </a:lnTo>
                      <a:lnTo>
                        <a:pt x="522" y="792"/>
                      </a:lnTo>
                      <a:lnTo>
                        <a:pt x="528" y="804"/>
                      </a:lnTo>
                      <a:lnTo>
                        <a:pt x="540" y="810"/>
                      </a:lnTo>
                      <a:lnTo>
                        <a:pt x="564" y="834"/>
                      </a:lnTo>
                      <a:lnTo>
                        <a:pt x="576" y="840"/>
                      </a:lnTo>
                      <a:lnTo>
                        <a:pt x="594" y="858"/>
                      </a:lnTo>
                      <a:lnTo>
                        <a:pt x="600" y="858"/>
                      </a:lnTo>
                      <a:lnTo>
                        <a:pt x="606" y="864"/>
                      </a:lnTo>
                      <a:lnTo>
                        <a:pt x="612" y="864"/>
                      </a:lnTo>
                      <a:lnTo>
                        <a:pt x="612" y="870"/>
                      </a:lnTo>
                      <a:lnTo>
                        <a:pt x="618" y="876"/>
                      </a:lnTo>
                      <a:lnTo>
                        <a:pt x="630" y="900"/>
                      </a:lnTo>
                      <a:lnTo>
                        <a:pt x="642" y="912"/>
                      </a:lnTo>
                      <a:lnTo>
                        <a:pt x="654" y="936"/>
                      </a:lnTo>
                      <a:lnTo>
                        <a:pt x="660" y="942"/>
                      </a:lnTo>
                      <a:lnTo>
                        <a:pt x="660" y="906"/>
                      </a:lnTo>
                      <a:lnTo>
                        <a:pt x="672" y="906"/>
                      </a:lnTo>
                      <a:lnTo>
                        <a:pt x="684" y="918"/>
                      </a:lnTo>
                      <a:lnTo>
                        <a:pt x="696" y="924"/>
                      </a:lnTo>
                      <a:lnTo>
                        <a:pt x="702" y="930"/>
                      </a:lnTo>
                      <a:lnTo>
                        <a:pt x="708" y="930"/>
                      </a:lnTo>
                      <a:close/>
                      <a:moveTo>
                        <a:pt x="2118" y="1194"/>
                      </a:moveTo>
                      <a:lnTo>
                        <a:pt x="2106" y="1176"/>
                      </a:lnTo>
                      <a:lnTo>
                        <a:pt x="2088" y="1176"/>
                      </a:lnTo>
                      <a:lnTo>
                        <a:pt x="2064" y="1200"/>
                      </a:lnTo>
                      <a:lnTo>
                        <a:pt x="2064" y="1212"/>
                      </a:lnTo>
                      <a:lnTo>
                        <a:pt x="2052" y="1212"/>
                      </a:lnTo>
                      <a:lnTo>
                        <a:pt x="2040" y="1218"/>
                      </a:lnTo>
                      <a:lnTo>
                        <a:pt x="2010" y="1248"/>
                      </a:lnTo>
                      <a:lnTo>
                        <a:pt x="1998" y="1272"/>
                      </a:lnTo>
                      <a:lnTo>
                        <a:pt x="1992" y="1278"/>
                      </a:lnTo>
                      <a:lnTo>
                        <a:pt x="1992" y="1290"/>
                      </a:lnTo>
                      <a:lnTo>
                        <a:pt x="2004" y="1302"/>
                      </a:lnTo>
                      <a:lnTo>
                        <a:pt x="2022" y="1302"/>
                      </a:lnTo>
                      <a:lnTo>
                        <a:pt x="2052" y="1284"/>
                      </a:lnTo>
                      <a:lnTo>
                        <a:pt x="2082" y="1260"/>
                      </a:lnTo>
                      <a:lnTo>
                        <a:pt x="2106" y="1242"/>
                      </a:lnTo>
                      <a:lnTo>
                        <a:pt x="2100" y="1236"/>
                      </a:lnTo>
                      <a:lnTo>
                        <a:pt x="2100" y="1224"/>
                      </a:lnTo>
                      <a:lnTo>
                        <a:pt x="2112" y="1200"/>
                      </a:lnTo>
                      <a:lnTo>
                        <a:pt x="2118" y="1194"/>
                      </a:lnTo>
                      <a:close/>
                      <a:moveTo>
                        <a:pt x="1374" y="1128"/>
                      </a:moveTo>
                      <a:lnTo>
                        <a:pt x="1374" y="1116"/>
                      </a:lnTo>
                      <a:lnTo>
                        <a:pt x="1368" y="1110"/>
                      </a:lnTo>
                      <a:lnTo>
                        <a:pt x="1344" y="1098"/>
                      </a:lnTo>
                      <a:lnTo>
                        <a:pt x="1332" y="1098"/>
                      </a:lnTo>
                      <a:lnTo>
                        <a:pt x="1320" y="1092"/>
                      </a:lnTo>
                      <a:lnTo>
                        <a:pt x="1314" y="1092"/>
                      </a:lnTo>
                      <a:lnTo>
                        <a:pt x="1302" y="1098"/>
                      </a:lnTo>
                      <a:lnTo>
                        <a:pt x="1296" y="1104"/>
                      </a:lnTo>
                      <a:lnTo>
                        <a:pt x="1296" y="1116"/>
                      </a:lnTo>
                      <a:lnTo>
                        <a:pt x="1290" y="1122"/>
                      </a:lnTo>
                      <a:lnTo>
                        <a:pt x="1290" y="1134"/>
                      </a:lnTo>
                      <a:lnTo>
                        <a:pt x="1254" y="1104"/>
                      </a:lnTo>
                      <a:lnTo>
                        <a:pt x="1260" y="1092"/>
                      </a:lnTo>
                      <a:lnTo>
                        <a:pt x="1260" y="1080"/>
                      </a:lnTo>
                      <a:lnTo>
                        <a:pt x="1266" y="1068"/>
                      </a:lnTo>
                      <a:lnTo>
                        <a:pt x="1266" y="1050"/>
                      </a:lnTo>
                      <a:lnTo>
                        <a:pt x="1260" y="1038"/>
                      </a:lnTo>
                      <a:lnTo>
                        <a:pt x="1254" y="1032"/>
                      </a:lnTo>
                      <a:lnTo>
                        <a:pt x="1242" y="1026"/>
                      </a:lnTo>
                      <a:lnTo>
                        <a:pt x="1188" y="1026"/>
                      </a:lnTo>
                      <a:lnTo>
                        <a:pt x="1158" y="1008"/>
                      </a:lnTo>
                      <a:lnTo>
                        <a:pt x="1158" y="984"/>
                      </a:lnTo>
                      <a:lnTo>
                        <a:pt x="1116" y="984"/>
                      </a:lnTo>
                      <a:lnTo>
                        <a:pt x="1116" y="996"/>
                      </a:lnTo>
                      <a:lnTo>
                        <a:pt x="1110" y="1008"/>
                      </a:lnTo>
                      <a:lnTo>
                        <a:pt x="1110" y="1026"/>
                      </a:lnTo>
                      <a:lnTo>
                        <a:pt x="1086" y="1026"/>
                      </a:lnTo>
                      <a:lnTo>
                        <a:pt x="1074" y="1020"/>
                      </a:lnTo>
                      <a:lnTo>
                        <a:pt x="1056" y="1014"/>
                      </a:lnTo>
                      <a:lnTo>
                        <a:pt x="1044" y="1014"/>
                      </a:lnTo>
                      <a:lnTo>
                        <a:pt x="1032" y="1008"/>
                      </a:lnTo>
                      <a:lnTo>
                        <a:pt x="966" y="1008"/>
                      </a:lnTo>
                      <a:lnTo>
                        <a:pt x="960" y="996"/>
                      </a:lnTo>
                      <a:lnTo>
                        <a:pt x="948" y="990"/>
                      </a:lnTo>
                      <a:lnTo>
                        <a:pt x="942" y="978"/>
                      </a:lnTo>
                      <a:lnTo>
                        <a:pt x="918" y="954"/>
                      </a:lnTo>
                      <a:lnTo>
                        <a:pt x="900" y="954"/>
                      </a:lnTo>
                      <a:lnTo>
                        <a:pt x="888" y="960"/>
                      </a:lnTo>
                      <a:lnTo>
                        <a:pt x="876" y="954"/>
                      </a:lnTo>
                      <a:lnTo>
                        <a:pt x="870" y="948"/>
                      </a:lnTo>
                      <a:lnTo>
                        <a:pt x="858" y="942"/>
                      </a:lnTo>
                      <a:lnTo>
                        <a:pt x="846" y="942"/>
                      </a:lnTo>
                      <a:lnTo>
                        <a:pt x="840" y="936"/>
                      </a:lnTo>
                      <a:lnTo>
                        <a:pt x="822" y="936"/>
                      </a:lnTo>
                      <a:lnTo>
                        <a:pt x="810" y="930"/>
                      </a:lnTo>
                      <a:lnTo>
                        <a:pt x="792" y="930"/>
                      </a:lnTo>
                      <a:lnTo>
                        <a:pt x="786" y="924"/>
                      </a:lnTo>
                      <a:lnTo>
                        <a:pt x="762" y="924"/>
                      </a:lnTo>
                      <a:lnTo>
                        <a:pt x="750" y="930"/>
                      </a:lnTo>
                      <a:lnTo>
                        <a:pt x="738" y="954"/>
                      </a:lnTo>
                      <a:lnTo>
                        <a:pt x="738" y="966"/>
                      </a:lnTo>
                      <a:lnTo>
                        <a:pt x="732" y="978"/>
                      </a:lnTo>
                      <a:lnTo>
                        <a:pt x="720" y="990"/>
                      </a:lnTo>
                      <a:lnTo>
                        <a:pt x="714" y="990"/>
                      </a:lnTo>
                      <a:lnTo>
                        <a:pt x="702" y="1002"/>
                      </a:lnTo>
                      <a:lnTo>
                        <a:pt x="702" y="1014"/>
                      </a:lnTo>
                      <a:lnTo>
                        <a:pt x="738" y="1008"/>
                      </a:lnTo>
                      <a:lnTo>
                        <a:pt x="786" y="1008"/>
                      </a:lnTo>
                      <a:lnTo>
                        <a:pt x="780" y="1014"/>
                      </a:lnTo>
                      <a:lnTo>
                        <a:pt x="768" y="1020"/>
                      </a:lnTo>
                      <a:lnTo>
                        <a:pt x="762" y="1032"/>
                      </a:lnTo>
                      <a:lnTo>
                        <a:pt x="762" y="1044"/>
                      </a:lnTo>
                      <a:lnTo>
                        <a:pt x="774" y="1050"/>
                      </a:lnTo>
                      <a:lnTo>
                        <a:pt x="780" y="1050"/>
                      </a:lnTo>
                      <a:lnTo>
                        <a:pt x="798" y="1044"/>
                      </a:lnTo>
                      <a:lnTo>
                        <a:pt x="810" y="1044"/>
                      </a:lnTo>
                      <a:lnTo>
                        <a:pt x="816" y="1038"/>
                      </a:lnTo>
                      <a:lnTo>
                        <a:pt x="828" y="1032"/>
                      </a:lnTo>
                      <a:lnTo>
                        <a:pt x="840" y="1038"/>
                      </a:lnTo>
                      <a:lnTo>
                        <a:pt x="870" y="1056"/>
                      </a:lnTo>
                      <a:lnTo>
                        <a:pt x="900" y="1068"/>
                      </a:lnTo>
                      <a:lnTo>
                        <a:pt x="924" y="1080"/>
                      </a:lnTo>
                      <a:lnTo>
                        <a:pt x="960" y="1086"/>
                      </a:lnTo>
                      <a:lnTo>
                        <a:pt x="1014" y="1092"/>
                      </a:lnTo>
                      <a:lnTo>
                        <a:pt x="1062" y="1092"/>
                      </a:lnTo>
                      <a:lnTo>
                        <a:pt x="1080" y="1110"/>
                      </a:lnTo>
                      <a:lnTo>
                        <a:pt x="1086" y="1122"/>
                      </a:lnTo>
                      <a:lnTo>
                        <a:pt x="1098" y="1128"/>
                      </a:lnTo>
                      <a:lnTo>
                        <a:pt x="1110" y="1140"/>
                      </a:lnTo>
                      <a:lnTo>
                        <a:pt x="1128" y="1146"/>
                      </a:lnTo>
                      <a:lnTo>
                        <a:pt x="1152" y="1152"/>
                      </a:lnTo>
                      <a:lnTo>
                        <a:pt x="1170" y="1152"/>
                      </a:lnTo>
                      <a:lnTo>
                        <a:pt x="1182" y="1158"/>
                      </a:lnTo>
                      <a:lnTo>
                        <a:pt x="1248" y="1158"/>
                      </a:lnTo>
                      <a:lnTo>
                        <a:pt x="1260" y="1164"/>
                      </a:lnTo>
                      <a:lnTo>
                        <a:pt x="1278" y="1170"/>
                      </a:lnTo>
                      <a:lnTo>
                        <a:pt x="1290" y="1182"/>
                      </a:lnTo>
                      <a:lnTo>
                        <a:pt x="1302" y="1188"/>
                      </a:lnTo>
                      <a:lnTo>
                        <a:pt x="1320" y="1206"/>
                      </a:lnTo>
                      <a:lnTo>
                        <a:pt x="1338" y="1206"/>
                      </a:lnTo>
                      <a:lnTo>
                        <a:pt x="1350" y="1200"/>
                      </a:lnTo>
                      <a:lnTo>
                        <a:pt x="1356" y="1206"/>
                      </a:lnTo>
                      <a:lnTo>
                        <a:pt x="1374" y="1206"/>
                      </a:lnTo>
                      <a:lnTo>
                        <a:pt x="1374" y="1194"/>
                      </a:lnTo>
                      <a:lnTo>
                        <a:pt x="1368" y="1182"/>
                      </a:lnTo>
                      <a:lnTo>
                        <a:pt x="1362" y="1176"/>
                      </a:lnTo>
                      <a:lnTo>
                        <a:pt x="1356" y="1164"/>
                      </a:lnTo>
                      <a:lnTo>
                        <a:pt x="1374" y="1146"/>
                      </a:lnTo>
                      <a:lnTo>
                        <a:pt x="1374" y="1128"/>
                      </a:lnTo>
                      <a:close/>
                      <a:moveTo>
                        <a:pt x="1500" y="726"/>
                      </a:moveTo>
                      <a:lnTo>
                        <a:pt x="1542" y="684"/>
                      </a:lnTo>
                      <a:lnTo>
                        <a:pt x="1548" y="672"/>
                      </a:lnTo>
                      <a:lnTo>
                        <a:pt x="1554" y="654"/>
                      </a:lnTo>
                      <a:lnTo>
                        <a:pt x="1560" y="642"/>
                      </a:lnTo>
                      <a:lnTo>
                        <a:pt x="1566" y="624"/>
                      </a:lnTo>
                      <a:lnTo>
                        <a:pt x="1566" y="612"/>
                      </a:lnTo>
                      <a:lnTo>
                        <a:pt x="1572" y="606"/>
                      </a:lnTo>
                      <a:lnTo>
                        <a:pt x="1572" y="600"/>
                      </a:lnTo>
                      <a:lnTo>
                        <a:pt x="1566" y="600"/>
                      </a:lnTo>
                      <a:lnTo>
                        <a:pt x="1554" y="594"/>
                      </a:lnTo>
                      <a:lnTo>
                        <a:pt x="1542" y="582"/>
                      </a:lnTo>
                      <a:lnTo>
                        <a:pt x="1542" y="564"/>
                      </a:lnTo>
                      <a:lnTo>
                        <a:pt x="1554" y="516"/>
                      </a:lnTo>
                      <a:lnTo>
                        <a:pt x="1590" y="498"/>
                      </a:lnTo>
                      <a:lnTo>
                        <a:pt x="1626" y="498"/>
                      </a:lnTo>
                      <a:lnTo>
                        <a:pt x="1632" y="486"/>
                      </a:lnTo>
                      <a:lnTo>
                        <a:pt x="1638" y="480"/>
                      </a:lnTo>
                      <a:lnTo>
                        <a:pt x="1644" y="468"/>
                      </a:lnTo>
                      <a:lnTo>
                        <a:pt x="1644" y="444"/>
                      </a:lnTo>
                      <a:lnTo>
                        <a:pt x="1626" y="444"/>
                      </a:lnTo>
                      <a:lnTo>
                        <a:pt x="1620" y="450"/>
                      </a:lnTo>
                      <a:lnTo>
                        <a:pt x="1608" y="450"/>
                      </a:lnTo>
                      <a:lnTo>
                        <a:pt x="1608" y="438"/>
                      </a:lnTo>
                      <a:lnTo>
                        <a:pt x="1614" y="420"/>
                      </a:lnTo>
                      <a:lnTo>
                        <a:pt x="1626" y="408"/>
                      </a:lnTo>
                      <a:lnTo>
                        <a:pt x="1650" y="396"/>
                      </a:lnTo>
                      <a:lnTo>
                        <a:pt x="1662" y="396"/>
                      </a:lnTo>
                      <a:lnTo>
                        <a:pt x="1680" y="402"/>
                      </a:lnTo>
                      <a:lnTo>
                        <a:pt x="1704" y="402"/>
                      </a:lnTo>
                      <a:lnTo>
                        <a:pt x="1716" y="390"/>
                      </a:lnTo>
                      <a:lnTo>
                        <a:pt x="1716" y="384"/>
                      </a:lnTo>
                      <a:lnTo>
                        <a:pt x="1680" y="348"/>
                      </a:lnTo>
                      <a:lnTo>
                        <a:pt x="1680" y="312"/>
                      </a:lnTo>
                      <a:lnTo>
                        <a:pt x="1668" y="312"/>
                      </a:lnTo>
                      <a:lnTo>
                        <a:pt x="1650" y="294"/>
                      </a:lnTo>
                      <a:lnTo>
                        <a:pt x="1650" y="282"/>
                      </a:lnTo>
                      <a:lnTo>
                        <a:pt x="1662" y="270"/>
                      </a:lnTo>
                      <a:lnTo>
                        <a:pt x="1668" y="258"/>
                      </a:lnTo>
                      <a:lnTo>
                        <a:pt x="1668" y="246"/>
                      </a:lnTo>
                      <a:lnTo>
                        <a:pt x="1662" y="240"/>
                      </a:lnTo>
                      <a:lnTo>
                        <a:pt x="1638" y="228"/>
                      </a:lnTo>
                      <a:lnTo>
                        <a:pt x="1614" y="228"/>
                      </a:lnTo>
                      <a:lnTo>
                        <a:pt x="1632" y="198"/>
                      </a:lnTo>
                      <a:lnTo>
                        <a:pt x="1614" y="192"/>
                      </a:lnTo>
                      <a:lnTo>
                        <a:pt x="1620" y="162"/>
                      </a:lnTo>
                      <a:lnTo>
                        <a:pt x="1608" y="144"/>
                      </a:lnTo>
                      <a:lnTo>
                        <a:pt x="1602" y="138"/>
                      </a:lnTo>
                      <a:lnTo>
                        <a:pt x="1590" y="132"/>
                      </a:lnTo>
                      <a:lnTo>
                        <a:pt x="1566" y="108"/>
                      </a:lnTo>
                      <a:lnTo>
                        <a:pt x="1470" y="108"/>
                      </a:lnTo>
                      <a:lnTo>
                        <a:pt x="1464" y="114"/>
                      </a:lnTo>
                      <a:lnTo>
                        <a:pt x="1458" y="126"/>
                      </a:lnTo>
                      <a:lnTo>
                        <a:pt x="1458" y="180"/>
                      </a:lnTo>
                      <a:lnTo>
                        <a:pt x="1452" y="198"/>
                      </a:lnTo>
                      <a:lnTo>
                        <a:pt x="1452" y="204"/>
                      </a:lnTo>
                      <a:lnTo>
                        <a:pt x="1446" y="216"/>
                      </a:lnTo>
                      <a:lnTo>
                        <a:pt x="1428" y="216"/>
                      </a:lnTo>
                      <a:lnTo>
                        <a:pt x="1422" y="222"/>
                      </a:lnTo>
                      <a:lnTo>
                        <a:pt x="1422" y="246"/>
                      </a:lnTo>
                      <a:lnTo>
                        <a:pt x="1428" y="252"/>
                      </a:lnTo>
                      <a:lnTo>
                        <a:pt x="1434" y="264"/>
                      </a:lnTo>
                      <a:lnTo>
                        <a:pt x="1398" y="294"/>
                      </a:lnTo>
                      <a:lnTo>
                        <a:pt x="1404" y="306"/>
                      </a:lnTo>
                      <a:lnTo>
                        <a:pt x="1374" y="342"/>
                      </a:lnTo>
                      <a:lnTo>
                        <a:pt x="1350" y="342"/>
                      </a:lnTo>
                      <a:lnTo>
                        <a:pt x="1344" y="348"/>
                      </a:lnTo>
                      <a:lnTo>
                        <a:pt x="1332" y="354"/>
                      </a:lnTo>
                      <a:lnTo>
                        <a:pt x="1320" y="366"/>
                      </a:lnTo>
                      <a:lnTo>
                        <a:pt x="1314" y="366"/>
                      </a:lnTo>
                      <a:lnTo>
                        <a:pt x="1308" y="360"/>
                      </a:lnTo>
                      <a:lnTo>
                        <a:pt x="1284" y="348"/>
                      </a:lnTo>
                      <a:lnTo>
                        <a:pt x="1272" y="336"/>
                      </a:lnTo>
                      <a:lnTo>
                        <a:pt x="1230" y="336"/>
                      </a:lnTo>
                      <a:lnTo>
                        <a:pt x="1224" y="348"/>
                      </a:lnTo>
                      <a:lnTo>
                        <a:pt x="1194" y="378"/>
                      </a:lnTo>
                      <a:lnTo>
                        <a:pt x="1170" y="378"/>
                      </a:lnTo>
                      <a:lnTo>
                        <a:pt x="1152" y="372"/>
                      </a:lnTo>
                      <a:lnTo>
                        <a:pt x="1128" y="372"/>
                      </a:lnTo>
                      <a:lnTo>
                        <a:pt x="1110" y="390"/>
                      </a:lnTo>
                      <a:lnTo>
                        <a:pt x="1104" y="390"/>
                      </a:lnTo>
                      <a:lnTo>
                        <a:pt x="1080" y="378"/>
                      </a:lnTo>
                      <a:lnTo>
                        <a:pt x="1074" y="372"/>
                      </a:lnTo>
                      <a:lnTo>
                        <a:pt x="1062" y="366"/>
                      </a:lnTo>
                      <a:lnTo>
                        <a:pt x="1050" y="354"/>
                      </a:lnTo>
                      <a:lnTo>
                        <a:pt x="1050" y="342"/>
                      </a:lnTo>
                      <a:lnTo>
                        <a:pt x="1044" y="336"/>
                      </a:lnTo>
                      <a:lnTo>
                        <a:pt x="1032" y="330"/>
                      </a:lnTo>
                      <a:lnTo>
                        <a:pt x="1008" y="330"/>
                      </a:lnTo>
                      <a:lnTo>
                        <a:pt x="996" y="336"/>
                      </a:lnTo>
                      <a:lnTo>
                        <a:pt x="990" y="348"/>
                      </a:lnTo>
                      <a:lnTo>
                        <a:pt x="978" y="366"/>
                      </a:lnTo>
                      <a:lnTo>
                        <a:pt x="972" y="384"/>
                      </a:lnTo>
                      <a:lnTo>
                        <a:pt x="972" y="402"/>
                      </a:lnTo>
                      <a:lnTo>
                        <a:pt x="966" y="408"/>
                      </a:lnTo>
                      <a:lnTo>
                        <a:pt x="966" y="414"/>
                      </a:lnTo>
                      <a:lnTo>
                        <a:pt x="990" y="444"/>
                      </a:lnTo>
                      <a:lnTo>
                        <a:pt x="1002" y="498"/>
                      </a:lnTo>
                      <a:lnTo>
                        <a:pt x="1050" y="528"/>
                      </a:lnTo>
                      <a:lnTo>
                        <a:pt x="1038" y="564"/>
                      </a:lnTo>
                      <a:lnTo>
                        <a:pt x="1068" y="582"/>
                      </a:lnTo>
                      <a:lnTo>
                        <a:pt x="1050" y="606"/>
                      </a:lnTo>
                      <a:lnTo>
                        <a:pt x="1068" y="636"/>
                      </a:lnTo>
                      <a:lnTo>
                        <a:pt x="1056" y="648"/>
                      </a:lnTo>
                      <a:lnTo>
                        <a:pt x="1068" y="702"/>
                      </a:lnTo>
                      <a:lnTo>
                        <a:pt x="1110" y="696"/>
                      </a:lnTo>
                      <a:lnTo>
                        <a:pt x="1140" y="708"/>
                      </a:lnTo>
                      <a:lnTo>
                        <a:pt x="1146" y="696"/>
                      </a:lnTo>
                      <a:lnTo>
                        <a:pt x="1170" y="672"/>
                      </a:lnTo>
                      <a:lnTo>
                        <a:pt x="1182" y="672"/>
                      </a:lnTo>
                      <a:lnTo>
                        <a:pt x="1182" y="690"/>
                      </a:lnTo>
                      <a:lnTo>
                        <a:pt x="1188" y="702"/>
                      </a:lnTo>
                      <a:lnTo>
                        <a:pt x="1188" y="726"/>
                      </a:lnTo>
                      <a:lnTo>
                        <a:pt x="1194" y="738"/>
                      </a:lnTo>
                      <a:lnTo>
                        <a:pt x="1212" y="738"/>
                      </a:lnTo>
                      <a:lnTo>
                        <a:pt x="1218" y="726"/>
                      </a:lnTo>
                      <a:lnTo>
                        <a:pt x="1218" y="720"/>
                      </a:lnTo>
                      <a:lnTo>
                        <a:pt x="1224" y="714"/>
                      </a:lnTo>
                      <a:lnTo>
                        <a:pt x="1224" y="708"/>
                      </a:lnTo>
                      <a:lnTo>
                        <a:pt x="1254" y="726"/>
                      </a:lnTo>
                      <a:lnTo>
                        <a:pt x="1266" y="720"/>
                      </a:lnTo>
                      <a:lnTo>
                        <a:pt x="1272" y="708"/>
                      </a:lnTo>
                      <a:lnTo>
                        <a:pt x="1284" y="702"/>
                      </a:lnTo>
                      <a:lnTo>
                        <a:pt x="1296" y="702"/>
                      </a:lnTo>
                      <a:lnTo>
                        <a:pt x="1296" y="714"/>
                      </a:lnTo>
                      <a:lnTo>
                        <a:pt x="1302" y="720"/>
                      </a:lnTo>
                      <a:lnTo>
                        <a:pt x="1302" y="738"/>
                      </a:lnTo>
                      <a:lnTo>
                        <a:pt x="1308" y="744"/>
                      </a:lnTo>
                      <a:lnTo>
                        <a:pt x="1332" y="744"/>
                      </a:lnTo>
                      <a:lnTo>
                        <a:pt x="1350" y="738"/>
                      </a:lnTo>
                      <a:lnTo>
                        <a:pt x="1362" y="732"/>
                      </a:lnTo>
                      <a:lnTo>
                        <a:pt x="1392" y="732"/>
                      </a:lnTo>
                      <a:lnTo>
                        <a:pt x="1404" y="744"/>
                      </a:lnTo>
                      <a:lnTo>
                        <a:pt x="1404" y="786"/>
                      </a:lnTo>
                      <a:lnTo>
                        <a:pt x="1398" y="798"/>
                      </a:lnTo>
                      <a:lnTo>
                        <a:pt x="1398" y="810"/>
                      </a:lnTo>
                      <a:lnTo>
                        <a:pt x="1404" y="810"/>
                      </a:lnTo>
                      <a:lnTo>
                        <a:pt x="1410" y="804"/>
                      </a:lnTo>
                      <a:lnTo>
                        <a:pt x="1422" y="798"/>
                      </a:lnTo>
                      <a:lnTo>
                        <a:pt x="1440" y="792"/>
                      </a:lnTo>
                      <a:lnTo>
                        <a:pt x="1452" y="786"/>
                      </a:lnTo>
                      <a:lnTo>
                        <a:pt x="1476" y="762"/>
                      </a:lnTo>
                      <a:lnTo>
                        <a:pt x="1482" y="750"/>
                      </a:lnTo>
                      <a:lnTo>
                        <a:pt x="1500" y="732"/>
                      </a:lnTo>
                      <a:lnTo>
                        <a:pt x="1500" y="726"/>
                      </a:lnTo>
                      <a:close/>
                      <a:moveTo>
                        <a:pt x="1476" y="1116"/>
                      </a:moveTo>
                      <a:lnTo>
                        <a:pt x="1470" y="1116"/>
                      </a:lnTo>
                      <a:lnTo>
                        <a:pt x="1458" y="1122"/>
                      </a:lnTo>
                      <a:lnTo>
                        <a:pt x="1452" y="1128"/>
                      </a:lnTo>
                      <a:lnTo>
                        <a:pt x="1458" y="1134"/>
                      </a:lnTo>
                      <a:lnTo>
                        <a:pt x="1470" y="1140"/>
                      </a:lnTo>
                      <a:lnTo>
                        <a:pt x="1476" y="1140"/>
                      </a:lnTo>
                      <a:lnTo>
                        <a:pt x="1488" y="1146"/>
                      </a:lnTo>
                      <a:lnTo>
                        <a:pt x="1500" y="1134"/>
                      </a:lnTo>
                      <a:lnTo>
                        <a:pt x="1500" y="1128"/>
                      </a:lnTo>
                      <a:lnTo>
                        <a:pt x="1488" y="1116"/>
                      </a:lnTo>
                      <a:lnTo>
                        <a:pt x="1476" y="1116"/>
                      </a:lnTo>
                      <a:close/>
                      <a:moveTo>
                        <a:pt x="1716" y="1230"/>
                      </a:moveTo>
                      <a:lnTo>
                        <a:pt x="1680" y="1218"/>
                      </a:lnTo>
                      <a:lnTo>
                        <a:pt x="1674" y="1224"/>
                      </a:lnTo>
                      <a:lnTo>
                        <a:pt x="1674" y="1230"/>
                      </a:lnTo>
                      <a:lnTo>
                        <a:pt x="1686" y="1254"/>
                      </a:lnTo>
                      <a:lnTo>
                        <a:pt x="1692" y="1260"/>
                      </a:lnTo>
                      <a:lnTo>
                        <a:pt x="1704" y="1266"/>
                      </a:lnTo>
                      <a:lnTo>
                        <a:pt x="1716" y="1266"/>
                      </a:lnTo>
                      <a:lnTo>
                        <a:pt x="1722" y="1260"/>
                      </a:lnTo>
                      <a:lnTo>
                        <a:pt x="1740" y="1260"/>
                      </a:lnTo>
                      <a:lnTo>
                        <a:pt x="1746" y="1266"/>
                      </a:lnTo>
                      <a:lnTo>
                        <a:pt x="1746" y="1278"/>
                      </a:lnTo>
                      <a:lnTo>
                        <a:pt x="1752" y="1290"/>
                      </a:lnTo>
                      <a:lnTo>
                        <a:pt x="1764" y="1296"/>
                      </a:lnTo>
                      <a:lnTo>
                        <a:pt x="1788" y="1296"/>
                      </a:lnTo>
                      <a:lnTo>
                        <a:pt x="1794" y="1290"/>
                      </a:lnTo>
                      <a:lnTo>
                        <a:pt x="1800" y="1290"/>
                      </a:lnTo>
                      <a:lnTo>
                        <a:pt x="1800" y="1284"/>
                      </a:lnTo>
                      <a:lnTo>
                        <a:pt x="1794" y="1272"/>
                      </a:lnTo>
                      <a:lnTo>
                        <a:pt x="1782" y="1260"/>
                      </a:lnTo>
                      <a:lnTo>
                        <a:pt x="1770" y="1236"/>
                      </a:lnTo>
                      <a:lnTo>
                        <a:pt x="1746" y="1224"/>
                      </a:lnTo>
                      <a:lnTo>
                        <a:pt x="1728" y="1224"/>
                      </a:lnTo>
                      <a:lnTo>
                        <a:pt x="1716" y="1230"/>
                      </a:lnTo>
                      <a:close/>
                      <a:moveTo>
                        <a:pt x="1962" y="1122"/>
                      </a:moveTo>
                      <a:lnTo>
                        <a:pt x="1932" y="1146"/>
                      </a:lnTo>
                      <a:lnTo>
                        <a:pt x="1920" y="1134"/>
                      </a:lnTo>
                      <a:lnTo>
                        <a:pt x="1890" y="1134"/>
                      </a:lnTo>
                      <a:lnTo>
                        <a:pt x="1884" y="1140"/>
                      </a:lnTo>
                      <a:lnTo>
                        <a:pt x="1872" y="1146"/>
                      </a:lnTo>
                      <a:lnTo>
                        <a:pt x="1866" y="1152"/>
                      </a:lnTo>
                      <a:lnTo>
                        <a:pt x="1860" y="1140"/>
                      </a:lnTo>
                      <a:lnTo>
                        <a:pt x="1836" y="1116"/>
                      </a:lnTo>
                      <a:lnTo>
                        <a:pt x="1824" y="1116"/>
                      </a:lnTo>
                      <a:lnTo>
                        <a:pt x="1800" y="1128"/>
                      </a:lnTo>
                      <a:lnTo>
                        <a:pt x="1764" y="1164"/>
                      </a:lnTo>
                      <a:lnTo>
                        <a:pt x="1728" y="1158"/>
                      </a:lnTo>
                      <a:lnTo>
                        <a:pt x="1716" y="1176"/>
                      </a:lnTo>
                      <a:lnTo>
                        <a:pt x="1746" y="1176"/>
                      </a:lnTo>
                      <a:lnTo>
                        <a:pt x="1752" y="1182"/>
                      </a:lnTo>
                      <a:lnTo>
                        <a:pt x="1764" y="1182"/>
                      </a:lnTo>
                      <a:lnTo>
                        <a:pt x="1776" y="1188"/>
                      </a:lnTo>
                      <a:lnTo>
                        <a:pt x="1788" y="1188"/>
                      </a:lnTo>
                      <a:lnTo>
                        <a:pt x="1794" y="1182"/>
                      </a:lnTo>
                      <a:lnTo>
                        <a:pt x="1806" y="1176"/>
                      </a:lnTo>
                      <a:lnTo>
                        <a:pt x="1812" y="1170"/>
                      </a:lnTo>
                      <a:lnTo>
                        <a:pt x="1908" y="1164"/>
                      </a:lnTo>
                      <a:lnTo>
                        <a:pt x="1956" y="1158"/>
                      </a:lnTo>
                      <a:lnTo>
                        <a:pt x="1992" y="1128"/>
                      </a:lnTo>
                      <a:lnTo>
                        <a:pt x="1992" y="1110"/>
                      </a:lnTo>
                      <a:lnTo>
                        <a:pt x="1962" y="1122"/>
                      </a:lnTo>
                      <a:close/>
                      <a:moveTo>
                        <a:pt x="1578" y="1158"/>
                      </a:moveTo>
                      <a:lnTo>
                        <a:pt x="1566" y="1152"/>
                      </a:lnTo>
                      <a:lnTo>
                        <a:pt x="1560" y="1146"/>
                      </a:lnTo>
                      <a:lnTo>
                        <a:pt x="1548" y="1140"/>
                      </a:lnTo>
                      <a:lnTo>
                        <a:pt x="1536" y="1140"/>
                      </a:lnTo>
                      <a:lnTo>
                        <a:pt x="1512" y="1164"/>
                      </a:lnTo>
                      <a:lnTo>
                        <a:pt x="1506" y="1176"/>
                      </a:lnTo>
                      <a:lnTo>
                        <a:pt x="1500" y="1182"/>
                      </a:lnTo>
                      <a:lnTo>
                        <a:pt x="1554" y="1188"/>
                      </a:lnTo>
                      <a:lnTo>
                        <a:pt x="1554" y="1212"/>
                      </a:lnTo>
                      <a:lnTo>
                        <a:pt x="1578" y="1206"/>
                      </a:lnTo>
                      <a:lnTo>
                        <a:pt x="1590" y="1188"/>
                      </a:lnTo>
                      <a:lnTo>
                        <a:pt x="1614" y="1206"/>
                      </a:lnTo>
                      <a:lnTo>
                        <a:pt x="1644" y="1170"/>
                      </a:lnTo>
                      <a:lnTo>
                        <a:pt x="1596" y="1152"/>
                      </a:lnTo>
                      <a:lnTo>
                        <a:pt x="1578" y="1158"/>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63" name="East Timor" descr="© INSCALE GmbH, 15.06.2010"/>
                <p:cNvSpPr>
                  <a:spLocks noEditPoints="1"/>
                </p:cNvSpPr>
                <p:nvPr/>
              </p:nvSpPr>
              <p:spPr bwMode="auto">
                <a:xfrm>
                  <a:off x="4903" y="2480"/>
                  <a:ext cx="64" cy="30"/>
                </a:xfrm>
                <a:custGeom>
                  <a:avLst/>
                  <a:gdLst>
                    <a:gd name="T0" fmla="*/ 2147483647 w 252"/>
                    <a:gd name="T1" fmla="*/ 0 h 120"/>
                    <a:gd name="T2" fmla="*/ 2147483647 w 252"/>
                    <a:gd name="T3" fmla="*/ 2147483647 h 120"/>
                    <a:gd name="T4" fmla="*/ 2147483647 w 252"/>
                    <a:gd name="T5" fmla="*/ 2147483647 h 120"/>
                    <a:gd name="T6" fmla="*/ 2147483647 w 252"/>
                    <a:gd name="T7" fmla="*/ 2147483647 h 120"/>
                    <a:gd name="T8" fmla="*/ 2147483647 w 252"/>
                    <a:gd name="T9" fmla="*/ 2147483647 h 120"/>
                    <a:gd name="T10" fmla="*/ 2147483647 w 252"/>
                    <a:gd name="T11" fmla="*/ 2147483647 h 120"/>
                    <a:gd name="T12" fmla="*/ 2147483647 w 252"/>
                    <a:gd name="T13" fmla="*/ 2147483647 h 120"/>
                    <a:gd name="T14" fmla="*/ 2147483647 w 252"/>
                    <a:gd name="T15" fmla="*/ 2147483647 h 120"/>
                    <a:gd name="T16" fmla="*/ 2147483647 w 252"/>
                    <a:gd name="T17" fmla="*/ 2147483647 h 120"/>
                    <a:gd name="T18" fmla="*/ 2147483647 w 252"/>
                    <a:gd name="T19" fmla="*/ 2147483647 h 120"/>
                    <a:gd name="T20" fmla="*/ 2147483647 w 252"/>
                    <a:gd name="T21" fmla="*/ 2147483647 h 120"/>
                    <a:gd name="T22" fmla="*/ 2147483647 w 252"/>
                    <a:gd name="T23" fmla="*/ 2147483647 h 120"/>
                    <a:gd name="T24" fmla="*/ 2147483647 w 252"/>
                    <a:gd name="T25" fmla="*/ 2147483647 h 120"/>
                    <a:gd name="T26" fmla="*/ 2147483647 w 252"/>
                    <a:gd name="T27" fmla="*/ 2147483647 h 120"/>
                    <a:gd name="T28" fmla="*/ 2147483647 w 252"/>
                    <a:gd name="T29" fmla="*/ 2147483647 h 120"/>
                    <a:gd name="T30" fmla="*/ 2147483647 w 252"/>
                    <a:gd name="T31" fmla="*/ 2147483647 h 120"/>
                    <a:gd name="T32" fmla="*/ 2147483647 w 252"/>
                    <a:gd name="T33" fmla="*/ 2147483647 h 120"/>
                    <a:gd name="T34" fmla="*/ 2147483647 w 252"/>
                    <a:gd name="T35" fmla="*/ 2147483647 h 120"/>
                    <a:gd name="T36" fmla="*/ 2147483647 w 252"/>
                    <a:gd name="T37" fmla="*/ 2147483647 h 120"/>
                    <a:gd name="T38" fmla="*/ 2147483647 w 252"/>
                    <a:gd name="T39" fmla="*/ 2147483647 h 120"/>
                    <a:gd name="T40" fmla="*/ 2147483647 w 252"/>
                    <a:gd name="T41" fmla="*/ 2147483647 h 120"/>
                    <a:gd name="T42" fmla="*/ 2147483647 w 252"/>
                    <a:gd name="T43" fmla="*/ 2147483647 h 120"/>
                    <a:gd name="T44" fmla="*/ 2147483647 w 252"/>
                    <a:gd name="T45" fmla="*/ 2147483647 h 120"/>
                    <a:gd name="T46" fmla="*/ 2147483647 w 252"/>
                    <a:gd name="T47" fmla="*/ 0 h 120"/>
                    <a:gd name="T48" fmla="*/ 0 w 252"/>
                    <a:gd name="T49" fmla="*/ 2147483647 h 120"/>
                    <a:gd name="T50" fmla="*/ 2147483647 w 252"/>
                    <a:gd name="T51" fmla="*/ 2147483647 h 120"/>
                    <a:gd name="T52" fmla="*/ 2147483647 w 252"/>
                    <a:gd name="T53" fmla="*/ 2147483647 h 120"/>
                    <a:gd name="T54" fmla="*/ 2147483647 w 252"/>
                    <a:gd name="T55" fmla="*/ 2147483647 h 120"/>
                    <a:gd name="T56" fmla="*/ 2147483647 w 252"/>
                    <a:gd name="T57" fmla="*/ 2147483647 h 120"/>
                    <a:gd name="T58" fmla="*/ 2147483647 w 252"/>
                    <a:gd name="T59" fmla="*/ 2147483647 h 120"/>
                    <a:gd name="T60" fmla="*/ 2147483647 w 252"/>
                    <a:gd name="T61" fmla="*/ 2147483647 h 120"/>
                    <a:gd name="T62" fmla="*/ 2147483647 w 252"/>
                    <a:gd name="T63" fmla="*/ 2147483647 h 120"/>
                    <a:gd name="T64" fmla="*/ 0 w 252"/>
                    <a:gd name="T65" fmla="*/ 2147483647 h 12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52"/>
                    <a:gd name="T100" fmla="*/ 0 h 120"/>
                    <a:gd name="T101" fmla="*/ 252 w 252"/>
                    <a:gd name="T102" fmla="*/ 120 h 12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52" h="120">
                      <a:moveTo>
                        <a:pt x="228" y="0"/>
                      </a:moveTo>
                      <a:lnTo>
                        <a:pt x="204" y="24"/>
                      </a:lnTo>
                      <a:lnTo>
                        <a:pt x="114" y="24"/>
                      </a:lnTo>
                      <a:lnTo>
                        <a:pt x="108" y="30"/>
                      </a:lnTo>
                      <a:lnTo>
                        <a:pt x="102" y="42"/>
                      </a:lnTo>
                      <a:lnTo>
                        <a:pt x="96" y="48"/>
                      </a:lnTo>
                      <a:lnTo>
                        <a:pt x="90" y="48"/>
                      </a:lnTo>
                      <a:lnTo>
                        <a:pt x="78" y="54"/>
                      </a:lnTo>
                      <a:lnTo>
                        <a:pt x="90" y="72"/>
                      </a:lnTo>
                      <a:lnTo>
                        <a:pt x="84" y="78"/>
                      </a:lnTo>
                      <a:lnTo>
                        <a:pt x="72" y="102"/>
                      </a:lnTo>
                      <a:lnTo>
                        <a:pt x="72" y="114"/>
                      </a:lnTo>
                      <a:lnTo>
                        <a:pt x="78" y="120"/>
                      </a:lnTo>
                      <a:lnTo>
                        <a:pt x="78" y="114"/>
                      </a:lnTo>
                      <a:lnTo>
                        <a:pt x="84" y="108"/>
                      </a:lnTo>
                      <a:lnTo>
                        <a:pt x="96" y="108"/>
                      </a:lnTo>
                      <a:lnTo>
                        <a:pt x="132" y="84"/>
                      </a:lnTo>
                      <a:lnTo>
                        <a:pt x="138" y="90"/>
                      </a:lnTo>
                      <a:lnTo>
                        <a:pt x="162" y="90"/>
                      </a:lnTo>
                      <a:lnTo>
                        <a:pt x="186" y="78"/>
                      </a:lnTo>
                      <a:lnTo>
                        <a:pt x="198" y="66"/>
                      </a:lnTo>
                      <a:lnTo>
                        <a:pt x="210" y="60"/>
                      </a:lnTo>
                      <a:lnTo>
                        <a:pt x="252" y="18"/>
                      </a:lnTo>
                      <a:lnTo>
                        <a:pt x="228" y="0"/>
                      </a:lnTo>
                      <a:close/>
                      <a:moveTo>
                        <a:pt x="0" y="90"/>
                      </a:moveTo>
                      <a:lnTo>
                        <a:pt x="6" y="102"/>
                      </a:lnTo>
                      <a:lnTo>
                        <a:pt x="18" y="96"/>
                      </a:lnTo>
                      <a:lnTo>
                        <a:pt x="24" y="90"/>
                      </a:lnTo>
                      <a:lnTo>
                        <a:pt x="36" y="90"/>
                      </a:lnTo>
                      <a:lnTo>
                        <a:pt x="36" y="84"/>
                      </a:lnTo>
                      <a:lnTo>
                        <a:pt x="42" y="72"/>
                      </a:lnTo>
                      <a:lnTo>
                        <a:pt x="18" y="72"/>
                      </a:lnTo>
                      <a:lnTo>
                        <a:pt x="0" y="90"/>
                      </a:lnTo>
                      <a:close/>
                    </a:path>
                  </a:pathLst>
                </a:custGeom>
                <a:solidFill>
                  <a:srgbClr val="EAEAEA"/>
                </a:solidFill>
                <a:ln w="3175" algn="ctr">
                  <a:solidFill>
                    <a:srgbClr val="D9D9D9"/>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64" name="Australia" descr="© INSCALE GmbH, 15.06.2010"/>
                <p:cNvSpPr>
                  <a:spLocks noEditPoints="1"/>
                </p:cNvSpPr>
                <p:nvPr/>
              </p:nvSpPr>
              <p:spPr bwMode="auto">
                <a:xfrm>
                  <a:off x="4633" y="2529"/>
                  <a:ext cx="726" cy="681"/>
                </a:xfrm>
                <a:custGeom>
                  <a:avLst/>
                  <a:gdLst>
                    <a:gd name="T0" fmla="*/ 2147483647 w 2838"/>
                    <a:gd name="T1" fmla="*/ 2147483647 h 2664"/>
                    <a:gd name="T2" fmla="*/ 2147483647 w 2838"/>
                    <a:gd name="T3" fmla="*/ 2147483647 h 2664"/>
                    <a:gd name="T4" fmla="*/ 2147483647 w 2838"/>
                    <a:gd name="T5" fmla="*/ 2147483647 h 2664"/>
                    <a:gd name="T6" fmla="*/ 2147483647 w 2838"/>
                    <a:gd name="T7" fmla="*/ 2147483647 h 2664"/>
                    <a:gd name="T8" fmla="*/ 2147483647 w 2838"/>
                    <a:gd name="T9" fmla="*/ 2147483647 h 2664"/>
                    <a:gd name="T10" fmla="*/ 2147483647 w 2838"/>
                    <a:gd name="T11" fmla="*/ 2147483647 h 2664"/>
                    <a:gd name="T12" fmla="*/ 2147483647 w 2838"/>
                    <a:gd name="T13" fmla="*/ 2147483647 h 2664"/>
                    <a:gd name="T14" fmla="*/ 2147483647 w 2838"/>
                    <a:gd name="T15" fmla="*/ 2147483647 h 2664"/>
                    <a:gd name="T16" fmla="*/ 2147483647 w 2838"/>
                    <a:gd name="T17" fmla="*/ 2147483647 h 2664"/>
                    <a:gd name="T18" fmla="*/ 2147483647 w 2838"/>
                    <a:gd name="T19" fmla="*/ 2147483647 h 2664"/>
                    <a:gd name="T20" fmla="*/ 2147483647 w 2838"/>
                    <a:gd name="T21" fmla="*/ 2147483647 h 2664"/>
                    <a:gd name="T22" fmla="*/ 2147483647 w 2838"/>
                    <a:gd name="T23" fmla="*/ 2147483647 h 2664"/>
                    <a:gd name="T24" fmla="*/ 2147483647 w 2838"/>
                    <a:gd name="T25" fmla="*/ 2147483647 h 2664"/>
                    <a:gd name="T26" fmla="*/ 2147483647 w 2838"/>
                    <a:gd name="T27" fmla="*/ 2147483647 h 2664"/>
                    <a:gd name="T28" fmla="*/ 2147483647 w 2838"/>
                    <a:gd name="T29" fmla="*/ 2147483647 h 2664"/>
                    <a:gd name="T30" fmla="*/ 2147483647 w 2838"/>
                    <a:gd name="T31" fmla="*/ 2147483647 h 2664"/>
                    <a:gd name="T32" fmla="*/ 2147483647 w 2838"/>
                    <a:gd name="T33" fmla="*/ 2147483647 h 2664"/>
                    <a:gd name="T34" fmla="*/ 2147483647 w 2838"/>
                    <a:gd name="T35" fmla="*/ 2147483647 h 2664"/>
                    <a:gd name="T36" fmla="*/ 2147483647 w 2838"/>
                    <a:gd name="T37" fmla="*/ 2147483647 h 2664"/>
                    <a:gd name="T38" fmla="*/ 2147483647 w 2838"/>
                    <a:gd name="T39" fmla="*/ 2147483647 h 2664"/>
                    <a:gd name="T40" fmla="*/ 2147483647 w 2838"/>
                    <a:gd name="T41" fmla="*/ 2147483647 h 2664"/>
                    <a:gd name="T42" fmla="*/ 2147483647 w 2838"/>
                    <a:gd name="T43" fmla="*/ 2147483647 h 2664"/>
                    <a:gd name="T44" fmla="*/ 2147483647 w 2838"/>
                    <a:gd name="T45" fmla="*/ 2147483647 h 2664"/>
                    <a:gd name="T46" fmla="*/ 2147483647 w 2838"/>
                    <a:gd name="T47" fmla="*/ 2147483647 h 2664"/>
                    <a:gd name="T48" fmla="*/ 2147483647 w 2838"/>
                    <a:gd name="T49" fmla="*/ 2147483647 h 2664"/>
                    <a:gd name="T50" fmla="*/ 2147483647 w 2838"/>
                    <a:gd name="T51" fmla="*/ 2147483647 h 2664"/>
                    <a:gd name="T52" fmla="*/ 2147483647 w 2838"/>
                    <a:gd name="T53" fmla="*/ 2147483647 h 2664"/>
                    <a:gd name="T54" fmla="*/ 2147483647 w 2838"/>
                    <a:gd name="T55" fmla="*/ 2147483647 h 2664"/>
                    <a:gd name="T56" fmla="*/ 2147483647 w 2838"/>
                    <a:gd name="T57" fmla="*/ 2147483647 h 2664"/>
                    <a:gd name="T58" fmla="*/ 2147483647 w 2838"/>
                    <a:gd name="T59" fmla="*/ 2147483647 h 2664"/>
                    <a:gd name="T60" fmla="*/ 2147483647 w 2838"/>
                    <a:gd name="T61" fmla="*/ 2147483647 h 2664"/>
                    <a:gd name="T62" fmla="*/ 2147483647 w 2838"/>
                    <a:gd name="T63" fmla="*/ 2147483647 h 2664"/>
                    <a:gd name="T64" fmla="*/ 2147483647 w 2838"/>
                    <a:gd name="T65" fmla="*/ 2147483647 h 2664"/>
                    <a:gd name="T66" fmla="*/ 2147483647 w 2838"/>
                    <a:gd name="T67" fmla="*/ 2147483647 h 2664"/>
                    <a:gd name="T68" fmla="*/ 2147483647 w 2838"/>
                    <a:gd name="T69" fmla="*/ 2147483647 h 2664"/>
                    <a:gd name="T70" fmla="*/ 2147483647 w 2838"/>
                    <a:gd name="T71" fmla="*/ 2147483647 h 2664"/>
                    <a:gd name="T72" fmla="*/ 2147483647 w 2838"/>
                    <a:gd name="T73" fmla="*/ 2147483647 h 2664"/>
                    <a:gd name="T74" fmla="*/ 2147483647 w 2838"/>
                    <a:gd name="T75" fmla="*/ 2147483647 h 2664"/>
                    <a:gd name="T76" fmla="*/ 2147483647 w 2838"/>
                    <a:gd name="T77" fmla="*/ 2147483647 h 2664"/>
                    <a:gd name="T78" fmla="*/ 2147483647 w 2838"/>
                    <a:gd name="T79" fmla="*/ 2147483647 h 2664"/>
                    <a:gd name="T80" fmla="*/ 2147483647 w 2838"/>
                    <a:gd name="T81" fmla="*/ 2147483647 h 2664"/>
                    <a:gd name="T82" fmla="*/ 2147483647 w 2838"/>
                    <a:gd name="T83" fmla="*/ 2147483647 h 2664"/>
                    <a:gd name="T84" fmla="*/ 2147483647 w 2838"/>
                    <a:gd name="T85" fmla="*/ 2147483647 h 2664"/>
                    <a:gd name="T86" fmla="*/ 2147483647 w 2838"/>
                    <a:gd name="T87" fmla="*/ 2147483647 h 2664"/>
                    <a:gd name="T88" fmla="*/ 2147483647 w 2838"/>
                    <a:gd name="T89" fmla="*/ 2147483647 h 2664"/>
                    <a:gd name="T90" fmla="*/ 2147483647 w 2838"/>
                    <a:gd name="T91" fmla="*/ 2147483647 h 2664"/>
                    <a:gd name="T92" fmla="*/ 2147483647 w 2838"/>
                    <a:gd name="T93" fmla="*/ 2147483647 h 2664"/>
                    <a:gd name="T94" fmla="*/ 2147483647 w 2838"/>
                    <a:gd name="T95" fmla="*/ 2147483647 h 2664"/>
                    <a:gd name="T96" fmla="*/ 2147483647 w 2838"/>
                    <a:gd name="T97" fmla="*/ 2147483647 h 2664"/>
                    <a:gd name="T98" fmla="*/ 2147483647 w 2838"/>
                    <a:gd name="T99" fmla="*/ 2147483647 h 2664"/>
                    <a:gd name="T100" fmla="*/ 2147483647 w 2838"/>
                    <a:gd name="T101" fmla="*/ 2147483647 h 2664"/>
                    <a:gd name="T102" fmla="*/ 2147483647 w 2838"/>
                    <a:gd name="T103" fmla="*/ 2147483647 h 2664"/>
                    <a:gd name="T104" fmla="*/ 2147483647 w 2838"/>
                    <a:gd name="T105" fmla="*/ 2147483647 h 2664"/>
                    <a:gd name="T106" fmla="*/ 2147483647 w 2838"/>
                    <a:gd name="T107" fmla="*/ 2147483647 h 2664"/>
                    <a:gd name="T108" fmla="*/ 2147483647 w 2838"/>
                    <a:gd name="T109" fmla="*/ 2147483647 h 2664"/>
                    <a:gd name="T110" fmla="*/ 2147483647 w 2838"/>
                    <a:gd name="T111" fmla="*/ 2147483647 h 2664"/>
                    <a:gd name="T112" fmla="*/ 2147483647 w 2838"/>
                    <a:gd name="T113" fmla="*/ 2147483647 h 2664"/>
                    <a:gd name="T114" fmla="*/ 2147483647 w 2838"/>
                    <a:gd name="T115" fmla="*/ 2147483647 h 2664"/>
                    <a:gd name="T116" fmla="*/ 2147483647 w 2838"/>
                    <a:gd name="T117" fmla="*/ 2147483647 h 266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838"/>
                    <a:gd name="T178" fmla="*/ 0 h 2664"/>
                    <a:gd name="T179" fmla="*/ 2838 w 2838"/>
                    <a:gd name="T180" fmla="*/ 2664 h 266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838" h="2664">
                      <a:moveTo>
                        <a:pt x="1530" y="66"/>
                      </a:moveTo>
                      <a:lnTo>
                        <a:pt x="1524" y="60"/>
                      </a:lnTo>
                      <a:lnTo>
                        <a:pt x="1518" y="60"/>
                      </a:lnTo>
                      <a:lnTo>
                        <a:pt x="1506" y="66"/>
                      </a:lnTo>
                      <a:lnTo>
                        <a:pt x="1500" y="72"/>
                      </a:lnTo>
                      <a:lnTo>
                        <a:pt x="1494" y="84"/>
                      </a:lnTo>
                      <a:lnTo>
                        <a:pt x="1494" y="102"/>
                      </a:lnTo>
                      <a:lnTo>
                        <a:pt x="1506" y="102"/>
                      </a:lnTo>
                      <a:lnTo>
                        <a:pt x="1512" y="90"/>
                      </a:lnTo>
                      <a:lnTo>
                        <a:pt x="1524" y="78"/>
                      </a:lnTo>
                      <a:lnTo>
                        <a:pt x="1530" y="66"/>
                      </a:lnTo>
                      <a:close/>
                      <a:moveTo>
                        <a:pt x="1476" y="2016"/>
                      </a:moveTo>
                      <a:lnTo>
                        <a:pt x="1464" y="2016"/>
                      </a:lnTo>
                      <a:lnTo>
                        <a:pt x="1440" y="2028"/>
                      </a:lnTo>
                      <a:lnTo>
                        <a:pt x="1440" y="2034"/>
                      </a:lnTo>
                      <a:lnTo>
                        <a:pt x="1452" y="2046"/>
                      </a:lnTo>
                      <a:lnTo>
                        <a:pt x="1452" y="2052"/>
                      </a:lnTo>
                      <a:lnTo>
                        <a:pt x="1470" y="2052"/>
                      </a:lnTo>
                      <a:lnTo>
                        <a:pt x="1482" y="2046"/>
                      </a:lnTo>
                      <a:lnTo>
                        <a:pt x="1488" y="2040"/>
                      </a:lnTo>
                      <a:lnTo>
                        <a:pt x="1506" y="2040"/>
                      </a:lnTo>
                      <a:lnTo>
                        <a:pt x="1512" y="2034"/>
                      </a:lnTo>
                      <a:lnTo>
                        <a:pt x="1530" y="2034"/>
                      </a:lnTo>
                      <a:lnTo>
                        <a:pt x="1536" y="2028"/>
                      </a:lnTo>
                      <a:lnTo>
                        <a:pt x="1512" y="2028"/>
                      </a:lnTo>
                      <a:lnTo>
                        <a:pt x="1500" y="2016"/>
                      </a:lnTo>
                      <a:lnTo>
                        <a:pt x="1476" y="2016"/>
                      </a:lnTo>
                      <a:close/>
                      <a:moveTo>
                        <a:pt x="2802" y="1164"/>
                      </a:moveTo>
                      <a:lnTo>
                        <a:pt x="2802" y="1134"/>
                      </a:lnTo>
                      <a:lnTo>
                        <a:pt x="2796" y="1116"/>
                      </a:lnTo>
                      <a:lnTo>
                        <a:pt x="2796" y="1092"/>
                      </a:lnTo>
                      <a:lnTo>
                        <a:pt x="2790" y="1086"/>
                      </a:lnTo>
                      <a:lnTo>
                        <a:pt x="2778" y="1086"/>
                      </a:lnTo>
                      <a:lnTo>
                        <a:pt x="2772" y="1080"/>
                      </a:lnTo>
                      <a:lnTo>
                        <a:pt x="2760" y="1080"/>
                      </a:lnTo>
                      <a:lnTo>
                        <a:pt x="2760" y="1062"/>
                      </a:lnTo>
                      <a:lnTo>
                        <a:pt x="2742" y="1050"/>
                      </a:lnTo>
                      <a:lnTo>
                        <a:pt x="2742" y="1014"/>
                      </a:lnTo>
                      <a:lnTo>
                        <a:pt x="2736" y="1008"/>
                      </a:lnTo>
                      <a:lnTo>
                        <a:pt x="2724" y="1002"/>
                      </a:lnTo>
                      <a:lnTo>
                        <a:pt x="2718" y="996"/>
                      </a:lnTo>
                      <a:lnTo>
                        <a:pt x="2706" y="996"/>
                      </a:lnTo>
                      <a:lnTo>
                        <a:pt x="2712" y="996"/>
                      </a:lnTo>
                      <a:lnTo>
                        <a:pt x="2718" y="990"/>
                      </a:lnTo>
                      <a:lnTo>
                        <a:pt x="2730" y="990"/>
                      </a:lnTo>
                      <a:lnTo>
                        <a:pt x="2742" y="984"/>
                      </a:lnTo>
                      <a:lnTo>
                        <a:pt x="2760" y="966"/>
                      </a:lnTo>
                      <a:lnTo>
                        <a:pt x="2754" y="954"/>
                      </a:lnTo>
                      <a:lnTo>
                        <a:pt x="2736" y="936"/>
                      </a:lnTo>
                      <a:lnTo>
                        <a:pt x="2730" y="936"/>
                      </a:lnTo>
                      <a:lnTo>
                        <a:pt x="2730" y="930"/>
                      </a:lnTo>
                      <a:lnTo>
                        <a:pt x="2712" y="912"/>
                      </a:lnTo>
                      <a:lnTo>
                        <a:pt x="2700" y="906"/>
                      </a:lnTo>
                      <a:lnTo>
                        <a:pt x="2694" y="912"/>
                      </a:lnTo>
                      <a:lnTo>
                        <a:pt x="2694" y="936"/>
                      </a:lnTo>
                      <a:lnTo>
                        <a:pt x="2670" y="930"/>
                      </a:lnTo>
                      <a:lnTo>
                        <a:pt x="2670" y="924"/>
                      </a:lnTo>
                      <a:lnTo>
                        <a:pt x="2676" y="918"/>
                      </a:lnTo>
                      <a:lnTo>
                        <a:pt x="2676" y="906"/>
                      </a:lnTo>
                      <a:lnTo>
                        <a:pt x="2682" y="894"/>
                      </a:lnTo>
                      <a:lnTo>
                        <a:pt x="2688" y="876"/>
                      </a:lnTo>
                      <a:lnTo>
                        <a:pt x="2688" y="858"/>
                      </a:lnTo>
                      <a:lnTo>
                        <a:pt x="2682" y="852"/>
                      </a:lnTo>
                      <a:lnTo>
                        <a:pt x="2676" y="840"/>
                      </a:lnTo>
                      <a:lnTo>
                        <a:pt x="2670" y="840"/>
                      </a:lnTo>
                      <a:lnTo>
                        <a:pt x="2652" y="822"/>
                      </a:lnTo>
                      <a:lnTo>
                        <a:pt x="2652" y="816"/>
                      </a:lnTo>
                      <a:lnTo>
                        <a:pt x="2658" y="804"/>
                      </a:lnTo>
                      <a:lnTo>
                        <a:pt x="2658" y="792"/>
                      </a:lnTo>
                      <a:lnTo>
                        <a:pt x="2664" y="774"/>
                      </a:lnTo>
                      <a:lnTo>
                        <a:pt x="2664" y="762"/>
                      </a:lnTo>
                      <a:lnTo>
                        <a:pt x="2652" y="750"/>
                      </a:lnTo>
                      <a:lnTo>
                        <a:pt x="2628" y="732"/>
                      </a:lnTo>
                      <a:lnTo>
                        <a:pt x="2598" y="720"/>
                      </a:lnTo>
                      <a:lnTo>
                        <a:pt x="2580" y="708"/>
                      </a:lnTo>
                      <a:lnTo>
                        <a:pt x="2568" y="702"/>
                      </a:lnTo>
                      <a:lnTo>
                        <a:pt x="2556" y="708"/>
                      </a:lnTo>
                      <a:lnTo>
                        <a:pt x="2550" y="696"/>
                      </a:lnTo>
                      <a:lnTo>
                        <a:pt x="2538" y="684"/>
                      </a:lnTo>
                      <a:lnTo>
                        <a:pt x="2532" y="672"/>
                      </a:lnTo>
                      <a:lnTo>
                        <a:pt x="2520" y="660"/>
                      </a:lnTo>
                      <a:lnTo>
                        <a:pt x="2514" y="642"/>
                      </a:lnTo>
                      <a:lnTo>
                        <a:pt x="2514" y="594"/>
                      </a:lnTo>
                      <a:lnTo>
                        <a:pt x="2520" y="576"/>
                      </a:lnTo>
                      <a:lnTo>
                        <a:pt x="2526" y="564"/>
                      </a:lnTo>
                      <a:lnTo>
                        <a:pt x="2526" y="546"/>
                      </a:lnTo>
                      <a:lnTo>
                        <a:pt x="2520" y="504"/>
                      </a:lnTo>
                      <a:lnTo>
                        <a:pt x="2502" y="462"/>
                      </a:lnTo>
                      <a:lnTo>
                        <a:pt x="2490" y="426"/>
                      </a:lnTo>
                      <a:lnTo>
                        <a:pt x="2490" y="402"/>
                      </a:lnTo>
                      <a:lnTo>
                        <a:pt x="2496" y="390"/>
                      </a:lnTo>
                      <a:lnTo>
                        <a:pt x="2502" y="384"/>
                      </a:lnTo>
                      <a:lnTo>
                        <a:pt x="2502" y="324"/>
                      </a:lnTo>
                      <a:lnTo>
                        <a:pt x="2496" y="312"/>
                      </a:lnTo>
                      <a:lnTo>
                        <a:pt x="2496" y="300"/>
                      </a:lnTo>
                      <a:lnTo>
                        <a:pt x="2472" y="294"/>
                      </a:lnTo>
                      <a:lnTo>
                        <a:pt x="2460" y="288"/>
                      </a:lnTo>
                      <a:lnTo>
                        <a:pt x="2454" y="276"/>
                      </a:lnTo>
                      <a:lnTo>
                        <a:pt x="2442" y="270"/>
                      </a:lnTo>
                      <a:lnTo>
                        <a:pt x="2424" y="270"/>
                      </a:lnTo>
                      <a:lnTo>
                        <a:pt x="2418" y="282"/>
                      </a:lnTo>
                      <a:lnTo>
                        <a:pt x="2412" y="288"/>
                      </a:lnTo>
                      <a:lnTo>
                        <a:pt x="2412" y="282"/>
                      </a:lnTo>
                      <a:lnTo>
                        <a:pt x="2406" y="276"/>
                      </a:lnTo>
                      <a:lnTo>
                        <a:pt x="2400" y="264"/>
                      </a:lnTo>
                      <a:lnTo>
                        <a:pt x="2400" y="228"/>
                      </a:lnTo>
                      <a:lnTo>
                        <a:pt x="2406" y="216"/>
                      </a:lnTo>
                      <a:lnTo>
                        <a:pt x="2406" y="204"/>
                      </a:lnTo>
                      <a:lnTo>
                        <a:pt x="2388" y="180"/>
                      </a:lnTo>
                      <a:lnTo>
                        <a:pt x="2394" y="96"/>
                      </a:lnTo>
                      <a:lnTo>
                        <a:pt x="2382" y="90"/>
                      </a:lnTo>
                      <a:lnTo>
                        <a:pt x="2364" y="72"/>
                      </a:lnTo>
                      <a:lnTo>
                        <a:pt x="2364" y="66"/>
                      </a:lnTo>
                      <a:lnTo>
                        <a:pt x="2370" y="48"/>
                      </a:lnTo>
                      <a:lnTo>
                        <a:pt x="2370" y="24"/>
                      </a:lnTo>
                      <a:lnTo>
                        <a:pt x="2364" y="18"/>
                      </a:lnTo>
                      <a:lnTo>
                        <a:pt x="2346" y="18"/>
                      </a:lnTo>
                      <a:lnTo>
                        <a:pt x="2346" y="0"/>
                      </a:lnTo>
                      <a:lnTo>
                        <a:pt x="2316" y="12"/>
                      </a:lnTo>
                      <a:lnTo>
                        <a:pt x="2310" y="30"/>
                      </a:lnTo>
                      <a:lnTo>
                        <a:pt x="2298" y="36"/>
                      </a:lnTo>
                      <a:lnTo>
                        <a:pt x="2292" y="42"/>
                      </a:lnTo>
                      <a:lnTo>
                        <a:pt x="2280" y="48"/>
                      </a:lnTo>
                      <a:lnTo>
                        <a:pt x="2280" y="66"/>
                      </a:lnTo>
                      <a:lnTo>
                        <a:pt x="2286" y="78"/>
                      </a:lnTo>
                      <a:lnTo>
                        <a:pt x="2286" y="90"/>
                      </a:lnTo>
                      <a:lnTo>
                        <a:pt x="2292" y="102"/>
                      </a:lnTo>
                      <a:lnTo>
                        <a:pt x="2292" y="114"/>
                      </a:lnTo>
                      <a:lnTo>
                        <a:pt x="2286" y="126"/>
                      </a:lnTo>
                      <a:lnTo>
                        <a:pt x="2274" y="138"/>
                      </a:lnTo>
                      <a:lnTo>
                        <a:pt x="2268" y="150"/>
                      </a:lnTo>
                      <a:lnTo>
                        <a:pt x="2238" y="180"/>
                      </a:lnTo>
                      <a:lnTo>
                        <a:pt x="2256" y="192"/>
                      </a:lnTo>
                      <a:lnTo>
                        <a:pt x="2256" y="198"/>
                      </a:lnTo>
                      <a:lnTo>
                        <a:pt x="2250" y="204"/>
                      </a:lnTo>
                      <a:lnTo>
                        <a:pt x="2238" y="228"/>
                      </a:lnTo>
                      <a:lnTo>
                        <a:pt x="2232" y="234"/>
                      </a:lnTo>
                      <a:lnTo>
                        <a:pt x="2232" y="264"/>
                      </a:lnTo>
                      <a:lnTo>
                        <a:pt x="2238" y="276"/>
                      </a:lnTo>
                      <a:lnTo>
                        <a:pt x="2238" y="288"/>
                      </a:lnTo>
                      <a:lnTo>
                        <a:pt x="2232" y="300"/>
                      </a:lnTo>
                      <a:lnTo>
                        <a:pt x="2214" y="408"/>
                      </a:lnTo>
                      <a:lnTo>
                        <a:pt x="2208" y="432"/>
                      </a:lnTo>
                      <a:lnTo>
                        <a:pt x="2202" y="438"/>
                      </a:lnTo>
                      <a:lnTo>
                        <a:pt x="2190" y="462"/>
                      </a:lnTo>
                      <a:lnTo>
                        <a:pt x="2178" y="474"/>
                      </a:lnTo>
                      <a:lnTo>
                        <a:pt x="2172" y="486"/>
                      </a:lnTo>
                      <a:lnTo>
                        <a:pt x="2166" y="492"/>
                      </a:lnTo>
                      <a:lnTo>
                        <a:pt x="2166" y="516"/>
                      </a:lnTo>
                      <a:lnTo>
                        <a:pt x="2160" y="534"/>
                      </a:lnTo>
                      <a:lnTo>
                        <a:pt x="2154" y="546"/>
                      </a:lnTo>
                      <a:lnTo>
                        <a:pt x="2142" y="552"/>
                      </a:lnTo>
                      <a:lnTo>
                        <a:pt x="2088" y="570"/>
                      </a:lnTo>
                      <a:lnTo>
                        <a:pt x="2076" y="570"/>
                      </a:lnTo>
                      <a:lnTo>
                        <a:pt x="2064" y="576"/>
                      </a:lnTo>
                      <a:lnTo>
                        <a:pt x="2058" y="576"/>
                      </a:lnTo>
                      <a:lnTo>
                        <a:pt x="2058" y="570"/>
                      </a:lnTo>
                      <a:lnTo>
                        <a:pt x="2052" y="564"/>
                      </a:lnTo>
                      <a:lnTo>
                        <a:pt x="2028" y="516"/>
                      </a:lnTo>
                      <a:lnTo>
                        <a:pt x="2022" y="510"/>
                      </a:lnTo>
                      <a:lnTo>
                        <a:pt x="1998" y="492"/>
                      </a:lnTo>
                      <a:lnTo>
                        <a:pt x="1956" y="474"/>
                      </a:lnTo>
                      <a:lnTo>
                        <a:pt x="1920" y="462"/>
                      </a:lnTo>
                      <a:lnTo>
                        <a:pt x="1908" y="456"/>
                      </a:lnTo>
                      <a:lnTo>
                        <a:pt x="1896" y="438"/>
                      </a:lnTo>
                      <a:lnTo>
                        <a:pt x="1884" y="426"/>
                      </a:lnTo>
                      <a:lnTo>
                        <a:pt x="1872" y="402"/>
                      </a:lnTo>
                      <a:lnTo>
                        <a:pt x="1866" y="396"/>
                      </a:lnTo>
                      <a:lnTo>
                        <a:pt x="1830" y="396"/>
                      </a:lnTo>
                      <a:lnTo>
                        <a:pt x="1806" y="348"/>
                      </a:lnTo>
                      <a:lnTo>
                        <a:pt x="1824" y="330"/>
                      </a:lnTo>
                      <a:lnTo>
                        <a:pt x="1824" y="306"/>
                      </a:lnTo>
                      <a:lnTo>
                        <a:pt x="1830" y="294"/>
                      </a:lnTo>
                      <a:lnTo>
                        <a:pt x="1836" y="288"/>
                      </a:lnTo>
                      <a:lnTo>
                        <a:pt x="1848" y="282"/>
                      </a:lnTo>
                      <a:lnTo>
                        <a:pt x="1854" y="276"/>
                      </a:lnTo>
                      <a:lnTo>
                        <a:pt x="1848" y="228"/>
                      </a:lnTo>
                      <a:lnTo>
                        <a:pt x="1866" y="210"/>
                      </a:lnTo>
                      <a:lnTo>
                        <a:pt x="1872" y="216"/>
                      </a:lnTo>
                      <a:lnTo>
                        <a:pt x="1884" y="216"/>
                      </a:lnTo>
                      <a:lnTo>
                        <a:pt x="1890" y="222"/>
                      </a:lnTo>
                      <a:lnTo>
                        <a:pt x="1896" y="222"/>
                      </a:lnTo>
                      <a:lnTo>
                        <a:pt x="1902" y="216"/>
                      </a:lnTo>
                      <a:lnTo>
                        <a:pt x="1908" y="204"/>
                      </a:lnTo>
                      <a:lnTo>
                        <a:pt x="1908" y="180"/>
                      </a:lnTo>
                      <a:lnTo>
                        <a:pt x="1944" y="144"/>
                      </a:lnTo>
                      <a:lnTo>
                        <a:pt x="1938" y="132"/>
                      </a:lnTo>
                      <a:lnTo>
                        <a:pt x="1914" y="108"/>
                      </a:lnTo>
                      <a:lnTo>
                        <a:pt x="1890" y="108"/>
                      </a:lnTo>
                      <a:lnTo>
                        <a:pt x="1872" y="114"/>
                      </a:lnTo>
                      <a:lnTo>
                        <a:pt x="1848" y="126"/>
                      </a:lnTo>
                      <a:lnTo>
                        <a:pt x="1842" y="138"/>
                      </a:lnTo>
                      <a:lnTo>
                        <a:pt x="1842" y="120"/>
                      </a:lnTo>
                      <a:lnTo>
                        <a:pt x="1812" y="126"/>
                      </a:lnTo>
                      <a:lnTo>
                        <a:pt x="1794" y="138"/>
                      </a:lnTo>
                      <a:lnTo>
                        <a:pt x="1788" y="120"/>
                      </a:lnTo>
                      <a:lnTo>
                        <a:pt x="1752" y="114"/>
                      </a:lnTo>
                      <a:lnTo>
                        <a:pt x="1746" y="108"/>
                      </a:lnTo>
                      <a:lnTo>
                        <a:pt x="1734" y="102"/>
                      </a:lnTo>
                      <a:lnTo>
                        <a:pt x="1728" y="96"/>
                      </a:lnTo>
                      <a:lnTo>
                        <a:pt x="1716" y="90"/>
                      </a:lnTo>
                      <a:lnTo>
                        <a:pt x="1674" y="90"/>
                      </a:lnTo>
                      <a:lnTo>
                        <a:pt x="1662" y="84"/>
                      </a:lnTo>
                      <a:lnTo>
                        <a:pt x="1650" y="84"/>
                      </a:lnTo>
                      <a:lnTo>
                        <a:pt x="1650" y="78"/>
                      </a:lnTo>
                      <a:lnTo>
                        <a:pt x="1644" y="72"/>
                      </a:lnTo>
                      <a:lnTo>
                        <a:pt x="1632" y="48"/>
                      </a:lnTo>
                      <a:lnTo>
                        <a:pt x="1626" y="42"/>
                      </a:lnTo>
                      <a:lnTo>
                        <a:pt x="1620" y="42"/>
                      </a:lnTo>
                      <a:lnTo>
                        <a:pt x="1620" y="54"/>
                      </a:lnTo>
                      <a:lnTo>
                        <a:pt x="1614" y="60"/>
                      </a:lnTo>
                      <a:lnTo>
                        <a:pt x="1602" y="54"/>
                      </a:lnTo>
                      <a:lnTo>
                        <a:pt x="1596" y="54"/>
                      </a:lnTo>
                      <a:lnTo>
                        <a:pt x="1584" y="48"/>
                      </a:lnTo>
                      <a:lnTo>
                        <a:pt x="1566" y="48"/>
                      </a:lnTo>
                      <a:lnTo>
                        <a:pt x="1566" y="60"/>
                      </a:lnTo>
                      <a:lnTo>
                        <a:pt x="1572" y="66"/>
                      </a:lnTo>
                      <a:lnTo>
                        <a:pt x="1554" y="66"/>
                      </a:lnTo>
                      <a:lnTo>
                        <a:pt x="1548" y="72"/>
                      </a:lnTo>
                      <a:lnTo>
                        <a:pt x="1548" y="78"/>
                      </a:lnTo>
                      <a:lnTo>
                        <a:pt x="1554" y="84"/>
                      </a:lnTo>
                      <a:lnTo>
                        <a:pt x="1566" y="84"/>
                      </a:lnTo>
                      <a:lnTo>
                        <a:pt x="1590" y="96"/>
                      </a:lnTo>
                      <a:lnTo>
                        <a:pt x="1596" y="96"/>
                      </a:lnTo>
                      <a:lnTo>
                        <a:pt x="1608" y="90"/>
                      </a:lnTo>
                      <a:lnTo>
                        <a:pt x="1614" y="84"/>
                      </a:lnTo>
                      <a:lnTo>
                        <a:pt x="1644" y="102"/>
                      </a:lnTo>
                      <a:lnTo>
                        <a:pt x="1638" y="102"/>
                      </a:lnTo>
                      <a:lnTo>
                        <a:pt x="1632" y="108"/>
                      </a:lnTo>
                      <a:lnTo>
                        <a:pt x="1596" y="126"/>
                      </a:lnTo>
                      <a:lnTo>
                        <a:pt x="1572" y="126"/>
                      </a:lnTo>
                      <a:lnTo>
                        <a:pt x="1554" y="132"/>
                      </a:lnTo>
                      <a:lnTo>
                        <a:pt x="1512" y="132"/>
                      </a:lnTo>
                      <a:lnTo>
                        <a:pt x="1500" y="138"/>
                      </a:lnTo>
                      <a:lnTo>
                        <a:pt x="1482" y="144"/>
                      </a:lnTo>
                      <a:lnTo>
                        <a:pt x="1470" y="156"/>
                      </a:lnTo>
                      <a:lnTo>
                        <a:pt x="1452" y="162"/>
                      </a:lnTo>
                      <a:lnTo>
                        <a:pt x="1440" y="168"/>
                      </a:lnTo>
                      <a:lnTo>
                        <a:pt x="1434" y="174"/>
                      </a:lnTo>
                      <a:lnTo>
                        <a:pt x="1428" y="174"/>
                      </a:lnTo>
                      <a:lnTo>
                        <a:pt x="1428" y="186"/>
                      </a:lnTo>
                      <a:lnTo>
                        <a:pt x="1422" y="204"/>
                      </a:lnTo>
                      <a:lnTo>
                        <a:pt x="1422" y="228"/>
                      </a:lnTo>
                      <a:lnTo>
                        <a:pt x="1428" y="234"/>
                      </a:lnTo>
                      <a:lnTo>
                        <a:pt x="1440" y="240"/>
                      </a:lnTo>
                      <a:lnTo>
                        <a:pt x="1446" y="246"/>
                      </a:lnTo>
                      <a:lnTo>
                        <a:pt x="1452" y="246"/>
                      </a:lnTo>
                      <a:lnTo>
                        <a:pt x="1398" y="246"/>
                      </a:lnTo>
                      <a:lnTo>
                        <a:pt x="1368" y="282"/>
                      </a:lnTo>
                      <a:lnTo>
                        <a:pt x="1368" y="312"/>
                      </a:lnTo>
                      <a:lnTo>
                        <a:pt x="1362" y="324"/>
                      </a:lnTo>
                      <a:lnTo>
                        <a:pt x="1362" y="330"/>
                      </a:lnTo>
                      <a:lnTo>
                        <a:pt x="1368" y="336"/>
                      </a:lnTo>
                      <a:lnTo>
                        <a:pt x="1380" y="336"/>
                      </a:lnTo>
                      <a:lnTo>
                        <a:pt x="1404" y="348"/>
                      </a:lnTo>
                      <a:lnTo>
                        <a:pt x="1410" y="354"/>
                      </a:lnTo>
                      <a:lnTo>
                        <a:pt x="1410" y="390"/>
                      </a:lnTo>
                      <a:lnTo>
                        <a:pt x="1386" y="366"/>
                      </a:lnTo>
                      <a:lnTo>
                        <a:pt x="1356" y="366"/>
                      </a:lnTo>
                      <a:lnTo>
                        <a:pt x="1344" y="390"/>
                      </a:lnTo>
                      <a:lnTo>
                        <a:pt x="1308" y="354"/>
                      </a:lnTo>
                      <a:lnTo>
                        <a:pt x="1302" y="384"/>
                      </a:lnTo>
                      <a:lnTo>
                        <a:pt x="1278" y="396"/>
                      </a:lnTo>
                      <a:lnTo>
                        <a:pt x="1284" y="420"/>
                      </a:lnTo>
                      <a:lnTo>
                        <a:pt x="1254" y="414"/>
                      </a:lnTo>
                      <a:lnTo>
                        <a:pt x="1284" y="354"/>
                      </a:lnTo>
                      <a:lnTo>
                        <a:pt x="1278" y="348"/>
                      </a:lnTo>
                      <a:lnTo>
                        <a:pt x="1272" y="336"/>
                      </a:lnTo>
                      <a:lnTo>
                        <a:pt x="1272" y="324"/>
                      </a:lnTo>
                      <a:lnTo>
                        <a:pt x="1266" y="318"/>
                      </a:lnTo>
                      <a:lnTo>
                        <a:pt x="1254" y="312"/>
                      </a:lnTo>
                      <a:lnTo>
                        <a:pt x="1236" y="312"/>
                      </a:lnTo>
                      <a:lnTo>
                        <a:pt x="1224" y="282"/>
                      </a:lnTo>
                      <a:lnTo>
                        <a:pt x="1224" y="276"/>
                      </a:lnTo>
                      <a:lnTo>
                        <a:pt x="1230" y="270"/>
                      </a:lnTo>
                      <a:lnTo>
                        <a:pt x="1230" y="258"/>
                      </a:lnTo>
                      <a:lnTo>
                        <a:pt x="1224" y="246"/>
                      </a:lnTo>
                      <a:lnTo>
                        <a:pt x="1218" y="240"/>
                      </a:lnTo>
                      <a:lnTo>
                        <a:pt x="1206" y="234"/>
                      </a:lnTo>
                      <a:lnTo>
                        <a:pt x="1194" y="240"/>
                      </a:lnTo>
                      <a:lnTo>
                        <a:pt x="1188" y="246"/>
                      </a:lnTo>
                      <a:lnTo>
                        <a:pt x="1176" y="252"/>
                      </a:lnTo>
                      <a:lnTo>
                        <a:pt x="1176" y="264"/>
                      </a:lnTo>
                      <a:lnTo>
                        <a:pt x="1182" y="270"/>
                      </a:lnTo>
                      <a:lnTo>
                        <a:pt x="1182" y="282"/>
                      </a:lnTo>
                      <a:lnTo>
                        <a:pt x="1146" y="276"/>
                      </a:lnTo>
                      <a:lnTo>
                        <a:pt x="1152" y="306"/>
                      </a:lnTo>
                      <a:lnTo>
                        <a:pt x="1134" y="300"/>
                      </a:lnTo>
                      <a:lnTo>
                        <a:pt x="1116" y="306"/>
                      </a:lnTo>
                      <a:lnTo>
                        <a:pt x="1122" y="312"/>
                      </a:lnTo>
                      <a:lnTo>
                        <a:pt x="1122" y="330"/>
                      </a:lnTo>
                      <a:lnTo>
                        <a:pt x="1116" y="342"/>
                      </a:lnTo>
                      <a:lnTo>
                        <a:pt x="1110" y="348"/>
                      </a:lnTo>
                      <a:lnTo>
                        <a:pt x="1098" y="354"/>
                      </a:lnTo>
                      <a:lnTo>
                        <a:pt x="1092" y="360"/>
                      </a:lnTo>
                      <a:lnTo>
                        <a:pt x="1104" y="324"/>
                      </a:lnTo>
                      <a:lnTo>
                        <a:pt x="1080" y="348"/>
                      </a:lnTo>
                      <a:lnTo>
                        <a:pt x="1062" y="348"/>
                      </a:lnTo>
                      <a:lnTo>
                        <a:pt x="1056" y="360"/>
                      </a:lnTo>
                      <a:lnTo>
                        <a:pt x="1050" y="366"/>
                      </a:lnTo>
                      <a:lnTo>
                        <a:pt x="1050" y="378"/>
                      </a:lnTo>
                      <a:lnTo>
                        <a:pt x="1056" y="390"/>
                      </a:lnTo>
                      <a:lnTo>
                        <a:pt x="1056" y="396"/>
                      </a:lnTo>
                      <a:lnTo>
                        <a:pt x="1062" y="408"/>
                      </a:lnTo>
                      <a:lnTo>
                        <a:pt x="1014" y="384"/>
                      </a:lnTo>
                      <a:lnTo>
                        <a:pt x="1008" y="420"/>
                      </a:lnTo>
                      <a:lnTo>
                        <a:pt x="996" y="426"/>
                      </a:lnTo>
                      <a:lnTo>
                        <a:pt x="1008" y="450"/>
                      </a:lnTo>
                      <a:lnTo>
                        <a:pt x="1032" y="450"/>
                      </a:lnTo>
                      <a:lnTo>
                        <a:pt x="1026" y="468"/>
                      </a:lnTo>
                      <a:lnTo>
                        <a:pt x="954" y="474"/>
                      </a:lnTo>
                      <a:lnTo>
                        <a:pt x="948" y="468"/>
                      </a:lnTo>
                      <a:lnTo>
                        <a:pt x="936" y="462"/>
                      </a:lnTo>
                      <a:lnTo>
                        <a:pt x="930" y="462"/>
                      </a:lnTo>
                      <a:lnTo>
                        <a:pt x="918" y="468"/>
                      </a:lnTo>
                      <a:lnTo>
                        <a:pt x="912" y="474"/>
                      </a:lnTo>
                      <a:lnTo>
                        <a:pt x="918" y="486"/>
                      </a:lnTo>
                      <a:lnTo>
                        <a:pt x="918" y="492"/>
                      </a:lnTo>
                      <a:lnTo>
                        <a:pt x="924" y="504"/>
                      </a:lnTo>
                      <a:lnTo>
                        <a:pt x="930" y="510"/>
                      </a:lnTo>
                      <a:lnTo>
                        <a:pt x="930" y="540"/>
                      </a:lnTo>
                      <a:lnTo>
                        <a:pt x="924" y="564"/>
                      </a:lnTo>
                      <a:lnTo>
                        <a:pt x="930" y="600"/>
                      </a:lnTo>
                      <a:lnTo>
                        <a:pt x="912" y="600"/>
                      </a:lnTo>
                      <a:lnTo>
                        <a:pt x="906" y="522"/>
                      </a:lnTo>
                      <a:lnTo>
                        <a:pt x="888" y="510"/>
                      </a:lnTo>
                      <a:lnTo>
                        <a:pt x="888" y="480"/>
                      </a:lnTo>
                      <a:lnTo>
                        <a:pt x="870" y="480"/>
                      </a:lnTo>
                      <a:lnTo>
                        <a:pt x="852" y="504"/>
                      </a:lnTo>
                      <a:lnTo>
                        <a:pt x="822" y="534"/>
                      </a:lnTo>
                      <a:lnTo>
                        <a:pt x="804" y="546"/>
                      </a:lnTo>
                      <a:lnTo>
                        <a:pt x="792" y="558"/>
                      </a:lnTo>
                      <a:lnTo>
                        <a:pt x="786" y="570"/>
                      </a:lnTo>
                      <a:lnTo>
                        <a:pt x="786" y="600"/>
                      </a:lnTo>
                      <a:lnTo>
                        <a:pt x="792" y="606"/>
                      </a:lnTo>
                      <a:lnTo>
                        <a:pt x="792" y="618"/>
                      </a:lnTo>
                      <a:lnTo>
                        <a:pt x="798" y="618"/>
                      </a:lnTo>
                      <a:lnTo>
                        <a:pt x="816" y="636"/>
                      </a:lnTo>
                      <a:lnTo>
                        <a:pt x="810" y="648"/>
                      </a:lnTo>
                      <a:lnTo>
                        <a:pt x="792" y="654"/>
                      </a:lnTo>
                      <a:lnTo>
                        <a:pt x="774" y="666"/>
                      </a:lnTo>
                      <a:lnTo>
                        <a:pt x="750" y="678"/>
                      </a:lnTo>
                      <a:lnTo>
                        <a:pt x="750" y="696"/>
                      </a:lnTo>
                      <a:lnTo>
                        <a:pt x="720" y="726"/>
                      </a:lnTo>
                      <a:lnTo>
                        <a:pt x="702" y="732"/>
                      </a:lnTo>
                      <a:lnTo>
                        <a:pt x="690" y="744"/>
                      </a:lnTo>
                      <a:lnTo>
                        <a:pt x="666" y="756"/>
                      </a:lnTo>
                      <a:lnTo>
                        <a:pt x="630" y="762"/>
                      </a:lnTo>
                      <a:lnTo>
                        <a:pt x="600" y="768"/>
                      </a:lnTo>
                      <a:lnTo>
                        <a:pt x="588" y="768"/>
                      </a:lnTo>
                      <a:lnTo>
                        <a:pt x="534" y="762"/>
                      </a:lnTo>
                      <a:lnTo>
                        <a:pt x="492" y="780"/>
                      </a:lnTo>
                      <a:lnTo>
                        <a:pt x="438" y="786"/>
                      </a:lnTo>
                      <a:lnTo>
                        <a:pt x="432" y="798"/>
                      </a:lnTo>
                      <a:lnTo>
                        <a:pt x="414" y="798"/>
                      </a:lnTo>
                      <a:lnTo>
                        <a:pt x="402" y="804"/>
                      </a:lnTo>
                      <a:lnTo>
                        <a:pt x="396" y="810"/>
                      </a:lnTo>
                      <a:lnTo>
                        <a:pt x="384" y="816"/>
                      </a:lnTo>
                      <a:lnTo>
                        <a:pt x="372" y="828"/>
                      </a:lnTo>
                      <a:lnTo>
                        <a:pt x="342" y="828"/>
                      </a:lnTo>
                      <a:lnTo>
                        <a:pt x="324" y="834"/>
                      </a:lnTo>
                      <a:lnTo>
                        <a:pt x="312" y="840"/>
                      </a:lnTo>
                      <a:lnTo>
                        <a:pt x="306" y="852"/>
                      </a:lnTo>
                      <a:lnTo>
                        <a:pt x="294" y="858"/>
                      </a:lnTo>
                      <a:lnTo>
                        <a:pt x="288" y="870"/>
                      </a:lnTo>
                      <a:lnTo>
                        <a:pt x="282" y="876"/>
                      </a:lnTo>
                      <a:lnTo>
                        <a:pt x="282" y="882"/>
                      </a:lnTo>
                      <a:lnTo>
                        <a:pt x="276" y="882"/>
                      </a:lnTo>
                      <a:lnTo>
                        <a:pt x="270" y="888"/>
                      </a:lnTo>
                      <a:lnTo>
                        <a:pt x="252" y="888"/>
                      </a:lnTo>
                      <a:lnTo>
                        <a:pt x="240" y="894"/>
                      </a:lnTo>
                      <a:lnTo>
                        <a:pt x="228" y="894"/>
                      </a:lnTo>
                      <a:lnTo>
                        <a:pt x="216" y="900"/>
                      </a:lnTo>
                      <a:lnTo>
                        <a:pt x="210" y="906"/>
                      </a:lnTo>
                      <a:lnTo>
                        <a:pt x="198" y="912"/>
                      </a:lnTo>
                      <a:lnTo>
                        <a:pt x="192" y="930"/>
                      </a:lnTo>
                      <a:lnTo>
                        <a:pt x="150" y="972"/>
                      </a:lnTo>
                      <a:lnTo>
                        <a:pt x="150" y="978"/>
                      </a:lnTo>
                      <a:lnTo>
                        <a:pt x="162" y="912"/>
                      </a:lnTo>
                      <a:lnTo>
                        <a:pt x="144" y="918"/>
                      </a:lnTo>
                      <a:lnTo>
                        <a:pt x="120" y="978"/>
                      </a:lnTo>
                      <a:lnTo>
                        <a:pt x="90" y="1038"/>
                      </a:lnTo>
                      <a:lnTo>
                        <a:pt x="90" y="1056"/>
                      </a:lnTo>
                      <a:lnTo>
                        <a:pt x="96" y="1062"/>
                      </a:lnTo>
                      <a:lnTo>
                        <a:pt x="108" y="1068"/>
                      </a:lnTo>
                      <a:lnTo>
                        <a:pt x="114" y="1068"/>
                      </a:lnTo>
                      <a:lnTo>
                        <a:pt x="108" y="1080"/>
                      </a:lnTo>
                      <a:lnTo>
                        <a:pt x="96" y="1086"/>
                      </a:lnTo>
                      <a:lnTo>
                        <a:pt x="90" y="1098"/>
                      </a:lnTo>
                      <a:lnTo>
                        <a:pt x="66" y="1122"/>
                      </a:lnTo>
                      <a:lnTo>
                        <a:pt x="66" y="1134"/>
                      </a:lnTo>
                      <a:lnTo>
                        <a:pt x="72" y="1152"/>
                      </a:lnTo>
                      <a:lnTo>
                        <a:pt x="72" y="1164"/>
                      </a:lnTo>
                      <a:lnTo>
                        <a:pt x="84" y="1188"/>
                      </a:lnTo>
                      <a:lnTo>
                        <a:pt x="84" y="1200"/>
                      </a:lnTo>
                      <a:lnTo>
                        <a:pt x="102" y="1236"/>
                      </a:lnTo>
                      <a:lnTo>
                        <a:pt x="108" y="1254"/>
                      </a:lnTo>
                      <a:lnTo>
                        <a:pt x="114" y="1266"/>
                      </a:lnTo>
                      <a:lnTo>
                        <a:pt x="114" y="1278"/>
                      </a:lnTo>
                      <a:lnTo>
                        <a:pt x="108" y="1278"/>
                      </a:lnTo>
                      <a:lnTo>
                        <a:pt x="96" y="1266"/>
                      </a:lnTo>
                      <a:lnTo>
                        <a:pt x="90" y="1254"/>
                      </a:lnTo>
                      <a:lnTo>
                        <a:pt x="72" y="1236"/>
                      </a:lnTo>
                      <a:lnTo>
                        <a:pt x="66" y="1224"/>
                      </a:lnTo>
                      <a:lnTo>
                        <a:pt x="48" y="1218"/>
                      </a:lnTo>
                      <a:lnTo>
                        <a:pt x="66" y="1266"/>
                      </a:lnTo>
                      <a:lnTo>
                        <a:pt x="30" y="1236"/>
                      </a:lnTo>
                      <a:lnTo>
                        <a:pt x="30" y="1290"/>
                      </a:lnTo>
                      <a:lnTo>
                        <a:pt x="60" y="1350"/>
                      </a:lnTo>
                      <a:lnTo>
                        <a:pt x="66" y="1356"/>
                      </a:lnTo>
                      <a:lnTo>
                        <a:pt x="66" y="1368"/>
                      </a:lnTo>
                      <a:lnTo>
                        <a:pt x="60" y="1374"/>
                      </a:lnTo>
                      <a:lnTo>
                        <a:pt x="54" y="1386"/>
                      </a:lnTo>
                      <a:lnTo>
                        <a:pt x="54" y="1398"/>
                      </a:lnTo>
                      <a:lnTo>
                        <a:pt x="48" y="1410"/>
                      </a:lnTo>
                      <a:lnTo>
                        <a:pt x="54" y="1416"/>
                      </a:lnTo>
                      <a:lnTo>
                        <a:pt x="60" y="1428"/>
                      </a:lnTo>
                      <a:lnTo>
                        <a:pt x="78" y="1446"/>
                      </a:lnTo>
                      <a:lnTo>
                        <a:pt x="84" y="1458"/>
                      </a:lnTo>
                      <a:lnTo>
                        <a:pt x="90" y="1464"/>
                      </a:lnTo>
                      <a:lnTo>
                        <a:pt x="96" y="1476"/>
                      </a:lnTo>
                      <a:lnTo>
                        <a:pt x="96" y="1506"/>
                      </a:lnTo>
                      <a:lnTo>
                        <a:pt x="90" y="1518"/>
                      </a:lnTo>
                      <a:lnTo>
                        <a:pt x="84" y="1524"/>
                      </a:lnTo>
                      <a:lnTo>
                        <a:pt x="90" y="1542"/>
                      </a:lnTo>
                      <a:lnTo>
                        <a:pt x="90" y="1554"/>
                      </a:lnTo>
                      <a:lnTo>
                        <a:pt x="96" y="1572"/>
                      </a:lnTo>
                      <a:lnTo>
                        <a:pt x="96" y="1590"/>
                      </a:lnTo>
                      <a:lnTo>
                        <a:pt x="102" y="1596"/>
                      </a:lnTo>
                      <a:lnTo>
                        <a:pt x="102" y="1602"/>
                      </a:lnTo>
                      <a:lnTo>
                        <a:pt x="96" y="1602"/>
                      </a:lnTo>
                      <a:lnTo>
                        <a:pt x="78" y="1620"/>
                      </a:lnTo>
                      <a:lnTo>
                        <a:pt x="84" y="1626"/>
                      </a:lnTo>
                      <a:lnTo>
                        <a:pt x="84" y="1638"/>
                      </a:lnTo>
                      <a:lnTo>
                        <a:pt x="90" y="1650"/>
                      </a:lnTo>
                      <a:lnTo>
                        <a:pt x="90" y="1662"/>
                      </a:lnTo>
                      <a:lnTo>
                        <a:pt x="96" y="1668"/>
                      </a:lnTo>
                      <a:lnTo>
                        <a:pt x="96" y="1674"/>
                      </a:lnTo>
                      <a:lnTo>
                        <a:pt x="102" y="1674"/>
                      </a:lnTo>
                      <a:lnTo>
                        <a:pt x="108" y="1680"/>
                      </a:lnTo>
                      <a:lnTo>
                        <a:pt x="126" y="1716"/>
                      </a:lnTo>
                      <a:lnTo>
                        <a:pt x="126" y="1728"/>
                      </a:lnTo>
                      <a:lnTo>
                        <a:pt x="108" y="1764"/>
                      </a:lnTo>
                      <a:lnTo>
                        <a:pt x="90" y="1782"/>
                      </a:lnTo>
                      <a:lnTo>
                        <a:pt x="90" y="1824"/>
                      </a:lnTo>
                      <a:lnTo>
                        <a:pt x="84" y="1842"/>
                      </a:lnTo>
                      <a:lnTo>
                        <a:pt x="60" y="1866"/>
                      </a:lnTo>
                      <a:lnTo>
                        <a:pt x="42" y="1866"/>
                      </a:lnTo>
                      <a:lnTo>
                        <a:pt x="30" y="1872"/>
                      </a:lnTo>
                      <a:lnTo>
                        <a:pt x="18" y="1866"/>
                      </a:lnTo>
                      <a:lnTo>
                        <a:pt x="6" y="1866"/>
                      </a:lnTo>
                      <a:lnTo>
                        <a:pt x="0" y="1920"/>
                      </a:lnTo>
                      <a:lnTo>
                        <a:pt x="12" y="1920"/>
                      </a:lnTo>
                      <a:lnTo>
                        <a:pt x="24" y="1926"/>
                      </a:lnTo>
                      <a:lnTo>
                        <a:pt x="42" y="1926"/>
                      </a:lnTo>
                      <a:lnTo>
                        <a:pt x="54" y="1932"/>
                      </a:lnTo>
                      <a:lnTo>
                        <a:pt x="72" y="1950"/>
                      </a:lnTo>
                      <a:lnTo>
                        <a:pt x="78" y="1962"/>
                      </a:lnTo>
                      <a:lnTo>
                        <a:pt x="108" y="1956"/>
                      </a:lnTo>
                      <a:lnTo>
                        <a:pt x="114" y="1968"/>
                      </a:lnTo>
                      <a:lnTo>
                        <a:pt x="138" y="1980"/>
                      </a:lnTo>
                      <a:lnTo>
                        <a:pt x="174" y="1980"/>
                      </a:lnTo>
                      <a:lnTo>
                        <a:pt x="210" y="1968"/>
                      </a:lnTo>
                      <a:lnTo>
                        <a:pt x="234" y="1968"/>
                      </a:lnTo>
                      <a:lnTo>
                        <a:pt x="234" y="1950"/>
                      </a:lnTo>
                      <a:lnTo>
                        <a:pt x="228" y="1944"/>
                      </a:lnTo>
                      <a:lnTo>
                        <a:pt x="264" y="1950"/>
                      </a:lnTo>
                      <a:lnTo>
                        <a:pt x="276" y="1932"/>
                      </a:lnTo>
                      <a:lnTo>
                        <a:pt x="318" y="1926"/>
                      </a:lnTo>
                      <a:lnTo>
                        <a:pt x="354" y="1890"/>
                      </a:lnTo>
                      <a:lnTo>
                        <a:pt x="366" y="1884"/>
                      </a:lnTo>
                      <a:lnTo>
                        <a:pt x="372" y="1884"/>
                      </a:lnTo>
                      <a:lnTo>
                        <a:pt x="420" y="1908"/>
                      </a:lnTo>
                      <a:lnTo>
                        <a:pt x="426" y="1902"/>
                      </a:lnTo>
                      <a:lnTo>
                        <a:pt x="474" y="1878"/>
                      </a:lnTo>
                      <a:lnTo>
                        <a:pt x="480" y="1872"/>
                      </a:lnTo>
                      <a:lnTo>
                        <a:pt x="486" y="1872"/>
                      </a:lnTo>
                      <a:lnTo>
                        <a:pt x="498" y="1878"/>
                      </a:lnTo>
                      <a:lnTo>
                        <a:pt x="504" y="1884"/>
                      </a:lnTo>
                      <a:lnTo>
                        <a:pt x="516" y="1884"/>
                      </a:lnTo>
                      <a:lnTo>
                        <a:pt x="528" y="1890"/>
                      </a:lnTo>
                      <a:lnTo>
                        <a:pt x="534" y="1890"/>
                      </a:lnTo>
                      <a:lnTo>
                        <a:pt x="552" y="1884"/>
                      </a:lnTo>
                      <a:lnTo>
                        <a:pt x="576" y="1872"/>
                      </a:lnTo>
                      <a:lnTo>
                        <a:pt x="582" y="1872"/>
                      </a:lnTo>
                      <a:lnTo>
                        <a:pt x="594" y="1878"/>
                      </a:lnTo>
                      <a:lnTo>
                        <a:pt x="606" y="1878"/>
                      </a:lnTo>
                      <a:lnTo>
                        <a:pt x="624" y="1884"/>
                      </a:lnTo>
                      <a:lnTo>
                        <a:pt x="636" y="1884"/>
                      </a:lnTo>
                      <a:lnTo>
                        <a:pt x="648" y="1878"/>
                      </a:lnTo>
                      <a:lnTo>
                        <a:pt x="654" y="1872"/>
                      </a:lnTo>
                      <a:lnTo>
                        <a:pt x="654" y="1848"/>
                      </a:lnTo>
                      <a:lnTo>
                        <a:pt x="666" y="1848"/>
                      </a:lnTo>
                      <a:lnTo>
                        <a:pt x="672" y="1842"/>
                      </a:lnTo>
                      <a:lnTo>
                        <a:pt x="678" y="1842"/>
                      </a:lnTo>
                      <a:lnTo>
                        <a:pt x="684" y="1836"/>
                      </a:lnTo>
                      <a:lnTo>
                        <a:pt x="690" y="1824"/>
                      </a:lnTo>
                      <a:lnTo>
                        <a:pt x="702" y="1788"/>
                      </a:lnTo>
                      <a:lnTo>
                        <a:pt x="714" y="1776"/>
                      </a:lnTo>
                      <a:lnTo>
                        <a:pt x="726" y="1770"/>
                      </a:lnTo>
                      <a:lnTo>
                        <a:pt x="744" y="1764"/>
                      </a:lnTo>
                      <a:lnTo>
                        <a:pt x="756" y="1764"/>
                      </a:lnTo>
                      <a:lnTo>
                        <a:pt x="774" y="1770"/>
                      </a:lnTo>
                      <a:lnTo>
                        <a:pt x="798" y="1770"/>
                      </a:lnTo>
                      <a:lnTo>
                        <a:pt x="822" y="1758"/>
                      </a:lnTo>
                      <a:lnTo>
                        <a:pt x="840" y="1752"/>
                      </a:lnTo>
                      <a:lnTo>
                        <a:pt x="858" y="1740"/>
                      </a:lnTo>
                      <a:lnTo>
                        <a:pt x="876" y="1734"/>
                      </a:lnTo>
                      <a:lnTo>
                        <a:pt x="912" y="1734"/>
                      </a:lnTo>
                      <a:lnTo>
                        <a:pt x="918" y="1740"/>
                      </a:lnTo>
                      <a:lnTo>
                        <a:pt x="930" y="1740"/>
                      </a:lnTo>
                      <a:lnTo>
                        <a:pt x="942" y="1746"/>
                      </a:lnTo>
                      <a:lnTo>
                        <a:pt x="972" y="1740"/>
                      </a:lnTo>
                      <a:lnTo>
                        <a:pt x="1044" y="1704"/>
                      </a:lnTo>
                      <a:lnTo>
                        <a:pt x="1074" y="1692"/>
                      </a:lnTo>
                      <a:lnTo>
                        <a:pt x="1098" y="1686"/>
                      </a:lnTo>
                      <a:lnTo>
                        <a:pt x="1140" y="1680"/>
                      </a:lnTo>
                      <a:lnTo>
                        <a:pt x="1176" y="1674"/>
                      </a:lnTo>
                      <a:lnTo>
                        <a:pt x="1224" y="1674"/>
                      </a:lnTo>
                      <a:lnTo>
                        <a:pt x="1236" y="1662"/>
                      </a:lnTo>
                      <a:lnTo>
                        <a:pt x="1254" y="1680"/>
                      </a:lnTo>
                      <a:lnTo>
                        <a:pt x="1266" y="1686"/>
                      </a:lnTo>
                      <a:lnTo>
                        <a:pt x="1278" y="1698"/>
                      </a:lnTo>
                      <a:lnTo>
                        <a:pt x="1302" y="1710"/>
                      </a:lnTo>
                      <a:lnTo>
                        <a:pt x="1320" y="1716"/>
                      </a:lnTo>
                      <a:lnTo>
                        <a:pt x="1332" y="1716"/>
                      </a:lnTo>
                      <a:lnTo>
                        <a:pt x="1338" y="1710"/>
                      </a:lnTo>
                      <a:lnTo>
                        <a:pt x="1338" y="1716"/>
                      </a:lnTo>
                      <a:lnTo>
                        <a:pt x="1344" y="1722"/>
                      </a:lnTo>
                      <a:lnTo>
                        <a:pt x="1350" y="1734"/>
                      </a:lnTo>
                      <a:lnTo>
                        <a:pt x="1356" y="1740"/>
                      </a:lnTo>
                      <a:lnTo>
                        <a:pt x="1374" y="1740"/>
                      </a:lnTo>
                      <a:lnTo>
                        <a:pt x="1380" y="1734"/>
                      </a:lnTo>
                      <a:lnTo>
                        <a:pt x="1380" y="1752"/>
                      </a:lnTo>
                      <a:lnTo>
                        <a:pt x="1392" y="1752"/>
                      </a:lnTo>
                      <a:lnTo>
                        <a:pt x="1398" y="1758"/>
                      </a:lnTo>
                      <a:lnTo>
                        <a:pt x="1398" y="1770"/>
                      </a:lnTo>
                      <a:lnTo>
                        <a:pt x="1386" y="1794"/>
                      </a:lnTo>
                      <a:lnTo>
                        <a:pt x="1380" y="1800"/>
                      </a:lnTo>
                      <a:lnTo>
                        <a:pt x="1374" y="1812"/>
                      </a:lnTo>
                      <a:lnTo>
                        <a:pt x="1392" y="1842"/>
                      </a:lnTo>
                      <a:lnTo>
                        <a:pt x="1410" y="1830"/>
                      </a:lnTo>
                      <a:lnTo>
                        <a:pt x="1428" y="1866"/>
                      </a:lnTo>
                      <a:lnTo>
                        <a:pt x="1428" y="1872"/>
                      </a:lnTo>
                      <a:lnTo>
                        <a:pt x="1434" y="1878"/>
                      </a:lnTo>
                      <a:lnTo>
                        <a:pt x="1434" y="1902"/>
                      </a:lnTo>
                      <a:lnTo>
                        <a:pt x="1440" y="1914"/>
                      </a:lnTo>
                      <a:lnTo>
                        <a:pt x="1440" y="1926"/>
                      </a:lnTo>
                      <a:lnTo>
                        <a:pt x="1422" y="1926"/>
                      </a:lnTo>
                      <a:lnTo>
                        <a:pt x="1410" y="1920"/>
                      </a:lnTo>
                      <a:lnTo>
                        <a:pt x="1404" y="1920"/>
                      </a:lnTo>
                      <a:lnTo>
                        <a:pt x="1410" y="1956"/>
                      </a:lnTo>
                      <a:lnTo>
                        <a:pt x="1446" y="1956"/>
                      </a:lnTo>
                      <a:lnTo>
                        <a:pt x="1452" y="1962"/>
                      </a:lnTo>
                      <a:lnTo>
                        <a:pt x="1452" y="1968"/>
                      </a:lnTo>
                      <a:lnTo>
                        <a:pt x="1470" y="1968"/>
                      </a:lnTo>
                      <a:lnTo>
                        <a:pt x="1470" y="1956"/>
                      </a:lnTo>
                      <a:lnTo>
                        <a:pt x="1464" y="1938"/>
                      </a:lnTo>
                      <a:lnTo>
                        <a:pt x="1464" y="1926"/>
                      </a:lnTo>
                      <a:lnTo>
                        <a:pt x="1470" y="1914"/>
                      </a:lnTo>
                      <a:lnTo>
                        <a:pt x="1476" y="1908"/>
                      </a:lnTo>
                      <a:lnTo>
                        <a:pt x="1500" y="1896"/>
                      </a:lnTo>
                      <a:lnTo>
                        <a:pt x="1512" y="1896"/>
                      </a:lnTo>
                      <a:lnTo>
                        <a:pt x="1518" y="1890"/>
                      </a:lnTo>
                      <a:lnTo>
                        <a:pt x="1530" y="1884"/>
                      </a:lnTo>
                      <a:lnTo>
                        <a:pt x="1542" y="1872"/>
                      </a:lnTo>
                      <a:lnTo>
                        <a:pt x="1548" y="1860"/>
                      </a:lnTo>
                      <a:lnTo>
                        <a:pt x="1566" y="1842"/>
                      </a:lnTo>
                      <a:lnTo>
                        <a:pt x="1566" y="1836"/>
                      </a:lnTo>
                      <a:lnTo>
                        <a:pt x="1590" y="1842"/>
                      </a:lnTo>
                      <a:lnTo>
                        <a:pt x="1608" y="1788"/>
                      </a:lnTo>
                      <a:lnTo>
                        <a:pt x="1638" y="1788"/>
                      </a:lnTo>
                      <a:lnTo>
                        <a:pt x="1650" y="1782"/>
                      </a:lnTo>
                      <a:lnTo>
                        <a:pt x="1662" y="1770"/>
                      </a:lnTo>
                      <a:lnTo>
                        <a:pt x="1668" y="1752"/>
                      </a:lnTo>
                      <a:lnTo>
                        <a:pt x="1668" y="1740"/>
                      </a:lnTo>
                      <a:lnTo>
                        <a:pt x="1668" y="1746"/>
                      </a:lnTo>
                      <a:lnTo>
                        <a:pt x="1674" y="1752"/>
                      </a:lnTo>
                      <a:lnTo>
                        <a:pt x="1674" y="1764"/>
                      </a:lnTo>
                      <a:lnTo>
                        <a:pt x="1680" y="1776"/>
                      </a:lnTo>
                      <a:lnTo>
                        <a:pt x="1680" y="1782"/>
                      </a:lnTo>
                      <a:lnTo>
                        <a:pt x="1668" y="1794"/>
                      </a:lnTo>
                      <a:lnTo>
                        <a:pt x="1662" y="1806"/>
                      </a:lnTo>
                      <a:lnTo>
                        <a:pt x="1650" y="1812"/>
                      </a:lnTo>
                      <a:lnTo>
                        <a:pt x="1644" y="1818"/>
                      </a:lnTo>
                      <a:lnTo>
                        <a:pt x="1620" y="1818"/>
                      </a:lnTo>
                      <a:lnTo>
                        <a:pt x="1614" y="1830"/>
                      </a:lnTo>
                      <a:lnTo>
                        <a:pt x="1632" y="1866"/>
                      </a:lnTo>
                      <a:lnTo>
                        <a:pt x="1620" y="1866"/>
                      </a:lnTo>
                      <a:lnTo>
                        <a:pt x="1614" y="1872"/>
                      </a:lnTo>
                      <a:lnTo>
                        <a:pt x="1602" y="1878"/>
                      </a:lnTo>
                      <a:lnTo>
                        <a:pt x="1566" y="1914"/>
                      </a:lnTo>
                      <a:lnTo>
                        <a:pt x="1566" y="1926"/>
                      </a:lnTo>
                      <a:lnTo>
                        <a:pt x="1560" y="1932"/>
                      </a:lnTo>
                      <a:lnTo>
                        <a:pt x="1554" y="1944"/>
                      </a:lnTo>
                      <a:lnTo>
                        <a:pt x="1542" y="1956"/>
                      </a:lnTo>
                      <a:lnTo>
                        <a:pt x="1518" y="1968"/>
                      </a:lnTo>
                      <a:lnTo>
                        <a:pt x="1512" y="1974"/>
                      </a:lnTo>
                      <a:lnTo>
                        <a:pt x="1512" y="1980"/>
                      </a:lnTo>
                      <a:lnTo>
                        <a:pt x="1518" y="1986"/>
                      </a:lnTo>
                      <a:lnTo>
                        <a:pt x="1548" y="1986"/>
                      </a:lnTo>
                      <a:lnTo>
                        <a:pt x="1560" y="1980"/>
                      </a:lnTo>
                      <a:lnTo>
                        <a:pt x="1572" y="1980"/>
                      </a:lnTo>
                      <a:lnTo>
                        <a:pt x="1584" y="1968"/>
                      </a:lnTo>
                      <a:lnTo>
                        <a:pt x="1602" y="1932"/>
                      </a:lnTo>
                      <a:lnTo>
                        <a:pt x="1608" y="1926"/>
                      </a:lnTo>
                      <a:lnTo>
                        <a:pt x="1614" y="1914"/>
                      </a:lnTo>
                      <a:lnTo>
                        <a:pt x="1626" y="1908"/>
                      </a:lnTo>
                      <a:lnTo>
                        <a:pt x="1632" y="1902"/>
                      </a:lnTo>
                      <a:lnTo>
                        <a:pt x="1632" y="1920"/>
                      </a:lnTo>
                      <a:lnTo>
                        <a:pt x="1638" y="1932"/>
                      </a:lnTo>
                      <a:lnTo>
                        <a:pt x="1638" y="1956"/>
                      </a:lnTo>
                      <a:lnTo>
                        <a:pt x="1626" y="1968"/>
                      </a:lnTo>
                      <a:lnTo>
                        <a:pt x="1614" y="1974"/>
                      </a:lnTo>
                      <a:lnTo>
                        <a:pt x="1602" y="1986"/>
                      </a:lnTo>
                      <a:lnTo>
                        <a:pt x="1602" y="2004"/>
                      </a:lnTo>
                      <a:lnTo>
                        <a:pt x="1608" y="2010"/>
                      </a:lnTo>
                      <a:lnTo>
                        <a:pt x="1614" y="2010"/>
                      </a:lnTo>
                      <a:lnTo>
                        <a:pt x="1632" y="2016"/>
                      </a:lnTo>
                      <a:lnTo>
                        <a:pt x="1662" y="2016"/>
                      </a:lnTo>
                      <a:lnTo>
                        <a:pt x="1668" y="2028"/>
                      </a:lnTo>
                      <a:lnTo>
                        <a:pt x="1644" y="2052"/>
                      </a:lnTo>
                      <a:lnTo>
                        <a:pt x="1644" y="2058"/>
                      </a:lnTo>
                      <a:lnTo>
                        <a:pt x="1650" y="2064"/>
                      </a:lnTo>
                      <a:lnTo>
                        <a:pt x="1668" y="2100"/>
                      </a:lnTo>
                      <a:lnTo>
                        <a:pt x="1674" y="2106"/>
                      </a:lnTo>
                      <a:lnTo>
                        <a:pt x="1674" y="2118"/>
                      </a:lnTo>
                      <a:lnTo>
                        <a:pt x="1626" y="2166"/>
                      </a:lnTo>
                      <a:lnTo>
                        <a:pt x="1626" y="2178"/>
                      </a:lnTo>
                      <a:lnTo>
                        <a:pt x="1638" y="2190"/>
                      </a:lnTo>
                      <a:lnTo>
                        <a:pt x="1644" y="2202"/>
                      </a:lnTo>
                      <a:lnTo>
                        <a:pt x="1668" y="2214"/>
                      </a:lnTo>
                      <a:lnTo>
                        <a:pt x="1680" y="2226"/>
                      </a:lnTo>
                      <a:lnTo>
                        <a:pt x="1692" y="2232"/>
                      </a:lnTo>
                      <a:lnTo>
                        <a:pt x="1716" y="2256"/>
                      </a:lnTo>
                      <a:lnTo>
                        <a:pt x="1728" y="2262"/>
                      </a:lnTo>
                      <a:lnTo>
                        <a:pt x="1800" y="2262"/>
                      </a:lnTo>
                      <a:lnTo>
                        <a:pt x="1824" y="2286"/>
                      </a:lnTo>
                      <a:lnTo>
                        <a:pt x="1842" y="2292"/>
                      </a:lnTo>
                      <a:lnTo>
                        <a:pt x="1872" y="2286"/>
                      </a:lnTo>
                      <a:lnTo>
                        <a:pt x="1902" y="2274"/>
                      </a:lnTo>
                      <a:lnTo>
                        <a:pt x="1932" y="2256"/>
                      </a:lnTo>
                      <a:lnTo>
                        <a:pt x="1944" y="2250"/>
                      </a:lnTo>
                      <a:lnTo>
                        <a:pt x="1944" y="2226"/>
                      </a:lnTo>
                      <a:lnTo>
                        <a:pt x="1956" y="2214"/>
                      </a:lnTo>
                      <a:lnTo>
                        <a:pt x="1962" y="2214"/>
                      </a:lnTo>
                      <a:lnTo>
                        <a:pt x="1974" y="2226"/>
                      </a:lnTo>
                      <a:lnTo>
                        <a:pt x="1974" y="2256"/>
                      </a:lnTo>
                      <a:lnTo>
                        <a:pt x="1992" y="2256"/>
                      </a:lnTo>
                      <a:lnTo>
                        <a:pt x="1980" y="2280"/>
                      </a:lnTo>
                      <a:lnTo>
                        <a:pt x="1998" y="2280"/>
                      </a:lnTo>
                      <a:lnTo>
                        <a:pt x="1998" y="2292"/>
                      </a:lnTo>
                      <a:lnTo>
                        <a:pt x="2004" y="2298"/>
                      </a:lnTo>
                      <a:lnTo>
                        <a:pt x="2010" y="2310"/>
                      </a:lnTo>
                      <a:lnTo>
                        <a:pt x="2016" y="2316"/>
                      </a:lnTo>
                      <a:lnTo>
                        <a:pt x="2028" y="2316"/>
                      </a:lnTo>
                      <a:lnTo>
                        <a:pt x="2040" y="2304"/>
                      </a:lnTo>
                      <a:lnTo>
                        <a:pt x="2046" y="2304"/>
                      </a:lnTo>
                      <a:lnTo>
                        <a:pt x="2052" y="2298"/>
                      </a:lnTo>
                      <a:lnTo>
                        <a:pt x="2070" y="2292"/>
                      </a:lnTo>
                      <a:lnTo>
                        <a:pt x="2082" y="2286"/>
                      </a:lnTo>
                      <a:lnTo>
                        <a:pt x="2088" y="2280"/>
                      </a:lnTo>
                      <a:lnTo>
                        <a:pt x="2100" y="2274"/>
                      </a:lnTo>
                      <a:lnTo>
                        <a:pt x="2124" y="2250"/>
                      </a:lnTo>
                      <a:lnTo>
                        <a:pt x="2136" y="2244"/>
                      </a:lnTo>
                      <a:lnTo>
                        <a:pt x="2148" y="2232"/>
                      </a:lnTo>
                      <a:lnTo>
                        <a:pt x="2160" y="2226"/>
                      </a:lnTo>
                      <a:lnTo>
                        <a:pt x="2154" y="2214"/>
                      </a:lnTo>
                      <a:lnTo>
                        <a:pt x="2190" y="2202"/>
                      </a:lnTo>
                      <a:lnTo>
                        <a:pt x="2202" y="2214"/>
                      </a:lnTo>
                      <a:lnTo>
                        <a:pt x="2220" y="2214"/>
                      </a:lnTo>
                      <a:lnTo>
                        <a:pt x="2256" y="2208"/>
                      </a:lnTo>
                      <a:lnTo>
                        <a:pt x="2298" y="2196"/>
                      </a:lnTo>
                      <a:lnTo>
                        <a:pt x="2316" y="2178"/>
                      </a:lnTo>
                      <a:lnTo>
                        <a:pt x="2328" y="2148"/>
                      </a:lnTo>
                      <a:lnTo>
                        <a:pt x="2334" y="2118"/>
                      </a:lnTo>
                      <a:lnTo>
                        <a:pt x="2340" y="2100"/>
                      </a:lnTo>
                      <a:lnTo>
                        <a:pt x="2346" y="2088"/>
                      </a:lnTo>
                      <a:lnTo>
                        <a:pt x="2376" y="2058"/>
                      </a:lnTo>
                      <a:lnTo>
                        <a:pt x="2382" y="2058"/>
                      </a:lnTo>
                      <a:lnTo>
                        <a:pt x="2382" y="2034"/>
                      </a:lnTo>
                      <a:lnTo>
                        <a:pt x="2388" y="2034"/>
                      </a:lnTo>
                      <a:lnTo>
                        <a:pt x="2394" y="2028"/>
                      </a:lnTo>
                      <a:lnTo>
                        <a:pt x="2406" y="2022"/>
                      </a:lnTo>
                      <a:lnTo>
                        <a:pt x="2418" y="2010"/>
                      </a:lnTo>
                      <a:lnTo>
                        <a:pt x="2424" y="1998"/>
                      </a:lnTo>
                      <a:lnTo>
                        <a:pt x="2442" y="1980"/>
                      </a:lnTo>
                      <a:lnTo>
                        <a:pt x="2442" y="1956"/>
                      </a:lnTo>
                      <a:lnTo>
                        <a:pt x="2448" y="1944"/>
                      </a:lnTo>
                      <a:lnTo>
                        <a:pt x="2454" y="1926"/>
                      </a:lnTo>
                      <a:lnTo>
                        <a:pt x="2460" y="1914"/>
                      </a:lnTo>
                      <a:lnTo>
                        <a:pt x="2490" y="1884"/>
                      </a:lnTo>
                      <a:lnTo>
                        <a:pt x="2502" y="1866"/>
                      </a:lnTo>
                      <a:lnTo>
                        <a:pt x="2526" y="1842"/>
                      </a:lnTo>
                      <a:lnTo>
                        <a:pt x="2538" y="1836"/>
                      </a:lnTo>
                      <a:lnTo>
                        <a:pt x="2550" y="1824"/>
                      </a:lnTo>
                      <a:lnTo>
                        <a:pt x="2556" y="1812"/>
                      </a:lnTo>
                      <a:lnTo>
                        <a:pt x="2556" y="1800"/>
                      </a:lnTo>
                      <a:lnTo>
                        <a:pt x="2562" y="1788"/>
                      </a:lnTo>
                      <a:lnTo>
                        <a:pt x="2562" y="1782"/>
                      </a:lnTo>
                      <a:lnTo>
                        <a:pt x="2586" y="1782"/>
                      </a:lnTo>
                      <a:lnTo>
                        <a:pt x="2610" y="1770"/>
                      </a:lnTo>
                      <a:lnTo>
                        <a:pt x="2622" y="1752"/>
                      </a:lnTo>
                      <a:lnTo>
                        <a:pt x="2646" y="1728"/>
                      </a:lnTo>
                      <a:lnTo>
                        <a:pt x="2670" y="1698"/>
                      </a:lnTo>
                      <a:lnTo>
                        <a:pt x="2688" y="1674"/>
                      </a:lnTo>
                      <a:lnTo>
                        <a:pt x="2700" y="1662"/>
                      </a:lnTo>
                      <a:lnTo>
                        <a:pt x="2700" y="1656"/>
                      </a:lnTo>
                      <a:lnTo>
                        <a:pt x="2706" y="1638"/>
                      </a:lnTo>
                      <a:lnTo>
                        <a:pt x="2706" y="1614"/>
                      </a:lnTo>
                      <a:lnTo>
                        <a:pt x="2712" y="1596"/>
                      </a:lnTo>
                      <a:lnTo>
                        <a:pt x="2718" y="1590"/>
                      </a:lnTo>
                      <a:lnTo>
                        <a:pt x="2730" y="1572"/>
                      </a:lnTo>
                      <a:lnTo>
                        <a:pt x="2754" y="1542"/>
                      </a:lnTo>
                      <a:lnTo>
                        <a:pt x="2772" y="1494"/>
                      </a:lnTo>
                      <a:lnTo>
                        <a:pt x="2796" y="1458"/>
                      </a:lnTo>
                      <a:lnTo>
                        <a:pt x="2808" y="1428"/>
                      </a:lnTo>
                      <a:lnTo>
                        <a:pt x="2814" y="1416"/>
                      </a:lnTo>
                      <a:lnTo>
                        <a:pt x="2814" y="1386"/>
                      </a:lnTo>
                      <a:lnTo>
                        <a:pt x="2802" y="1362"/>
                      </a:lnTo>
                      <a:lnTo>
                        <a:pt x="2820" y="1308"/>
                      </a:lnTo>
                      <a:lnTo>
                        <a:pt x="2832" y="1290"/>
                      </a:lnTo>
                      <a:lnTo>
                        <a:pt x="2838" y="1266"/>
                      </a:lnTo>
                      <a:lnTo>
                        <a:pt x="2838" y="1224"/>
                      </a:lnTo>
                      <a:lnTo>
                        <a:pt x="2832" y="1194"/>
                      </a:lnTo>
                      <a:lnTo>
                        <a:pt x="2832" y="1176"/>
                      </a:lnTo>
                      <a:lnTo>
                        <a:pt x="2802" y="1164"/>
                      </a:lnTo>
                      <a:close/>
                      <a:moveTo>
                        <a:pt x="2016" y="2436"/>
                      </a:moveTo>
                      <a:lnTo>
                        <a:pt x="2022" y="2442"/>
                      </a:lnTo>
                      <a:lnTo>
                        <a:pt x="2028" y="2442"/>
                      </a:lnTo>
                      <a:lnTo>
                        <a:pt x="2040" y="2436"/>
                      </a:lnTo>
                      <a:lnTo>
                        <a:pt x="2046" y="2430"/>
                      </a:lnTo>
                      <a:lnTo>
                        <a:pt x="2034" y="2418"/>
                      </a:lnTo>
                      <a:lnTo>
                        <a:pt x="2016" y="2436"/>
                      </a:lnTo>
                      <a:close/>
                      <a:moveTo>
                        <a:pt x="1992" y="2454"/>
                      </a:moveTo>
                      <a:lnTo>
                        <a:pt x="1974" y="2454"/>
                      </a:lnTo>
                      <a:lnTo>
                        <a:pt x="1962" y="2466"/>
                      </a:lnTo>
                      <a:lnTo>
                        <a:pt x="1962" y="2472"/>
                      </a:lnTo>
                      <a:lnTo>
                        <a:pt x="1962" y="2460"/>
                      </a:lnTo>
                      <a:lnTo>
                        <a:pt x="1938" y="2460"/>
                      </a:lnTo>
                      <a:lnTo>
                        <a:pt x="1926" y="2466"/>
                      </a:lnTo>
                      <a:lnTo>
                        <a:pt x="1914" y="2466"/>
                      </a:lnTo>
                      <a:lnTo>
                        <a:pt x="1908" y="2478"/>
                      </a:lnTo>
                      <a:lnTo>
                        <a:pt x="1890" y="2460"/>
                      </a:lnTo>
                      <a:lnTo>
                        <a:pt x="1854" y="2460"/>
                      </a:lnTo>
                      <a:lnTo>
                        <a:pt x="1830" y="2430"/>
                      </a:lnTo>
                      <a:lnTo>
                        <a:pt x="1824" y="2436"/>
                      </a:lnTo>
                      <a:lnTo>
                        <a:pt x="1818" y="2436"/>
                      </a:lnTo>
                      <a:lnTo>
                        <a:pt x="1812" y="2442"/>
                      </a:lnTo>
                      <a:lnTo>
                        <a:pt x="1806" y="2442"/>
                      </a:lnTo>
                      <a:lnTo>
                        <a:pt x="1776" y="2412"/>
                      </a:lnTo>
                      <a:lnTo>
                        <a:pt x="1776" y="2424"/>
                      </a:lnTo>
                      <a:lnTo>
                        <a:pt x="1782" y="2448"/>
                      </a:lnTo>
                      <a:lnTo>
                        <a:pt x="1782" y="2472"/>
                      </a:lnTo>
                      <a:lnTo>
                        <a:pt x="1776" y="2478"/>
                      </a:lnTo>
                      <a:lnTo>
                        <a:pt x="1776" y="2484"/>
                      </a:lnTo>
                      <a:lnTo>
                        <a:pt x="1770" y="2490"/>
                      </a:lnTo>
                      <a:lnTo>
                        <a:pt x="1770" y="2502"/>
                      </a:lnTo>
                      <a:lnTo>
                        <a:pt x="1776" y="2514"/>
                      </a:lnTo>
                      <a:lnTo>
                        <a:pt x="1776" y="2532"/>
                      </a:lnTo>
                      <a:lnTo>
                        <a:pt x="1764" y="2538"/>
                      </a:lnTo>
                      <a:lnTo>
                        <a:pt x="1758" y="2544"/>
                      </a:lnTo>
                      <a:lnTo>
                        <a:pt x="1752" y="2544"/>
                      </a:lnTo>
                      <a:lnTo>
                        <a:pt x="1740" y="2532"/>
                      </a:lnTo>
                      <a:lnTo>
                        <a:pt x="1740" y="2538"/>
                      </a:lnTo>
                      <a:lnTo>
                        <a:pt x="1734" y="2544"/>
                      </a:lnTo>
                      <a:lnTo>
                        <a:pt x="1734" y="2556"/>
                      </a:lnTo>
                      <a:lnTo>
                        <a:pt x="1728" y="2574"/>
                      </a:lnTo>
                      <a:lnTo>
                        <a:pt x="1728" y="2586"/>
                      </a:lnTo>
                      <a:lnTo>
                        <a:pt x="1740" y="2610"/>
                      </a:lnTo>
                      <a:lnTo>
                        <a:pt x="1740" y="2616"/>
                      </a:lnTo>
                      <a:lnTo>
                        <a:pt x="1746" y="2628"/>
                      </a:lnTo>
                      <a:lnTo>
                        <a:pt x="1770" y="2628"/>
                      </a:lnTo>
                      <a:lnTo>
                        <a:pt x="1752" y="2640"/>
                      </a:lnTo>
                      <a:lnTo>
                        <a:pt x="1758" y="2664"/>
                      </a:lnTo>
                      <a:lnTo>
                        <a:pt x="1770" y="2658"/>
                      </a:lnTo>
                      <a:lnTo>
                        <a:pt x="1776" y="2658"/>
                      </a:lnTo>
                      <a:lnTo>
                        <a:pt x="1782" y="2652"/>
                      </a:lnTo>
                      <a:lnTo>
                        <a:pt x="1794" y="2652"/>
                      </a:lnTo>
                      <a:lnTo>
                        <a:pt x="1800" y="2658"/>
                      </a:lnTo>
                      <a:lnTo>
                        <a:pt x="1818" y="2658"/>
                      </a:lnTo>
                      <a:lnTo>
                        <a:pt x="1830" y="2652"/>
                      </a:lnTo>
                      <a:lnTo>
                        <a:pt x="1836" y="2646"/>
                      </a:lnTo>
                      <a:lnTo>
                        <a:pt x="1842" y="2634"/>
                      </a:lnTo>
                      <a:lnTo>
                        <a:pt x="1854" y="2634"/>
                      </a:lnTo>
                      <a:lnTo>
                        <a:pt x="1860" y="2640"/>
                      </a:lnTo>
                      <a:lnTo>
                        <a:pt x="1860" y="2646"/>
                      </a:lnTo>
                      <a:lnTo>
                        <a:pt x="1848" y="2658"/>
                      </a:lnTo>
                      <a:lnTo>
                        <a:pt x="1866" y="2664"/>
                      </a:lnTo>
                      <a:lnTo>
                        <a:pt x="1884" y="2646"/>
                      </a:lnTo>
                      <a:lnTo>
                        <a:pt x="1890" y="2634"/>
                      </a:lnTo>
                      <a:lnTo>
                        <a:pt x="1902" y="2628"/>
                      </a:lnTo>
                      <a:lnTo>
                        <a:pt x="1908" y="2616"/>
                      </a:lnTo>
                      <a:lnTo>
                        <a:pt x="1920" y="2604"/>
                      </a:lnTo>
                      <a:lnTo>
                        <a:pt x="1914" y="2604"/>
                      </a:lnTo>
                      <a:lnTo>
                        <a:pt x="1902" y="2592"/>
                      </a:lnTo>
                      <a:lnTo>
                        <a:pt x="1920" y="2562"/>
                      </a:lnTo>
                      <a:lnTo>
                        <a:pt x="1950" y="2562"/>
                      </a:lnTo>
                      <a:lnTo>
                        <a:pt x="1962" y="2538"/>
                      </a:lnTo>
                      <a:lnTo>
                        <a:pt x="1962" y="2514"/>
                      </a:lnTo>
                      <a:lnTo>
                        <a:pt x="1968" y="2502"/>
                      </a:lnTo>
                      <a:lnTo>
                        <a:pt x="1980" y="2496"/>
                      </a:lnTo>
                      <a:lnTo>
                        <a:pt x="1986" y="2484"/>
                      </a:lnTo>
                      <a:lnTo>
                        <a:pt x="1992" y="2478"/>
                      </a:lnTo>
                      <a:lnTo>
                        <a:pt x="1998" y="2466"/>
                      </a:lnTo>
                      <a:lnTo>
                        <a:pt x="1998" y="2460"/>
                      </a:lnTo>
                      <a:lnTo>
                        <a:pt x="1992" y="2454"/>
                      </a:lnTo>
                      <a:close/>
                      <a:moveTo>
                        <a:pt x="1902" y="246"/>
                      </a:moveTo>
                      <a:lnTo>
                        <a:pt x="1890" y="258"/>
                      </a:lnTo>
                      <a:lnTo>
                        <a:pt x="1890" y="270"/>
                      </a:lnTo>
                      <a:lnTo>
                        <a:pt x="1884" y="282"/>
                      </a:lnTo>
                      <a:lnTo>
                        <a:pt x="1884" y="294"/>
                      </a:lnTo>
                      <a:lnTo>
                        <a:pt x="1896" y="300"/>
                      </a:lnTo>
                      <a:lnTo>
                        <a:pt x="1920" y="300"/>
                      </a:lnTo>
                      <a:lnTo>
                        <a:pt x="1926" y="294"/>
                      </a:lnTo>
                      <a:lnTo>
                        <a:pt x="1932" y="294"/>
                      </a:lnTo>
                      <a:lnTo>
                        <a:pt x="1926" y="282"/>
                      </a:lnTo>
                      <a:lnTo>
                        <a:pt x="1932" y="252"/>
                      </a:lnTo>
                      <a:lnTo>
                        <a:pt x="1920" y="252"/>
                      </a:lnTo>
                      <a:lnTo>
                        <a:pt x="1908" y="246"/>
                      </a:lnTo>
                      <a:lnTo>
                        <a:pt x="1902" y="246"/>
                      </a:lnTo>
                      <a:close/>
                      <a:moveTo>
                        <a:pt x="1770" y="2334"/>
                      </a:moveTo>
                      <a:lnTo>
                        <a:pt x="1758" y="2376"/>
                      </a:lnTo>
                      <a:lnTo>
                        <a:pt x="1812" y="2328"/>
                      </a:lnTo>
                      <a:lnTo>
                        <a:pt x="1770" y="2334"/>
                      </a:lnTo>
                      <a:close/>
                      <a:moveTo>
                        <a:pt x="2034" y="2400"/>
                      </a:moveTo>
                      <a:lnTo>
                        <a:pt x="2016" y="2358"/>
                      </a:lnTo>
                      <a:lnTo>
                        <a:pt x="1998" y="2376"/>
                      </a:lnTo>
                      <a:lnTo>
                        <a:pt x="1998" y="2394"/>
                      </a:lnTo>
                      <a:lnTo>
                        <a:pt x="2010" y="2406"/>
                      </a:lnTo>
                      <a:lnTo>
                        <a:pt x="2028" y="2406"/>
                      </a:lnTo>
                      <a:lnTo>
                        <a:pt x="2034" y="2400"/>
                      </a:lnTo>
                      <a:close/>
                    </a:path>
                  </a:pathLst>
                </a:custGeom>
                <a:solidFill>
                  <a:srgbClr val="645746">
                    <a:lumMod val="40000"/>
                    <a:lumOff val="60000"/>
                  </a:srgbClr>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grpSp>
          <p:grpSp>
            <p:nvGrpSpPr>
              <p:cNvPr id="206" name="Group 1324"/>
              <p:cNvGrpSpPr>
                <a:grpSpLocks/>
              </p:cNvGrpSpPr>
              <p:nvPr/>
            </p:nvGrpSpPr>
            <p:grpSpPr bwMode="auto">
              <a:xfrm>
                <a:off x="1862137" y="3259138"/>
                <a:ext cx="1346200" cy="2214563"/>
                <a:chOff x="1173" y="2053"/>
                <a:chExt cx="848" cy="1395"/>
              </a:xfrm>
            </p:grpSpPr>
            <p:sp>
              <p:nvSpPr>
                <p:cNvPr id="346" name="Venezuela" descr="© INSCALE GmbH, 15.06.2010"/>
                <p:cNvSpPr>
                  <a:spLocks noEditPoints="1"/>
                </p:cNvSpPr>
                <p:nvPr/>
              </p:nvSpPr>
              <p:spPr bwMode="auto">
                <a:xfrm>
                  <a:off x="1323" y="2059"/>
                  <a:ext cx="244" cy="238"/>
                </a:xfrm>
                <a:custGeom>
                  <a:avLst/>
                  <a:gdLst>
                    <a:gd name="T0" fmla="*/ 2147483647 w 954"/>
                    <a:gd name="T1" fmla="*/ 2147483647 h 930"/>
                    <a:gd name="T2" fmla="*/ 2147483647 w 954"/>
                    <a:gd name="T3" fmla="*/ 2147483647 h 930"/>
                    <a:gd name="T4" fmla="*/ 2147483647 w 954"/>
                    <a:gd name="T5" fmla="*/ 2147483647 h 930"/>
                    <a:gd name="T6" fmla="*/ 2147483647 w 954"/>
                    <a:gd name="T7" fmla="*/ 2147483647 h 930"/>
                    <a:gd name="T8" fmla="*/ 2147483647 w 954"/>
                    <a:gd name="T9" fmla="*/ 2147483647 h 930"/>
                    <a:gd name="T10" fmla="*/ 2147483647 w 954"/>
                    <a:gd name="T11" fmla="*/ 2147483647 h 930"/>
                    <a:gd name="T12" fmla="*/ 2147483647 w 954"/>
                    <a:gd name="T13" fmla="*/ 2147483647 h 930"/>
                    <a:gd name="T14" fmla="*/ 2147483647 w 954"/>
                    <a:gd name="T15" fmla="*/ 2147483647 h 930"/>
                    <a:gd name="T16" fmla="*/ 2147483647 w 954"/>
                    <a:gd name="T17" fmla="*/ 2147483647 h 930"/>
                    <a:gd name="T18" fmla="*/ 2147483647 w 954"/>
                    <a:gd name="T19" fmla="*/ 2147483647 h 930"/>
                    <a:gd name="T20" fmla="*/ 2147483647 w 954"/>
                    <a:gd name="T21" fmla="*/ 2147483647 h 930"/>
                    <a:gd name="T22" fmla="*/ 2147483647 w 954"/>
                    <a:gd name="T23" fmla="*/ 2147483647 h 930"/>
                    <a:gd name="T24" fmla="*/ 2147483647 w 954"/>
                    <a:gd name="T25" fmla="*/ 2147483647 h 930"/>
                    <a:gd name="T26" fmla="*/ 2147483647 w 954"/>
                    <a:gd name="T27" fmla="*/ 2147483647 h 930"/>
                    <a:gd name="T28" fmla="*/ 2147483647 w 954"/>
                    <a:gd name="T29" fmla="*/ 2147483647 h 930"/>
                    <a:gd name="T30" fmla="*/ 2147483647 w 954"/>
                    <a:gd name="T31" fmla="*/ 2147483647 h 930"/>
                    <a:gd name="T32" fmla="*/ 2147483647 w 954"/>
                    <a:gd name="T33" fmla="*/ 2147483647 h 930"/>
                    <a:gd name="T34" fmla="*/ 2147483647 w 954"/>
                    <a:gd name="T35" fmla="*/ 2147483647 h 930"/>
                    <a:gd name="T36" fmla="*/ 2147483647 w 954"/>
                    <a:gd name="T37" fmla="*/ 2147483647 h 930"/>
                    <a:gd name="T38" fmla="*/ 2147483647 w 954"/>
                    <a:gd name="T39" fmla="*/ 2147483647 h 930"/>
                    <a:gd name="T40" fmla="*/ 2147483647 w 954"/>
                    <a:gd name="T41" fmla="*/ 2147483647 h 930"/>
                    <a:gd name="T42" fmla="*/ 2147483647 w 954"/>
                    <a:gd name="T43" fmla="*/ 2147483647 h 930"/>
                    <a:gd name="T44" fmla="*/ 2147483647 w 954"/>
                    <a:gd name="T45" fmla="*/ 2147483647 h 930"/>
                    <a:gd name="T46" fmla="*/ 2147483647 w 954"/>
                    <a:gd name="T47" fmla="*/ 2147483647 h 930"/>
                    <a:gd name="T48" fmla="*/ 2147483647 w 954"/>
                    <a:gd name="T49" fmla="*/ 2147483647 h 930"/>
                    <a:gd name="T50" fmla="*/ 0 w 954"/>
                    <a:gd name="T51" fmla="*/ 2147483647 h 930"/>
                    <a:gd name="T52" fmla="*/ 2147483647 w 954"/>
                    <a:gd name="T53" fmla="*/ 2147483647 h 930"/>
                    <a:gd name="T54" fmla="*/ 2147483647 w 954"/>
                    <a:gd name="T55" fmla="*/ 2147483647 h 930"/>
                    <a:gd name="T56" fmla="*/ 2147483647 w 954"/>
                    <a:gd name="T57" fmla="*/ 2147483647 h 930"/>
                    <a:gd name="T58" fmla="*/ 2147483647 w 954"/>
                    <a:gd name="T59" fmla="*/ 2147483647 h 930"/>
                    <a:gd name="T60" fmla="*/ 2147483647 w 954"/>
                    <a:gd name="T61" fmla="*/ 2147483647 h 930"/>
                    <a:gd name="T62" fmla="*/ 2147483647 w 954"/>
                    <a:gd name="T63" fmla="*/ 2147483647 h 930"/>
                    <a:gd name="T64" fmla="*/ 2147483647 w 954"/>
                    <a:gd name="T65" fmla="*/ 2147483647 h 930"/>
                    <a:gd name="T66" fmla="*/ 2147483647 w 954"/>
                    <a:gd name="T67" fmla="*/ 2147483647 h 930"/>
                    <a:gd name="T68" fmla="*/ 2147483647 w 954"/>
                    <a:gd name="T69" fmla="*/ 2147483647 h 930"/>
                    <a:gd name="T70" fmla="*/ 2147483647 w 954"/>
                    <a:gd name="T71" fmla="*/ 2147483647 h 930"/>
                    <a:gd name="T72" fmla="*/ 2147483647 w 954"/>
                    <a:gd name="T73" fmla="*/ 2147483647 h 930"/>
                    <a:gd name="T74" fmla="*/ 2147483647 w 954"/>
                    <a:gd name="T75" fmla="*/ 2147483647 h 930"/>
                    <a:gd name="T76" fmla="*/ 2147483647 w 954"/>
                    <a:gd name="T77" fmla="*/ 2147483647 h 930"/>
                    <a:gd name="T78" fmla="*/ 2147483647 w 954"/>
                    <a:gd name="T79" fmla="*/ 2147483647 h 930"/>
                    <a:gd name="T80" fmla="*/ 2147483647 w 954"/>
                    <a:gd name="T81" fmla="*/ 2147483647 h 930"/>
                    <a:gd name="T82" fmla="*/ 2147483647 w 954"/>
                    <a:gd name="T83" fmla="*/ 2147483647 h 930"/>
                    <a:gd name="T84" fmla="*/ 2147483647 w 954"/>
                    <a:gd name="T85" fmla="*/ 2147483647 h 930"/>
                    <a:gd name="T86" fmla="*/ 2147483647 w 954"/>
                    <a:gd name="T87" fmla="*/ 2147483647 h 930"/>
                    <a:gd name="T88" fmla="*/ 2147483647 w 954"/>
                    <a:gd name="T89" fmla="*/ 2147483647 h 930"/>
                    <a:gd name="T90" fmla="*/ 2147483647 w 954"/>
                    <a:gd name="T91" fmla="*/ 2147483647 h 930"/>
                    <a:gd name="T92" fmla="*/ 2147483647 w 954"/>
                    <a:gd name="T93" fmla="*/ 2147483647 h 930"/>
                    <a:gd name="T94" fmla="*/ 2147483647 w 954"/>
                    <a:gd name="T95" fmla="*/ 2147483647 h 930"/>
                    <a:gd name="T96" fmla="*/ 2147483647 w 954"/>
                    <a:gd name="T97" fmla="*/ 2147483647 h 930"/>
                    <a:gd name="T98" fmla="*/ 2147483647 w 954"/>
                    <a:gd name="T99" fmla="*/ 2147483647 h 930"/>
                    <a:gd name="T100" fmla="*/ 2147483647 w 954"/>
                    <a:gd name="T101" fmla="*/ 2147483647 h 930"/>
                    <a:gd name="T102" fmla="*/ 2147483647 w 954"/>
                    <a:gd name="T103" fmla="*/ 2147483647 h 930"/>
                    <a:gd name="T104" fmla="*/ 2147483647 w 954"/>
                    <a:gd name="T105" fmla="*/ 2147483647 h 930"/>
                    <a:gd name="T106" fmla="*/ 2147483647 w 954"/>
                    <a:gd name="T107" fmla="*/ 2147483647 h 930"/>
                    <a:gd name="T108" fmla="*/ 2147483647 w 954"/>
                    <a:gd name="T109" fmla="*/ 2147483647 h 930"/>
                    <a:gd name="T110" fmla="*/ 2147483647 w 954"/>
                    <a:gd name="T111" fmla="*/ 2147483647 h 930"/>
                    <a:gd name="T112" fmla="*/ 2147483647 w 954"/>
                    <a:gd name="T113" fmla="*/ 2147483647 h 930"/>
                    <a:gd name="T114" fmla="*/ 2147483647 w 954"/>
                    <a:gd name="T115" fmla="*/ 2147483647 h 930"/>
                    <a:gd name="T116" fmla="*/ 2147483647 w 954"/>
                    <a:gd name="T117" fmla="*/ 2147483647 h 930"/>
                    <a:gd name="T118" fmla="*/ 2147483647 w 954"/>
                    <a:gd name="T119" fmla="*/ 2147483647 h 93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54"/>
                    <a:gd name="T181" fmla="*/ 0 h 930"/>
                    <a:gd name="T182" fmla="*/ 954 w 954"/>
                    <a:gd name="T183" fmla="*/ 930 h 93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54" h="930">
                      <a:moveTo>
                        <a:pt x="264" y="42"/>
                      </a:moveTo>
                      <a:lnTo>
                        <a:pt x="264" y="12"/>
                      </a:lnTo>
                      <a:lnTo>
                        <a:pt x="252" y="0"/>
                      </a:lnTo>
                      <a:lnTo>
                        <a:pt x="234" y="0"/>
                      </a:lnTo>
                      <a:lnTo>
                        <a:pt x="228" y="6"/>
                      </a:lnTo>
                      <a:lnTo>
                        <a:pt x="228" y="18"/>
                      </a:lnTo>
                      <a:lnTo>
                        <a:pt x="234" y="24"/>
                      </a:lnTo>
                      <a:lnTo>
                        <a:pt x="234" y="36"/>
                      </a:lnTo>
                      <a:lnTo>
                        <a:pt x="240" y="42"/>
                      </a:lnTo>
                      <a:lnTo>
                        <a:pt x="264" y="42"/>
                      </a:lnTo>
                      <a:close/>
                      <a:moveTo>
                        <a:pt x="936" y="276"/>
                      </a:moveTo>
                      <a:lnTo>
                        <a:pt x="930" y="276"/>
                      </a:lnTo>
                      <a:lnTo>
                        <a:pt x="924" y="282"/>
                      </a:lnTo>
                      <a:lnTo>
                        <a:pt x="912" y="288"/>
                      </a:lnTo>
                      <a:lnTo>
                        <a:pt x="906" y="294"/>
                      </a:lnTo>
                      <a:lnTo>
                        <a:pt x="900" y="288"/>
                      </a:lnTo>
                      <a:lnTo>
                        <a:pt x="888" y="288"/>
                      </a:lnTo>
                      <a:lnTo>
                        <a:pt x="882" y="282"/>
                      </a:lnTo>
                      <a:lnTo>
                        <a:pt x="876" y="282"/>
                      </a:lnTo>
                      <a:lnTo>
                        <a:pt x="852" y="306"/>
                      </a:lnTo>
                      <a:lnTo>
                        <a:pt x="822" y="282"/>
                      </a:lnTo>
                      <a:lnTo>
                        <a:pt x="846" y="282"/>
                      </a:lnTo>
                      <a:lnTo>
                        <a:pt x="858" y="276"/>
                      </a:lnTo>
                      <a:lnTo>
                        <a:pt x="864" y="276"/>
                      </a:lnTo>
                      <a:lnTo>
                        <a:pt x="870" y="264"/>
                      </a:lnTo>
                      <a:lnTo>
                        <a:pt x="870" y="246"/>
                      </a:lnTo>
                      <a:lnTo>
                        <a:pt x="882" y="234"/>
                      </a:lnTo>
                      <a:lnTo>
                        <a:pt x="888" y="222"/>
                      </a:lnTo>
                      <a:lnTo>
                        <a:pt x="876" y="210"/>
                      </a:lnTo>
                      <a:lnTo>
                        <a:pt x="846" y="210"/>
                      </a:lnTo>
                      <a:lnTo>
                        <a:pt x="846" y="204"/>
                      </a:lnTo>
                      <a:lnTo>
                        <a:pt x="840" y="198"/>
                      </a:lnTo>
                      <a:lnTo>
                        <a:pt x="840" y="192"/>
                      </a:lnTo>
                      <a:lnTo>
                        <a:pt x="834" y="186"/>
                      </a:lnTo>
                      <a:lnTo>
                        <a:pt x="828" y="186"/>
                      </a:lnTo>
                      <a:lnTo>
                        <a:pt x="822" y="192"/>
                      </a:lnTo>
                      <a:lnTo>
                        <a:pt x="822" y="210"/>
                      </a:lnTo>
                      <a:lnTo>
                        <a:pt x="816" y="198"/>
                      </a:lnTo>
                      <a:lnTo>
                        <a:pt x="816" y="180"/>
                      </a:lnTo>
                      <a:lnTo>
                        <a:pt x="792" y="180"/>
                      </a:lnTo>
                      <a:lnTo>
                        <a:pt x="786" y="210"/>
                      </a:lnTo>
                      <a:lnTo>
                        <a:pt x="780" y="204"/>
                      </a:lnTo>
                      <a:lnTo>
                        <a:pt x="774" y="192"/>
                      </a:lnTo>
                      <a:lnTo>
                        <a:pt x="774" y="186"/>
                      </a:lnTo>
                      <a:lnTo>
                        <a:pt x="768" y="180"/>
                      </a:lnTo>
                      <a:lnTo>
                        <a:pt x="768" y="156"/>
                      </a:lnTo>
                      <a:lnTo>
                        <a:pt x="738" y="168"/>
                      </a:lnTo>
                      <a:lnTo>
                        <a:pt x="744" y="162"/>
                      </a:lnTo>
                      <a:lnTo>
                        <a:pt x="756" y="156"/>
                      </a:lnTo>
                      <a:lnTo>
                        <a:pt x="762" y="156"/>
                      </a:lnTo>
                      <a:lnTo>
                        <a:pt x="762" y="144"/>
                      </a:lnTo>
                      <a:lnTo>
                        <a:pt x="750" y="138"/>
                      </a:lnTo>
                      <a:lnTo>
                        <a:pt x="744" y="138"/>
                      </a:lnTo>
                      <a:lnTo>
                        <a:pt x="744" y="132"/>
                      </a:lnTo>
                      <a:lnTo>
                        <a:pt x="750" y="132"/>
                      </a:lnTo>
                      <a:lnTo>
                        <a:pt x="762" y="126"/>
                      </a:lnTo>
                      <a:lnTo>
                        <a:pt x="774" y="126"/>
                      </a:lnTo>
                      <a:lnTo>
                        <a:pt x="792" y="120"/>
                      </a:lnTo>
                      <a:lnTo>
                        <a:pt x="804" y="120"/>
                      </a:lnTo>
                      <a:lnTo>
                        <a:pt x="810" y="114"/>
                      </a:lnTo>
                      <a:lnTo>
                        <a:pt x="726" y="114"/>
                      </a:lnTo>
                      <a:lnTo>
                        <a:pt x="690" y="120"/>
                      </a:lnTo>
                      <a:lnTo>
                        <a:pt x="678" y="120"/>
                      </a:lnTo>
                      <a:lnTo>
                        <a:pt x="690" y="132"/>
                      </a:lnTo>
                      <a:lnTo>
                        <a:pt x="678" y="132"/>
                      </a:lnTo>
                      <a:lnTo>
                        <a:pt x="666" y="138"/>
                      </a:lnTo>
                      <a:lnTo>
                        <a:pt x="654" y="138"/>
                      </a:lnTo>
                      <a:lnTo>
                        <a:pt x="642" y="144"/>
                      </a:lnTo>
                      <a:lnTo>
                        <a:pt x="636" y="144"/>
                      </a:lnTo>
                      <a:lnTo>
                        <a:pt x="624" y="150"/>
                      </a:lnTo>
                      <a:lnTo>
                        <a:pt x="606" y="168"/>
                      </a:lnTo>
                      <a:lnTo>
                        <a:pt x="594" y="174"/>
                      </a:lnTo>
                      <a:lnTo>
                        <a:pt x="576" y="174"/>
                      </a:lnTo>
                      <a:lnTo>
                        <a:pt x="564" y="162"/>
                      </a:lnTo>
                      <a:lnTo>
                        <a:pt x="546" y="156"/>
                      </a:lnTo>
                      <a:lnTo>
                        <a:pt x="534" y="144"/>
                      </a:lnTo>
                      <a:lnTo>
                        <a:pt x="522" y="138"/>
                      </a:lnTo>
                      <a:lnTo>
                        <a:pt x="510" y="126"/>
                      </a:lnTo>
                      <a:lnTo>
                        <a:pt x="492" y="126"/>
                      </a:lnTo>
                      <a:lnTo>
                        <a:pt x="450" y="132"/>
                      </a:lnTo>
                      <a:lnTo>
                        <a:pt x="372" y="132"/>
                      </a:lnTo>
                      <a:lnTo>
                        <a:pt x="360" y="120"/>
                      </a:lnTo>
                      <a:lnTo>
                        <a:pt x="354" y="108"/>
                      </a:lnTo>
                      <a:lnTo>
                        <a:pt x="354" y="84"/>
                      </a:lnTo>
                      <a:lnTo>
                        <a:pt x="348" y="72"/>
                      </a:lnTo>
                      <a:lnTo>
                        <a:pt x="336" y="60"/>
                      </a:lnTo>
                      <a:lnTo>
                        <a:pt x="324" y="54"/>
                      </a:lnTo>
                      <a:lnTo>
                        <a:pt x="276" y="54"/>
                      </a:lnTo>
                      <a:lnTo>
                        <a:pt x="240" y="60"/>
                      </a:lnTo>
                      <a:lnTo>
                        <a:pt x="222" y="72"/>
                      </a:lnTo>
                      <a:lnTo>
                        <a:pt x="210" y="78"/>
                      </a:lnTo>
                      <a:lnTo>
                        <a:pt x="204" y="78"/>
                      </a:lnTo>
                      <a:lnTo>
                        <a:pt x="180" y="90"/>
                      </a:lnTo>
                      <a:lnTo>
                        <a:pt x="162" y="96"/>
                      </a:lnTo>
                      <a:lnTo>
                        <a:pt x="144" y="108"/>
                      </a:lnTo>
                      <a:lnTo>
                        <a:pt x="138" y="120"/>
                      </a:lnTo>
                      <a:lnTo>
                        <a:pt x="138" y="144"/>
                      </a:lnTo>
                      <a:lnTo>
                        <a:pt x="150" y="168"/>
                      </a:lnTo>
                      <a:lnTo>
                        <a:pt x="156" y="186"/>
                      </a:lnTo>
                      <a:lnTo>
                        <a:pt x="162" y="198"/>
                      </a:lnTo>
                      <a:lnTo>
                        <a:pt x="156" y="210"/>
                      </a:lnTo>
                      <a:lnTo>
                        <a:pt x="150" y="228"/>
                      </a:lnTo>
                      <a:lnTo>
                        <a:pt x="138" y="234"/>
                      </a:lnTo>
                      <a:lnTo>
                        <a:pt x="132" y="246"/>
                      </a:lnTo>
                      <a:lnTo>
                        <a:pt x="126" y="252"/>
                      </a:lnTo>
                      <a:lnTo>
                        <a:pt x="120" y="252"/>
                      </a:lnTo>
                      <a:lnTo>
                        <a:pt x="126" y="222"/>
                      </a:lnTo>
                      <a:lnTo>
                        <a:pt x="114" y="222"/>
                      </a:lnTo>
                      <a:lnTo>
                        <a:pt x="108" y="216"/>
                      </a:lnTo>
                      <a:lnTo>
                        <a:pt x="96" y="210"/>
                      </a:lnTo>
                      <a:lnTo>
                        <a:pt x="90" y="204"/>
                      </a:lnTo>
                      <a:lnTo>
                        <a:pt x="84" y="192"/>
                      </a:lnTo>
                      <a:lnTo>
                        <a:pt x="96" y="168"/>
                      </a:lnTo>
                      <a:lnTo>
                        <a:pt x="108" y="156"/>
                      </a:lnTo>
                      <a:lnTo>
                        <a:pt x="120" y="132"/>
                      </a:lnTo>
                      <a:lnTo>
                        <a:pt x="120" y="78"/>
                      </a:lnTo>
                      <a:lnTo>
                        <a:pt x="114" y="66"/>
                      </a:lnTo>
                      <a:lnTo>
                        <a:pt x="114" y="54"/>
                      </a:lnTo>
                      <a:lnTo>
                        <a:pt x="108" y="48"/>
                      </a:lnTo>
                      <a:lnTo>
                        <a:pt x="108" y="54"/>
                      </a:lnTo>
                      <a:lnTo>
                        <a:pt x="102" y="66"/>
                      </a:lnTo>
                      <a:lnTo>
                        <a:pt x="90" y="78"/>
                      </a:lnTo>
                      <a:lnTo>
                        <a:pt x="72" y="84"/>
                      </a:lnTo>
                      <a:lnTo>
                        <a:pt x="48" y="108"/>
                      </a:lnTo>
                      <a:lnTo>
                        <a:pt x="36" y="144"/>
                      </a:lnTo>
                      <a:lnTo>
                        <a:pt x="36" y="162"/>
                      </a:lnTo>
                      <a:lnTo>
                        <a:pt x="30" y="168"/>
                      </a:lnTo>
                      <a:lnTo>
                        <a:pt x="30" y="192"/>
                      </a:lnTo>
                      <a:lnTo>
                        <a:pt x="6" y="216"/>
                      </a:lnTo>
                      <a:lnTo>
                        <a:pt x="0" y="228"/>
                      </a:lnTo>
                      <a:lnTo>
                        <a:pt x="0" y="240"/>
                      </a:lnTo>
                      <a:lnTo>
                        <a:pt x="6" y="246"/>
                      </a:lnTo>
                      <a:lnTo>
                        <a:pt x="6" y="240"/>
                      </a:lnTo>
                      <a:lnTo>
                        <a:pt x="18" y="228"/>
                      </a:lnTo>
                      <a:lnTo>
                        <a:pt x="24" y="228"/>
                      </a:lnTo>
                      <a:lnTo>
                        <a:pt x="36" y="240"/>
                      </a:lnTo>
                      <a:lnTo>
                        <a:pt x="42" y="252"/>
                      </a:lnTo>
                      <a:lnTo>
                        <a:pt x="42" y="288"/>
                      </a:lnTo>
                      <a:lnTo>
                        <a:pt x="48" y="294"/>
                      </a:lnTo>
                      <a:lnTo>
                        <a:pt x="60" y="300"/>
                      </a:lnTo>
                      <a:lnTo>
                        <a:pt x="66" y="306"/>
                      </a:lnTo>
                      <a:lnTo>
                        <a:pt x="66" y="318"/>
                      </a:lnTo>
                      <a:lnTo>
                        <a:pt x="54" y="342"/>
                      </a:lnTo>
                      <a:lnTo>
                        <a:pt x="54" y="384"/>
                      </a:lnTo>
                      <a:lnTo>
                        <a:pt x="66" y="384"/>
                      </a:lnTo>
                      <a:lnTo>
                        <a:pt x="66" y="396"/>
                      </a:lnTo>
                      <a:lnTo>
                        <a:pt x="72" y="408"/>
                      </a:lnTo>
                      <a:lnTo>
                        <a:pt x="78" y="414"/>
                      </a:lnTo>
                      <a:lnTo>
                        <a:pt x="102" y="414"/>
                      </a:lnTo>
                      <a:lnTo>
                        <a:pt x="108" y="408"/>
                      </a:lnTo>
                      <a:lnTo>
                        <a:pt x="120" y="408"/>
                      </a:lnTo>
                      <a:lnTo>
                        <a:pt x="132" y="414"/>
                      </a:lnTo>
                      <a:lnTo>
                        <a:pt x="138" y="414"/>
                      </a:lnTo>
                      <a:lnTo>
                        <a:pt x="150" y="420"/>
                      </a:lnTo>
                      <a:lnTo>
                        <a:pt x="162" y="420"/>
                      </a:lnTo>
                      <a:lnTo>
                        <a:pt x="168" y="414"/>
                      </a:lnTo>
                      <a:lnTo>
                        <a:pt x="168" y="408"/>
                      </a:lnTo>
                      <a:lnTo>
                        <a:pt x="180" y="408"/>
                      </a:lnTo>
                      <a:lnTo>
                        <a:pt x="186" y="414"/>
                      </a:lnTo>
                      <a:lnTo>
                        <a:pt x="198" y="420"/>
                      </a:lnTo>
                      <a:lnTo>
                        <a:pt x="222" y="420"/>
                      </a:lnTo>
                      <a:lnTo>
                        <a:pt x="222" y="426"/>
                      </a:lnTo>
                      <a:lnTo>
                        <a:pt x="228" y="432"/>
                      </a:lnTo>
                      <a:lnTo>
                        <a:pt x="234" y="444"/>
                      </a:lnTo>
                      <a:lnTo>
                        <a:pt x="240" y="462"/>
                      </a:lnTo>
                      <a:lnTo>
                        <a:pt x="264" y="486"/>
                      </a:lnTo>
                      <a:lnTo>
                        <a:pt x="288" y="486"/>
                      </a:lnTo>
                      <a:lnTo>
                        <a:pt x="288" y="480"/>
                      </a:lnTo>
                      <a:lnTo>
                        <a:pt x="306" y="480"/>
                      </a:lnTo>
                      <a:lnTo>
                        <a:pt x="312" y="486"/>
                      </a:lnTo>
                      <a:lnTo>
                        <a:pt x="336" y="486"/>
                      </a:lnTo>
                      <a:lnTo>
                        <a:pt x="342" y="480"/>
                      </a:lnTo>
                      <a:lnTo>
                        <a:pt x="366" y="486"/>
                      </a:lnTo>
                      <a:lnTo>
                        <a:pt x="372" y="480"/>
                      </a:lnTo>
                      <a:lnTo>
                        <a:pt x="384" y="474"/>
                      </a:lnTo>
                      <a:lnTo>
                        <a:pt x="402" y="474"/>
                      </a:lnTo>
                      <a:lnTo>
                        <a:pt x="408" y="480"/>
                      </a:lnTo>
                      <a:lnTo>
                        <a:pt x="408" y="492"/>
                      </a:lnTo>
                      <a:lnTo>
                        <a:pt x="390" y="510"/>
                      </a:lnTo>
                      <a:lnTo>
                        <a:pt x="390" y="534"/>
                      </a:lnTo>
                      <a:lnTo>
                        <a:pt x="384" y="540"/>
                      </a:lnTo>
                      <a:lnTo>
                        <a:pt x="378" y="540"/>
                      </a:lnTo>
                      <a:lnTo>
                        <a:pt x="366" y="552"/>
                      </a:lnTo>
                      <a:lnTo>
                        <a:pt x="366" y="576"/>
                      </a:lnTo>
                      <a:lnTo>
                        <a:pt x="372" y="588"/>
                      </a:lnTo>
                      <a:lnTo>
                        <a:pt x="372" y="618"/>
                      </a:lnTo>
                      <a:lnTo>
                        <a:pt x="366" y="630"/>
                      </a:lnTo>
                      <a:lnTo>
                        <a:pt x="366" y="642"/>
                      </a:lnTo>
                      <a:lnTo>
                        <a:pt x="372" y="648"/>
                      </a:lnTo>
                      <a:lnTo>
                        <a:pt x="384" y="648"/>
                      </a:lnTo>
                      <a:lnTo>
                        <a:pt x="384" y="672"/>
                      </a:lnTo>
                      <a:lnTo>
                        <a:pt x="390" y="684"/>
                      </a:lnTo>
                      <a:lnTo>
                        <a:pt x="402" y="690"/>
                      </a:lnTo>
                      <a:lnTo>
                        <a:pt x="408" y="702"/>
                      </a:lnTo>
                      <a:lnTo>
                        <a:pt x="408" y="708"/>
                      </a:lnTo>
                      <a:lnTo>
                        <a:pt x="402" y="720"/>
                      </a:lnTo>
                      <a:lnTo>
                        <a:pt x="372" y="750"/>
                      </a:lnTo>
                      <a:lnTo>
                        <a:pt x="366" y="750"/>
                      </a:lnTo>
                      <a:lnTo>
                        <a:pt x="390" y="762"/>
                      </a:lnTo>
                      <a:lnTo>
                        <a:pt x="402" y="774"/>
                      </a:lnTo>
                      <a:lnTo>
                        <a:pt x="414" y="774"/>
                      </a:lnTo>
                      <a:lnTo>
                        <a:pt x="414" y="798"/>
                      </a:lnTo>
                      <a:lnTo>
                        <a:pt x="420" y="804"/>
                      </a:lnTo>
                      <a:lnTo>
                        <a:pt x="420" y="822"/>
                      </a:lnTo>
                      <a:lnTo>
                        <a:pt x="426" y="828"/>
                      </a:lnTo>
                      <a:lnTo>
                        <a:pt x="426" y="846"/>
                      </a:lnTo>
                      <a:lnTo>
                        <a:pt x="432" y="858"/>
                      </a:lnTo>
                      <a:lnTo>
                        <a:pt x="432" y="876"/>
                      </a:lnTo>
                      <a:lnTo>
                        <a:pt x="444" y="888"/>
                      </a:lnTo>
                      <a:lnTo>
                        <a:pt x="450" y="900"/>
                      </a:lnTo>
                      <a:lnTo>
                        <a:pt x="450" y="906"/>
                      </a:lnTo>
                      <a:lnTo>
                        <a:pt x="462" y="918"/>
                      </a:lnTo>
                      <a:lnTo>
                        <a:pt x="468" y="918"/>
                      </a:lnTo>
                      <a:lnTo>
                        <a:pt x="480" y="924"/>
                      </a:lnTo>
                      <a:lnTo>
                        <a:pt x="486" y="924"/>
                      </a:lnTo>
                      <a:lnTo>
                        <a:pt x="498" y="918"/>
                      </a:lnTo>
                      <a:lnTo>
                        <a:pt x="504" y="912"/>
                      </a:lnTo>
                      <a:lnTo>
                        <a:pt x="516" y="906"/>
                      </a:lnTo>
                      <a:lnTo>
                        <a:pt x="522" y="900"/>
                      </a:lnTo>
                      <a:lnTo>
                        <a:pt x="528" y="906"/>
                      </a:lnTo>
                      <a:lnTo>
                        <a:pt x="528" y="930"/>
                      </a:lnTo>
                      <a:lnTo>
                        <a:pt x="534" y="930"/>
                      </a:lnTo>
                      <a:lnTo>
                        <a:pt x="546" y="918"/>
                      </a:lnTo>
                      <a:lnTo>
                        <a:pt x="558" y="894"/>
                      </a:lnTo>
                      <a:lnTo>
                        <a:pt x="570" y="882"/>
                      </a:lnTo>
                      <a:lnTo>
                        <a:pt x="588" y="882"/>
                      </a:lnTo>
                      <a:lnTo>
                        <a:pt x="594" y="876"/>
                      </a:lnTo>
                      <a:lnTo>
                        <a:pt x="630" y="858"/>
                      </a:lnTo>
                      <a:lnTo>
                        <a:pt x="636" y="846"/>
                      </a:lnTo>
                      <a:lnTo>
                        <a:pt x="636" y="816"/>
                      </a:lnTo>
                      <a:lnTo>
                        <a:pt x="678" y="816"/>
                      </a:lnTo>
                      <a:lnTo>
                        <a:pt x="684" y="810"/>
                      </a:lnTo>
                      <a:lnTo>
                        <a:pt x="690" y="798"/>
                      </a:lnTo>
                      <a:lnTo>
                        <a:pt x="690" y="792"/>
                      </a:lnTo>
                      <a:lnTo>
                        <a:pt x="684" y="786"/>
                      </a:lnTo>
                      <a:lnTo>
                        <a:pt x="636" y="780"/>
                      </a:lnTo>
                      <a:lnTo>
                        <a:pt x="636" y="750"/>
                      </a:lnTo>
                      <a:lnTo>
                        <a:pt x="630" y="738"/>
                      </a:lnTo>
                      <a:lnTo>
                        <a:pt x="618" y="726"/>
                      </a:lnTo>
                      <a:lnTo>
                        <a:pt x="624" y="720"/>
                      </a:lnTo>
                      <a:lnTo>
                        <a:pt x="624" y="690"/>
                      </a:lnTo>
                      <a:lnTo>
                        <a:pt x="618" y="684"/>
                      </a:lnTo>
                      <a:lnTo>
                        <a:pt x="606" y="678"/>
                      </a:lnTo>
                      <a:lnTo>
                        <a:pt x="588" y="660"/>
                      </a:lnTo>
                      <a:lnTo>
                        <a:pt x="588" y="630"/>
                      </a:lnTo>
                      <a:lnTo>
                        <a:pt x="594" y="636"/>
                      </a:lnTo>
                      <a:lnTo>
                        <a:pt x="594" y="642"/>
                      </a:lnTo>
                      <a:lnTo>
                        <a:pt x="636" y="642"/>
                      </a:lnTo>
                      <a:lnTo>
                        <a:pt x="642" y="648"/>
                      </a:lnTo>
                      <a:lnTo>
                        <a:pt x="642" y="666"/>
                      </a:lnTo>
                      <a:lnTo>
                        <a:pt x="654" y="666"/>
                      </a:lnTo>
                      <a:lnTo>
                        <a:pt x="666" y="660"/>
                      </a:lnTo>
                      <a:lnTo>
                        <a:pt x="678" y="666"/>
                      </a:lnTo>
                      <a:lnTo>
                        <a:pt x="684" y="660"/>
                      </a:lnTo>
                      <a:lnTo>
                        <a:pt x="696" y="660"/>
                      </a:lnTo>
                      <a:lnTo>
                        <a:pt x="702" y="666"/>
                      </a:lnTo>
                      <a:lnTo>
                        <a:pt x="708" y="678"/>
                      </a:lnTo>
                      <a:lnTo>
                        <a:pt x="720" y="690"/>
                      </a:lnTo>
                      <a:lnTo>
                        <a:pt x="732" y="696"/>
                      </a:lnTo>
                      <a:lnTo>
                        <a:pt x="738" y="690"/>
                      </a:lnTo>
                      <a:lnTo>
                        <a:pt x="738" y="672"/>
                      </a:lnTo>
                      <a:lnTo>
                        <a:pt x="744" y="660"/>
                      </a:lnTo>
                      <a:lnTo>
                        <a:pt x="744" y="648"/>
                      </a:lnTo>
                      <a:lnTo>
                        <a:pt x="750" y="642"/>
                      </a:lnTo>
                      <a:lnTo>
                        <a:pt x="768" y="642"/>
                      </a:lnTo>
                      <a:lnTo>
                        <a:pt x="774" y="648"/>
                      </a:lnTo>
                      <a:lnTo>
                        <a:pt x="792" y="648"/>
                      </a:lnTo>
                      <a:lnTo>
                        <a:pt x="804" y="642"/>
                      </a:lnTo>
                      <a:lnTo>
                        <a:pt x="828" y="618"/>
                      </a:lnTo>
                      <a:lnTo>
                        <a:pt x="840" y="612"/>
                      </a:lnTo>
                      <a:lnTo>
                        <a:pt x="864" y="612"/>
                      </a:lnTo>
                      <a:lnTo>
                        <a:pt x="864" y="600"/>
                      </a:lnTo>
                      <a:lnTo>
                        <a:pt x="876" y="600"/>
                      </a:lnTo>
                      <a:lnTo>
                        <a:pt x="882" y="594"/>
                      </a:lnTo>
                      <a:lnTo>
                        <a:pt x="882" y="558"/>
                      </a:lnTo>
                      <a:lnTo>
                        <a:pt x="846" y="522"/>
                      </a:lnTo>
                      <a:lnTo>
                        <a:pt x="840" y="510"/>
                      </a:lnTo>
                      <a:lnTo>
                        <a:pt x="834" y="504"/>
                      </a:lnTo>
                      <a:lnTo>
                        <a:pt x="834" y="492"/>
                      </a:lnTo>
                      <a:lnTo>
                        <a:pt x="846" y="486"/>
                      </a:lnTo>
                      <a:lnTo>
                        <a:pt x="852" y="486"/>
                      </a:lnTo>
                      <a:lnTo>
                        <a:pt x="864" y="480"/>
                      </a:lnTo>
                      <a:lnTo>
                        <a:pt x="864" y="462"/>
                      </a:lnTo>
                      <a:lnTo>
                        <a:pt x="846" y="444"/>
                      </a:lnTo>
                      <a:lnTo>
                        <a:pt x="846" y="438"/>
                      </a:lnTo>
                      <a:lnTo>
                        <a:pt x="876" y="438"/>
                      </a:lnTo>
                      <a:lnTo>
                        <a:pt x="888" y="432"/>
                      </a:lnTo>
                      <a:lnTo>
                        <a:pt x="900" y="432"/>
                      </a:lnTo>
                      <a:lnTo>
                        <a:pt x="912" y="426"/>
                      </a:lnTo>
                      <a:lnTo>
                        <a:pt x="918" y="420"/>
                      </a:lnTo>
                      <a:lnTo>
                        <a:pt x="918" y="402"/>
                      </a:lnTo>
                      <a:lnTo>
                        <a:pt x="894" y="402"/>
                      </a:lnTo>
                      <a:lnTo>
                        <a:pt x="894" y="360"/>
                      </a:lnTo>
                      <a:lnTo>
                        <a:pt x="906" y="348"/>
                      </a:lnTo>
                      <a:lnTo>
                        <a:pt x="918" y="348"/>
                      </a:lnTo>
                      <a:lnTo>
                        <a:pt x="924" y="342"/>
                      </a:lnTo>
                      <a:lnTo>
                        <a:pt x="930" y="342"/>
                      </a:lnTo>
                      <a:lnTo>
                        <a:pt x="936" y="336"/>
                      </a:lnTo>
                      <a:lnTo>
                        <a:pt x="954" y="300"/>
                      </a:lnTo>
                      <a:lnTo>
                        <a:pt x="948" y="294"/>
                      </a:lnTo>
                      <a:lnTo>
                        <a:pt x="942" y="282"/>
                      </a:lnTo>
                      <a:lnTo>
                        <a:pt x="936" y="276"/>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47" name="Uruguay" descr="© INSCALE GmbH, 15.06.2010"/>
                <p:cNvSpPr>
                  <a:spLocks/>
                </p:cNvSpPr>
                <p:nvPr/>
              </p:nvSpPr>
              <p:spPr bwMode="auto">
                <a:xfrm>
                  <a:off x="1648" y="2931"/>
                  <a:ext cx="94" cy="98"/>
                </a:xfrm>
                <a:custGeom>
                  <a:avLst/>
                  <a:gdLst>
                    <a:gd name="T0" fmla="*/ 2147483647 w 366"/>
                    <a:gd name="T1" fmla="*/ 2147483647 h 384"/>
                    <a:gd name="T2" fmla="*/ 2147483647 w 366"/>
                    <a:gd name="T3" fmla="*/ 2147483647 h 384"/>
                    <a:gd name="T4" fmla="*/ 2147483647 w 366"/>
                    <a:gd name="T5" fmla="*/ 2147483647 h 384"/>
                    <a:gd name="T6" fmla="*/ 2147483647 w 366"/>
                    <a:gd name="T7" fmla="*/ 2147483647 h 384"/>
                    <a:gd name="T8" fmla="*/ 2147483647 w 366"/>
                    <a:gd name="T9" fmla="*/ 2147483647 h 384"/>
                    <a:gd name="T10" fmla="*/ 2147483647 w 366"/>
                    <a:gd name="T11" fmla="*/ 2147483647 h 384"/>
                    <a:gd name="T12" fmla="*/ 2147483647 w 366"/>
                    <a:gd name="T13" fmla="*/ 2147483647 h 384"/>
                    <a:gd name="T14" fmla="*/ 2147483647 w 366"/>
                    <a:gd name="T15" fmla="*/ 2147483647 h 384"/>
                    <a:gd name="T16" fmla="*/ 2147483647 w 366"/>
                    <a:gd name="T17" fmla="*/ 2147483647 h 384"/>
                    <a:gd name="T18" fmla="*/ 2147483647 w 366"/>
                    <a:gd name="T19" fmla="*/ 2147483647 h 384"/>
                    <a:gd name="T20" fmla="*/ 2147483647 w 366"/>
                    <a:gd name="T21" fmla="*/ 2147483647 h 384"/>
                    <a:gd name="T22" fmla="*/ 2147483647 w 366"/>
                    <a:gd name="T23" fmla="*/ 2147483647 h 384"/>
                    <a:gd name="T24" fmla="*/ 2147483647 w 366"/>
                    <a:gd name="T25" fmla="*/ 2147483647 h 384"/>
                    <a:gd name="T26" fmla="*/ 2147483647 w 366"/>
                    <a:gd name="T27" fmla="*/ 2147483647 h 384"/>
                    <a:gd name="T28" fmla="*/ 2147483647 w 366"/>
                    <a:gd name="T29" fmla="*/ 2147483647 h 384"/>
                    <a:gd name="T30" fmla="*/ 2147483647 w 366"/>
                    <a:gd name="T31" fmla="*/ 2147483647 h 384"/>
                    <a:gd name="T32" fmla="*/ 2147483647 w 366"/>
                    <a:gd name="T33" fmla="*/ 2147483647 h 384"/>
                    <a:gd name="T34" fmla="*/ 2147483647 w 366"/>
                    <a:gd name="T35" fmla="*/ 2147483647 h 384"/>
                    <a:gd name="T36" fmla="*/ 2147483647 w 366"/>
                    <a:gd name="T37" fmla="*/ 2147483647 h 384"/>
                    <a:gd name="T38" fmla="*/ 2147483647 w 366"/>
                    <a:gd name="T39" fmla="*/ 2147483647 h 384"/>
                    <a:gd name="T40" fmla="*/ 2147483647 w 366"/>
                    <a:gd name="T41" fmla="*/ 2147483647 h 384"/>
                    <a:gd name="T42" fmla="*/ 2147483647 w 366"/>
                    <a:gd name="T43" fmla="*/ 2147483647 h 384"/>
                    <a:gd name="T44" fmla="*/ 2147483647 w 366"/>
                    <a:gd name="T45" fmla="*/ 0 h 384"/>
                    <a:gd name="T46" fmla="*/ 2147483647 w 366"/>
                    <a:gd name="T47" fmla="*/ 2147483647 h 384"/>
                    <a:gd name="T48" fmla="*/ 2147483647 w 366"/>
                    <a:gd name="T49" fmla="*/ 2147483647 h 384"/>
                    <a:gd name="T50" fmla="*/ 0 w 366"/>
                    <a:gd name="T51" fmla="*/ 2147483647 h 384"/>
                    <a:gd name="T52" fmla="*/ 2147483647 w 366"/>
                    <a:gd name="T53" fmla="*/ 2147483647 h 384"/>
                    <a:gd name="T54" fmla="*/ 2147483647 w 366"/>
                    <a:gd name="T55" fmla="*/ 2147483647 h 384"/>
                    <a:gd name="T56" fmla="*/ 2147483647 w 366"/>
                    <a:gd name="T57" fmla="*/ 2147483647 h 384"/>
                    <a:gd name="T58" fmla="*/ 2147483647 w 366"/>
                    <a:gd name="T59" fmla="*/ 2147483647 h 384"/>
                    <a:gd name="T60" fmla="*/ 2147483647 w 366"/>
                    <a:gd name="T61" fmla="*/ 2147483647 h 384"/>
                    <a:gd name="T62" fmla="*/ 2147483647 w 366"/>
                    <a:gd name="T63" fmla="*/ 2147483647 h 384"/>
                    <a:gd name="T64" fmla="*/ 2147483647 w 366"/>
                    <a:gd name="T65" fmla="*/ 2147483647 h 384"/>
                    <a:gd name="T66" fmla="*/ 2147483647 w 366"/>
                    <a:gd name="T67" fmla="*/ 2147483647 h 384"/>
                    <a:gd name="T68" fmla="*/ 2147483647 w 366"/>
                    <a:gd name="T69" fmla="*/ 2147483647 h 384"/>
                    <a:gd name="T70" fmla="*/ 2147483647 w 366"/>
                    <a:gd name="T71" fmla="*/ 2147483647 h 384"/>
                    <a:gd name="T72" fmla="*/ 2147483647 w 366"/>
                    <a:gd name="T73" fmla="*/ 2147483647 h 384"/>
                    <a:gd name="T74" fmla="*/ 2147483647 w 366"/>
                    <a:gd name="T75" fmla="*/ 2147483647 h 384"/>
                    <a:gd name="T76" fmla="*/ 2147483647 w 366"/>
                    <a:gd name="T77" fmla="*/ 2147483647 h 38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66"/>
                    <a:gd name="T118" fmla="*/ 0 h 384"/>
                    <a:gd name="T119" fmla="*/ 366 w 366"/>
                    <a:gd name="T120" fmla="*/ 384 h 38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66" h="384">
                      <a:moveTo>
                        <a:pt x="138" y="372"/>
                      </a:moveTo>
                      <a:lnTo>
                        <a:pt x="174" y="372"/>
                      </a:lnTo>
                      <a:lnTo>
                        <a:pt x="198" y="378"/>
                      </a:lnTo>
                      <a:lnTo>
                        <a:pt x="228" y="378"/>
                      </a:lnTo>
                      <a:lnTo>
                        <a:pt x="288" y="384"/>
                      </a:lnTo>
                      <a:lnTo>
                        <a:pt x="330" y="366"/>
                      </a:lnTo>
                      <a:lnTo>
                        <a:pt x="342" y="354"/>
                      </a:lnTo>
                      <a:lnTo>
                        <a:pt x="360" y="300"/>
                      </a:lnTo>
                      <a:lnTo>
                        <a:pt x="366" y="294"/>
                      </a:lnTo>
                      <a:lnTo>
                        <a:pt x="348" y="294"/>
                      </a:lnTo>
                      <a:lnTo>
                        <a:pt x="348" y="264"/>
                      </a:lnTo>
                      <a:lnTo>
                        <a:pt x="342" y="264"/>
                      </a:lnTo>
                      <a:lnTo>
                        <a:pt x="342" y="240"/>
                      </a:lnTo>
                      <a:lnTo>
                        <a:pt x="348" y="234"/>
                      </a:lnTo>
                      <a:lnTo>
                        <a:pt x="360" y="210"/>
                      </a:lnTo>
                      <a:lnTo>
                        <a:pt x="360" y="198"/>
                      </a:lnTo>
                      <a:lnTo>
                        <a:pt x="354" y="198"/>
                      </a:lnTo>
                      <a:lnTo>
                        <a:pt x="342" y="192"/>
                      </a:lnTo>
                      <a:lnTo>
                        <a:pt x="336" y="192"/>
                      </a:lnTo>
                      <a:lnTo>
                        <a:pt x="318" y="174"/>
                      </a:lnTo>
                      <a:lnTo>
                        <a:pt x="312" y="162"/>
                      </a:lnTo>
                      <a:lnTo>
                        <a:pt x="306" y="156"/>
                      </a:lnTo>
                      <a:lnTo>
                        <a:pt x="300" y="144"/>
                      </a:lnTo>
                      <a:lnTo>
                        <a:pt x="288" y="144"/>
                      </a:lnTo>
                      <a:lnTo>
                        <a:pt x="270" y="138"/>
                      </a:lnTo>
                      <a:lnTo>
                        <a:pt x="258" y="132"/>
                      </a:lnTo>
                      <a:lnTo>
                        <a:pt x="252" y="126"/>
                      </a:lnTo>
                      <a:lnTo>
                        <a:pt x="252" y="114"/>
                      </a:lnTo>
                      <a:lnTo>
                        <a:pt x="246" y="114"/>
                      </a:lnTo>
                      <a:lnTo>
                        <a:pt x="228" y="96"/>
                      </a:lnTo>
                      <a:lnTo>
                        <a:pt x="210" y="96"/>
                      </a:lnTo>
                      <a:lnTo>
                        <a:pt x="192" y="78"/>
                      </a:lnTo>
                      <a:lnTo>
                        <a:pt x="186" y="66"/>
                      </a:lnTo>
                      <a:lnTo>
                        <a:pt x="174" y="60"/>
                      </a:lnTo>
                      <a:lnTo>
                        <a:pt x="168" y="60"/>
                      </a:lnTo>
                      <a:lnTo>
                        <a:pt x="156" y="72"/>
                      </a:lnTo>
                      <a:lnTo>
                        <a:pt x="156" y="78"/>
                      </a:lnTo>
                      <a:lnTo>
                        <a:pt x="144" y="78"/>
                      </a:lnTo>
                      <a:lnTo>
                        <a:pt x="144" y="66"/>
                      </a:lnTo>
                      <a:lnTo>
                        <a:pt x="132" y="54"/>
                      </a:lnTo>
                      <a:lnTo>
                        <a:pt x="126" y="42"/>
                      </a:lnTo>
                      <a:lnTo>
                        <a:pt x="120" y="36"/>
                      </a:lnTo>
                      <a:lnTo>
                        <a:pt x="108" y="30"/>
                      </a:lnTo>
                      <a:lnTo>
                        <a:pt x="102" y="18"/>
                      </a:lnTo>
                      <a:lnTo>
                        <a:pt x="78" y="6"/>
                      </a:lnTo>
                      <a:lnTo>
                        <a:pt x="72" y="0"/>
                      </a:lnTo>
                      <a:lnTo>
                        <a:pt x="60" y="0"/>
                      </a:lnTo>
                      <a:lnTo>
                        <a:pt x="48" y="6"/>
                      </a:lnTo>
                      <a:lnTo>
                        <a:pt x="42" y="12"/>
                      </a:lnTo>
                      <a:lnTo>
                        <a:pt x="18" y="12"/>
                      </a:lnTo>
                      <a:lnTo>
                        <a:pt x="0" y="30"/>
                      </a:lnTo>
                      <a:lnTo>
                        <a:pt x="0" y="36"/>
                      </a:lnTo>
                      <a:lnTo>
                        <a:pt x="24" y="60"/>
                      </a:lnTo>
                      <a:lnTo>
                        <a:pt x="30" y="60"/>
                      </a:lnTo>
                      <a:lnTo>
                        <a:pt x="6" y="72"/>
                      </a:lnTo>
                      <a:lnTo>
                        <a:pt x="6" y="108"/>
                      </a:lnTo>
                      <a:lnTo>
                        <a:pt x="30" y="126"/>
                      </a:lnTo>
                      <a:lnTo>
                        <a:pt x="12" y="126"/>
                      </a:lnTo>
                      <a:lnTo>
                        <a:pt x="0" y="138"/>
                      </a:lnTo>
                      <a:lnTo>
                        <a:pt x="6" y="144"/>
                      </a:lnTo>
                      <a:lnTo>
                        <a:pt x="12" y="156"/>
                      </a:lnTo>
                      <a:lnTo>
                        <a:pt x="24" y="168"/>
                      </a:lnTo>
                      <a:lnTo>
                        <a:pt x="12" y="186"/>
                      </a:lnTo>
                      <a:lnTo>
                        <a:pt x="18" y="192"/>
                      </a:lnTo>
                      <a:lnTo>
                        <a:pt x="24" y="204"/>
                      </a:lnTo>
                      <a:lnTo>
                        <a:pt x="36" y="210"/>
                      </a:lnTo>
                      <a:lnTo>
                        <a:pt x="42" y="222"/>
                      </a:lnTo>
                      <a:lnTo>
                        <a:pt x="42" y="228"/>
                      </a:lnTo>
                      <a:lnTo>
                        <a:pt x="36" y="228"/>
                      </a:lnTo>
                      <a:lnTo>
                        <a:pt x="30" y="234"/>
                      </a:lnTo>
                      <a:lnTo>
                        <a:pt x="6" y="234"/>
                      </a:lnTo>
                      <a:lnTo>
                        <a:pt x="6" y="282"/>
                      </a:lnTo>
                      <a:lnTo>
                        <a:pt x="36" y="318"/>
                      </a:lnTo>
                      <a:lnTo>
                        <a:pt x="42" y="318"/>
                      </a:lnTo>
                      <a:lnTo>
                        <a:pt x="54" y="324"/>
                      </a:lnTo>
                      <a:lnTo>
                        <a:pt x="78" y="348"/>
                      </a:lnTo>
                      <a:lnTo>
                        <a:pt x="90" y="354"/>
                      </a:lnTo>
                      <a:lnTo>
                        <a:pt x="126" y="354"/>
                      </a:lnTo>
                      <a:lnTo>
                        <a:pt x="138" y="372"/>
                      </a:lnTo>
                      <a:close/>
                    </a:path>
                  </a:pathLst>
                </a:custGeom>
                <a:solidFill>
                  <a:srgbClr val="FFFFFF">
                    <a:lumMod val="95000"/>
                  </a:srgbClr>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48" name="Suriname" descr="© INSCALE GmbH, 15.06.2010"/>
                <p:cNvSpPr>
                  <a:spLocks/>
                </p:cNvSpPr>
                <p:nvPr/>
              </p:nvSpPr>
              <p:spPr bwMode="auto">
                <a:xfrm>
                  <a:off x="1596" y="2187"/>
                  <a:ext cx="75" cy="86"/>
                </a:xfrm>
                <a:custGeom>
                  <a:avLst/>
                  <a:gdLst>
                    <a:gd name="T0" fmla="*/ 2147483647 w 294"/>
                    <a:gd name="T1" fmla="*/ 2147483647 h 336"/>
                    <a:gd name="T2" fmla="*/ 2147483647 w 294"/>
                    <a:gd name="T3" fmla="*/ 2147483647 h 336"/>
                    <a:gd name="T4" fmla="*/ 2147483647 w 294"/>
                    <a:gd name="T5" fmla="*/ 2147483647 h 336"/>
                    <a:gd name="T6" fmla="*/ 0 w 294"/>
                    <a:gd name="T7" fmla="*/ 2147483647 h 336"/>
                    <a:gd name="T8" fmla="*/ 2147483647 w 294"/>
                    <a:gd name="T9" fmla="*/ 2147483647 h 336"/>
                    <a:gd name="T10" fmla="*/ 2147483647 w 294"/>
                    <a:gd name="T11" fmla="*/ 2147483647 h 336"/>
                    <a:gd name="T12" fmla="*/ 2147483647 w 294"/>
                    <a:gd name="T13" fmla="*/ 2147483647 h 336"/>
                    <a:gd name="T14" fmla="*/ 2147483647 w 294"/>
                    <a:gd name="T15" fmla="*/ 2147483647 h 336"/>
                    <a:gd name="T16" fmla="*/ 2147483647 w 294"/>
                    <a:gd name="T17" fmla="*/ 2147483647 h 336"/>
                    <a:gd name="T18" fmla="*/ 2147483647 w 294"/>
                    <a:gd name="T19" fmla="*/ 2147483647 h 336"/>
                    <a:gd name="T20" fmla="*/ 2147483647 w 294"/>
                    <a:gd name="T21" fmla="*/ 2147483647 h 336"/>
                    <a:gd name="T22" fmla="*/ 2147483647 w 294"/>
                    <a:gd name="T23" fmla="*/ 2147483647 h 336"/>
                    <a:gd name="T24" fmla="*/ 2147483647 w 294"/>
                    <a:gd name="T25" fmla="*/ 2147483647 h 336"/>
                    <a:gd name="T26" fmla="*/ 2147483647 w 294"/>
                    <a:gd name="T27" fmla="*/ 2147483647 h 336"/>
                    <a:gd name="T28" fmla="*/ 2147483647 w 294"/>
                    <a:gd name="T29" fmla="*/ 2147483647 h 336"/>
                    <a:gd name="T30" fmla="*/ 2147483647 w 294"/>
                    <a:gd name="T31" fmla="*/ 2147483647 h 336"/>
                    <a:gd name="T32" fmla="*/ 2147483647 w 294"/>
                    <a:gd name="T33" fmla="*/ 2147483647 h 336"/>
                    <a:gd name="T34" fmla="*/ 2147483647 w 294"/>
                    <a:gd name="T35" fmla="*/ 2147483647 h 336"/>
                    <a:gd name="T36" fmla="*/ 2147483647 w 294"/>
                    <a:gd name="T37" fmla="*/ 2147483647 h 336"/>
                    <a:gd name="T38" fmla="*/ 2147483647 w 294"/>
                    <a:gd name="T39" fmla="*/ 2147483647 h 336"/>
                    <a:gd name="T40" fmla="*/ 2147483647 w 294"/>
                    <a:gd name="T41" fmla="*/ 2147483647 h 336"/>
                    <a:gd name="T42" fmla="*/ 2147483647 w 294"/>
                    <a:gd name="T43" fmla="*/ 2147483647 h 336"/>
                    <a:gd name="T44" fmla="*/ 2147483647 w 294"/>
                    <a:gd name="T45" fmla="*/ 2147483647 h 336"/>
                    <a:gd name="T46" fmla="*/ 2147483647 w 294"/>
                    <a:gd name="T47" fmla="*/ 2147483647 h 336"/>
                    <a:gd name="T48" fmla="*/ 2147483647 w 294"/>
                    <a:gd name="T49" fmla="*/ 2147483647 h 336"/>
                    <a:gd name="T50" fmla="*/ 2147483647 w 294"/>
                    <a:gd name="T51" fmla="*/ 2147483647 h 336"/>
                    <a:gd name="T52" fmla="*/ 2147483647 w 294"/>
                    <a:gd name="T53" fmla="*/ 2147483647 h 336"/>
                    <a:gd name="T54" fmla="*/ 2147483647 w 294"/>
                    <a:gd name="T55" fmla="*/ 2147483647 h 336"/>
                    <a:gd name="T56" fmla="*/ 2147483647 w 294"/>
                    <a:gd name="T57" fmla="*/ 2147483647 h 336"/>
                    <a:gd name="T58" fmla="*/ 2147483647 w 294"/>
                    <a:gd name="T59" fmla="*/ 2147483647 h 336"/>
                    <a:gd name="T60" fmla="*/ 2147483647 w 294"/>
                    <a:gd name="T61" fmla="*/ 2147483647 h 336"/>
                    <a:gd name="T62" fmla="*/ 2147483647 w 294"/>
                    <a:gd name="T63" fmla="*/ 2147483647 h 336"/>
                    <a:gd name="T64" fmla="*/ 2147483647 w 294"/>
                    <a:gd name="T65" fmla="*/ 2147483647 h 336"/>
                    <a:gd name="T66" fmla="*/ 2147483647 w 294"/>
                    <a:gd name="T67" fmla="*/ 2147483647 h 336"/>
                    <a:gd name="T68" fmla="*/ 2147483647 w 294"/>
                    <a:gd name="T69" fmla="*/ 2147483647 h 336"/>
                    <a:gd name="T70" fmla="*/ 2147483647 w 294"/>
                    <a:gd name="T71" fmla="*/ 0 h 336"/>
                    <a:gd name="T72" fmla="*/ 2147483647 w 294"/>
                    <a:gd name="T73" fmla="*/ 2147483647 h 336"/>
                    <a:gd name="T74" fmla="*/ 2147483647 w 294"/>
                    <a:gd name="T75" fmla="*/ 2147483647 h 336"/>
                    <a:gd name="T76" fmla="*/ 2147483647 w 294"/>
                    <a:gd name="T77" fmla="*/ 2147483647 h 336"/>
                    <a:gd name="T78" fmla="*/ 2147483647 w 294"/>
                    <a:gd name="T79" fmla="*/ 2147483647 h 336"/>
                    <a:gd name="T80" fmla="*/ 2147483647 w 294"/>
                    <a:gd name="T81" fmla="*/ 2147483647 h 336"/>
                    <a:gd name="T82" fmla="*/ 2147483647 w 294"/>
                    <a:gd name="T83" fmla="*/ 2147483647 h 3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94"/>
                    <a:gd name="T127" fmla="*/ 0 h 336"/>
                    <a:gd name="T128" fmla="*/ 294 w 294"/>
                    <a:gd name="T129" fmla="*/ 336 h 3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94" h="336">
                      <a:moveTo>
                        <a:pt x="60" y="78"/>
                      </a:moveTo>
                      <a:lnTo>
                        <a:pt x="30" y="78"/>
                      </a:lnTo>
                      <a:lnTo>
                        <a:pt x="18" y="84"/>
                      </a:lnTo>
                      <a:lnTo>
                        <a:pt x="12" y="90"/>
                      </a:lnTo>
                      <a:lnTo>
                        <a:pt x="12" y="132"/>
                      </a:lnTo>
                      <a:lnTo>
                        <a:pt x="6" y="138"/>
                      </a:lnTo>
                      <a:lnTo>
                        <a:pt x="0" y="150"/>
                      </a:lnTo>
                      <a:lnTo>
                        <a:pt x="0" y="162"/>
                      </a:lnTo>
                      <a:lnTo>
                        <a:pt x="6" y="168"/>
                      </a:lnTo>
                      <a:lnTo>
                        <a:pt x="6" y="174"/>
                      </a:lnTo>
                      <a:lnTo>
                        <a:pt x="12" y="174"/>
                      </a:lnTo>
                      <a:lnTo>
                        <a:pt x="12" y="186"/>
                      </a:lnTo>
                      <a:lnTo>
                        <a:pt x="18" y="198"/>
                      </a:lnTo>
                      <a:lnTo>
                        <a:pt x="24" y="204"/>
                      </a:lnTo>
                      <a:lnTo>
                        <a:pt x="30" y="216"/>
                      </a:lnTo>
                      <a:lnTo>
                        <a:pt x="42" y="216"/>
                      </a:lnTo>
                      <a:lnTo>
                        <a:pt x="42" y="210"/>
                      </a:lnTo>
                      <a:lnTo>
                        <a:pt x="54" y="198"/>
                      </a:lnTo>
                      <a:lnTo>
                        <a:pt x="54" y="216"/>
                      </a:lnTo>
                      <a:lnTo>
                        <a:pt x="48" y="222"/>
                      </a:lnTo>
                      <a:lnTo>
                        <a:pt x="48" y="246"/>
                      </a:lnTo>
                      <a:lnTo>
                        <a:pt x="54" y="258"/>
                      </a:lnTo>
                      <a:lnTo>
                        <a:pt x="72" y="276"/>
                      </a:lnTo>
                      <a:lnTo>
                        <a:pt x="78" y="294"/>
                      </a:lnTo>
                      <a:lnTo>
                        <a:pt x="84" y="306"/>
                      </a:lnTo>
                      <a:lnTo>
                        <a:pt x="90" y="312"/>
                      </a:lnTo>
                      <a:lnTo>
                        <a:pt x="90" y="318"/>
                      </a:lnTo>
                      <a:lnTo>
                        <a:pt x="102" y="324"/>
                      </a:lnTo>
                      <a:lnTo>
                        <a:pt x="108" y="324"/>
                      </a:lnTo>
                      <a:lnTo>
                        <a:pt x="132" y="336"/>
                      </a:lnTo>
                      <a:lnTo>
                        <a:pt x="150" y="336"/>
                      </a:lnTo>
                      <a:lnTo>
                        <a:pt x="156" y="330"/>
                      </a:lnTo>
                      <a:lnTo>
                        <a:pt x="150" y="324"/>
                      </a:lnTo>
                      <a:lnTo>
                        <a:pt x="150" y="318"/>
                      </a:lnTo>
                      <a:lnTo>
                        <a:pt x="138" y="306"/>
                      </a:lnTo>
                      <a:lnTo>
                        <a:pt x="138" y="282"/>
                      </a:lnTo>
                      <a:lnTo>
                        <a:pt x="150" y="276"/>
                      </a:lnTo>
                      <a:lnTo>
                        <a:pt x="156" y="276"/>
                      </a:lnTo>
                      <a:lnTo>
                        <a:pt x="156" y="288"/>
                      </a:lnTo>
                      <a:lnTo>
                        <a:pt x="180" y="288"/>
                      </a:lnTo>
                      <a:lnTo>
                        <a:pt x="192" y="282"/>
                      </a:lnTo>
                      <a:lnTo>
                        <a:pt x="198" y="276"/>
                      </a:lnTo>
                      <a:lnTo>
                        <a:pt x="210" y="270"/>
                      </a:lnTo>
                      <a:lnTo>
                        <a:pt x="216" y="270"/>
                      </a:lnTo>
                      <a:lnTo>
                        <a:pt x="222" y="282"/>
                      </a:lnTo>
                      <a:lnTo>
                        <a:pt x="228" y="288"/>
                      </a:lnTo>
                      <a:lnTo>
                        <a:pt x="246" y="294"/>
                      </a:lnTo>
                      <a:lnTo>
                        <a:pt x="252" y="282"/>
                      </a:lnTo>
                      <a:lnTo>
                        <a:pt x="258" y="276"/>
                      </a:lnTo>
                      <a:lnTo>
                        <a:pt x="258" y="264"/>
                      </a:lnTo>
                      <a:lnTo>
                        <a:pt x="264" y="264"/>
                      </a:lnTo>
                      <a:lnTo>
                        <a:pt x="276" y="258"/>
                      </a:lnTo>
                      <a:lnTo>
                        <a:pt x="270" y="222"/>
                      </a:lnTo>
                      <a:lnTo>
                        <a:pt x="288" y="204"/>
                      </a:lnTo>
                      <a:lnTo>
                        <a:pt x="288" y="198"/>
                      </a:lnTo>
                      <a:lnTo>
                        <a:pt x="282" y="186"/>
                      </a:lnTo>
                      <a:lnTo>
                        <a:pt x="264" y="168"/>
                      </a:lnTo>
                      <a:lnTo>
                        <a:pt x="258" y="156"/>
                      </a:lnTo>
                      <a:lnTo>
                        <a:pt x="258" y="144"/>
                      </a:lnTo>
                      <a:lnTo>
                        <a:pt x="252" y="126"/>
                      </a:lnTo>
                      <a:lnTo>
                        <a:pt x="252" y="96"/>
                      </a:lnTo>
                      <a:lnTo>
                        <a:pt x="258" y="78"/>
                      </a:lnTo>
                      <a:lnTo>
                        <a:pt x="264" y="66"/>
                      </a:lnTo>
                      <a:lnTo>
                        <a:pt x="276" y="60"/>
                      </a:lnTo>
                      <a:lnTo>
                        <a:pt x="282" y="54"/>
                      </a:lnTo>
                      <a:lnTo>
                        <a:pt x="288" y="54"/>
                      </a:lnTo>
                      <a:lnTo>
                        <a:pt x="288" y="30"/>
                      </a:lnTo>
                      <a:lnTo>
                        <a:pt x="294" y="12"/>
                      </a:lnTo>
                      <a:lnTo>
                        <a:pt x="288" y="12"/>
                      </a:lnTo>
                      <a:lnTo>
                        <a:pt x="282" y="6"/>
                      </a:lnTo>
                      <a:lnTo>
                        <a:pt x="270" y="6"/>
                      </a:lnTo>
                      <a:lnTo>
                        <a:pt x="252" y="0"/>
                      </a:lnTo>
                      <a:lnTo>
                        <a:pt x="210" y="0"/>
                      </a:lnTo>
                      <a:lnTo>
                        <a:pt x="204" y="12"/>
                      </a:lnTo>
                      <a:lnTo>
                        <a:pt x="156" y="6"/>
                      </a:lnTo>
                      <a:lnTo>
                        <a:pt x="156" y="18"/>
                      </a:lnTo>
                      <a:lnTo>
                        <a:pt x="96" y="0"/>
                      </a:lnTo>
                      <a:lnTo>
                        <a:pt x="72" y="6"/>
                      </a:lnTo>
                      <a:lnTo>
                        <a:pt x="66" y="18"/>
                      </a:lnTo>
                      <a:lnTo>
                        <a:pt x="60" y="24"/>
                      </a:lnTo>
                      <a:lnTo>
                        <a:pt x="54" y="36"/>
                      </a:lnTo>
                      <a:lnTo>
                        <a:pt x="54" y="48"/>
                      </a:lnTo>
                      <a:lnTo>
                        <a:pt x="66" y="60"/>
                      </a:lnTo>
                      <a:lnTo>
                        <a:pt x="66" y="72"/>
                      </a:lnTo>
                      <a:lnTo>
                        <a:pt x="60" y="78"/>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49" name="Paraguay" descr="© INSCALE GmbH, 15.06.2010"/>
                <p:cNvSpPr>
                  <a:spLocks/>
                </p:cNvSpPr>
                <p:nvPr/>
              </p:nvSpPr>
              <p:spPr bwMode="auto">
                <a:xfrm>
                  <a:off x="1541" y="2707"/>
                  <a:ext cx="153" cy="173"/>
                </a:xfrm>
                <a:custGeom>
                  <a:avLst/>
                  <a:gdLst>
                    <a:gd name="T0" fmla="*/ 2147483647 w 600"/>
                    <a:gd name="T1" fmla="*/ 2147483647 h 678"/>
                    <a:gd name="T2" fmla="*/ 2147483647 w 600"/>
                    <a:gd name="T3" fmla="*/ 2147483647 h 678"/>
                    <a:gd name="T4" fmla="*/ 2147483647 w 600"/>
                    <a:gd name="T5" fmla="*/ 2147483647 h 678"/>
                    <a:gd name="T6" fmla="*/ 2147483647 w 600"/>
                    <a:gd name="T7" fmla="*/ 2147483647 h 678"/>
                    <a:gd name="T8" fmla="*/ 2147483647 w 600"/>
                    <a:gd name="T9" fmla="*/ 2147483647 h 678"/>
                    <a:gd name="T10" fmla="*/ 2147483647 w 600"/>
                    <a:gd name="T11" fmla="*/ 2147483647 h 678"/>
                    <a:gd name="T12" fmla="*/ 2147483647 w 600"/>
                    <a:gd name="T13" fmla="*/ 2147483647 h 678"/>
                    <a:gd name="T14" fmla="*/ 2147483647 w 600"/>
                    <a:gd name="T15" fmla="*/ 2147483647 h 678"/>
                    <a:gd name="T16" fmla="*/ 2147483647 w 600"/>
                    <a:gd name="T17" fmla="*/ 2147483647 h 678"/>
                    <a:gd name="T18" fmla="*/ 2147483647 w 600"/>
                    <a:gd name="T19" fmla="*/ 2147483647 h 678"/>
                    <a:gd name="T20" fmla="*/ 2147483647 w 600"/>
                    <a:gd name="T21" fmla="*/ 2147483647 h 678"/>
                    <a:gd name="T22" fmla="*/ 2147483647 w 600"/>
                    <a:gd name="T23" fmla="*/ 2147483647 h 678"/>
                    <a:gd name="T24" fmla="*/ 2147483647 w 600"/>
                    <a:gd name="T25" fmla="*/ 2147483647 h 678"/>
                    <a:gd name="T26" fmla="*/ 2147483647 w 600"/>
                    <a:gd name="T27" fmla="*/ 2147483647 h 678"/>
                    <a:gd name="T28" fmla="*/ 2147483647 w 600"/>
                    <a:gd name="T29" fmla="*/ 2147483647 h 678"/>
                    <a:gd name="T30" fmla="*/ 2147483647 w 600"/>
                    <a:gd name="T31" fmla="*/ 2147483647 h 678"/>
                    <a:gd name="T32" fmla="*/ 2147483647 w 600"/>
                    <a:gd name="T33" fmla="*/ 2147483647 h 678"/>
                    <a:gd name="T34" fmla="*/ 2147483647 w 600"/>
                    <a:gd name="T35" fmla="*/ 2147483647 h 678"/>
                    <a:gd name="T36" fmla="*/ 2147483647 w 600"/>
                    <a:gd name="T37" fmla="*/ 2147483647 h 678"/>
                    <a:gd name="T38" fmla="*/ 2147483647 w 600"/>
                    <a:gd name="T39" fmla="*/ 2147483647 h 678"/>
                    <a:gd name="T40" fmla="*/ 2147483647 w 600"/>
                    <a:gd name="T41" fmla="*/ 2147483647 h 678"/>
                    <a:gd name="T42" fmla="*/ 2147483647 w 600"/>
                    <a:gd name="T43" fmla="*/ 2147483647 h 678"/>
                    <a:gd name="T44" fmla="*/ 2147483647 w 600"/>
                    <a:gd name="T45" fmla="*/ 2147483647 h 678"/>
                    <a:gd name="T46" fmla="*/ 2147483647 w 600"/>
                    <a:gd name="T47" fmla="*/ 2147483647 h 678"/>
                    <a:gd name="T48" fmla="*/ 2147483647 w 600"/>
                    <a:gd name="T49" fmla="*/ 2147483647 h 678"/>
                    <a:gd name="T50" fmla="*/ 2147483647 w 600"/>
                    <a:gd name="T51" fmla="*/ 2147483647 h 678"/>
                    <a:gd name="T52" fmla="*/ 2147483647 w 600"/>
                    <a:gd name="T53" fmla="*/ 0 h 678"/>
                    <a:gd name="T54" fmla="*/ 2147483647 w 600"/>
                    <a:gd name="T55" fmla="*/ 2147483647 h 678"/>
                    <a:gd name="T56" fmla="*/ 2147483647 w 600"/>
                    <a:gd name="T57" fmla="*/ 2147483647 h 678"/>
                    <a:gd name="T58" fmla="*/ 0 w 600"/>
                    <a:gd name="T59" fmla="*/ 2147483647 h 678"/>
                    <a:gd name="T60" fmla="*/ 2147483647 w 600"/>
                    <a:gd name="T61" fmla="*/ 2147483647 h 678"/>
                    <a:gd name="T62" fmla="*/ 2147483647 w 600"/>
                    <a:gd name="T63" fmla="*/ 2147483647 h 678"/>
                    <a:gd name="T64" fmla="*/ 2147483647 w 600"/>
                    <a:gd name="T65" fmla="*/ 2147483647 h 678"/>
                    <a:gd name="T66" fmla="*/ 2147483647 w 600"/>
                    <a:gd name="T67" fmla="*/ 2147483647 h 678"/>
                    <a:gd name="T68" fmla="*/ 2147483647 w 600"/>
                    <a:gd name="T69" fmla="*/ 2147483647 h 678"/>
                    <a:gd name="T70" fmla="*/ 2147483647 w 600"/>
                    <a:gd name="T71" fmla="*/ 2147483647 h 678"/>
                    <a:gd name="T72" fmla="*/ 2147483647 w 600"/>
                    <a:gd name="T73" fmla="*/ 2147483647 h 678"/>
                    <a:gd name="T74" fmla="*/ 2147483647 w 600"/>
                    <a:gd name="T75" fmla="*/ 2147483647 h 678"/>
                    <a:gd name="T76" fmla="*/ 2147483647 w 600"/>
                    <a:gd name="T77" fmla="*/ 2147483647 h 678"/>
                    <a:gd name="T78" fmla="*/ 2147483647 w 600"/>
                    <a:gd name="T79" fmla="*/ 2147483647 h 678"/>
                    <a:gd name="T80" fmla="*/ 2147483647 w 600"/>
                    <a:gd name="T81" fmla="*/ 2147483647 h 678"/>
                    <a:gd name="T82" fmla="*/ 2147483647 w 600"/>
                    <a:gd name="T83" fmla="*/ 2147483647 h 678"/>
                    <a:gd name="T84" fmla="*/ 2147483647 w 600"/>
                    <a:gd name="T85" fmla="*/ 2147483647 h 678"/>
                    <a:gd name="T86" fmla="*/ 2147483647 w 600"/>
                    <a:gd name="T87" fmla="*/ 2147483647 h 678"/>
                    <a:gd name="T88" fmla="*/ 2147483647 w 600"/>
                    <a:gd name="T89" fmla="*/ 2147483647 h 678"/>
                    <a:gd name="T90" fmla="*/ 2147483647 w 600"/>
                    <a:gd name="T91" fmla="*/ 2147483647 h 678"/>
                    <a:gd name="T92" fmla="*/ 2147483647 w 600"/>
                    <a:gd name="T93" fmla="*/ 2147483647 h 678"/>
                    <a:gd name="T94" fmla="*/ 2147483647 w 600"/>
                    <a:gd name="T95" fmla="*/ 2147483647 h 678"/>
                    <a:gd name="T96" fmla="*/ 2147483647 w 600"/>
                    <a:gd name="T97" fmla="*/ 2147483647 h 678"/>
                    <a:gd name="T98" fmla="*/ 2147483647 w 600"/>
                    <a:gd name="T99" fmla="*/ 2147483647 h 678"/>
                    <a:gd name="T100" fmla="*/ 2147483647 w 600"/>
                    <a:gd name="T101" fmla="*/ 2147483647 h 678"/>
                    <a:gd name="T102" fmla="*/ 2147483647 w 600"/>
                    <a:gd name="T103" fmla="*/ 2147483647 h 678"/>
                    <a:gd name="T104" fmla="*/ 2147483647 w 600"/>
                    <a:gd name="T105" fmla="*/ 2147483647 h 678"/>
                    <a:gd name="T106" fmla="*/ 2147483647 w 600"/>
                    <a:gd name="T107" fmla="*/ 2147483647 h 678"/>
                    <a:gd name="T108" fmla="*/ 2147483647 w 600"/>
                    <a:gd name="T109" fmla="*/ 2147483647 h 678"/>
                    <a:gd name="T110" fmla="*/ 2147483647 w 600"/>
                    <a:gd name="T111" fmla="*/ 2147483647 h 678"/>
                    <a:gd name="T112" fmla="*/ 2147483647 w 600"/>
                    <a:gd name="T113" fmla="*/ 2147483647 h 678"/>
                    <a:gd name="T114" fmla="*/ 2147483647 w 600"/>
                    <a:gd name="T115" fmla="*/ 2147483647 h 678"/>
                    <a:gd name="T116" fmla="*/ 2147483647 w 600"/>
                    <a:gd name="T117" fmla="*/ 2147483647 h 678"/>
                    <a:gd name="T118" fmla="*/ 2147483647 w 600"/>
                    <a:gd name="T119" fmla="*/ 2147483647 h 67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00"/>
                    <a:gd name="T181" fmla="*/ 0 h 678"/>
                    <a:gd name="T182" fmla="*/ 600 w 600"/>
                    <a:gd name="T183" fmla="*/ 678 h 67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00" h="678">
                      <a:moveTo>
                        <a:pt x="480" y="660"/>
                      </a:moveTo>
                      <a:lnTo>
                        <a:pt x="492" y="678"/>
                      </a:lnTo>
                      <a:lnTo>
                        <a:pt x="492" y="660"/>
                      </a:lnTo>
                      <a:lnTo>
                        <a:pt x="498" y="654"/>
                      </a:lnTo>
                      <a:lnTo>
                        <a:pt x="510" y="654"/>
                      </a:lnTo>
                      <a:lnTo>
                        <a:pt x="516" y="660"/>
                      </a:lnTo>
                      <a:lnTo>
                        <a:pt x="516" y="666"/>
                      </a:lnTo>
                      <a:lnTo>
                        <a:pt x="522" y="660"/>
                      </a:lnTo>
                      <a:lnTo>
                        <a:pt x="534" y="636"/>
                      </a:lnTo>
                      <a:lnTo>
                        <a:pt x="546" y="624"/>
                      </a:lnTo>
                      <a:lnTo>
                        <a:pt x="552" y="624"/>
                      </a:lnTo>
                      <a:lnTo>
                        <a:pt x="558" y="618"/>
                      </a:lnTo>
                      <a:lnTo>
                        <a:pt x="570" y="612"/>
                      </a:lnTo>
                      <a:lnTo>
                        <a:pt x="576" y="600"/>
                      </a:lnTo>
                      <a:lnTo>
                        <a:pt x="588" y="594"/>
                      </a:lnTo>
                      <a:lnTo>
                        <a:pt x="588" y="516"/>
                      </a:lnTo>
                      <a:lnTo>
                        <a:pt x="582" y="498"/>
                      </a:lnTo>
                      <a:lnTo>
                        <a:pt x="582" y="486"/>
                      </a:lnTo>
                      <a:lnTo>
                        <a:pt x="588" y="474"/>
                      </a:lnTo>
                      <a:lnTo>
                        <a:pt x="588" y="468"/>
                      </a:lnTo>
                      <a:lnTo>
                        <a:pt x="594" y="462"/>
                      </a:lnTo>
                      <a:lnTo>
                        <a:pt x="594" y="432"/>
                      </a:lnTo>
                      <a:lnTo>
                        <a:pt x="600" y="414"/>
                      </a:lnTo>
                      <a:lnTo>
                        <a:pt x="600" y="396"/>
                      </a:lnTo>
                      <a:lnTo>
                        <a:pt x="594" y="384"/>
                      </a:lnTo>
                      <a:lnTo>
                        <a:pt x="582" y="372"/>
                      </a:lnTo>
                      <a:lnTo>
                        <a:pt x="570" y="366"/>
                      </a:lnTo>
                      <a:lnTo>
                        <a:pt x="558" y="366"/>
                      </a:lnTo>
                      <a:lnTo>
                        <a:pt x="540" y="384"/>
                      </a:lnTo>
                      <a:lnTo>
                        <a:pt x="528" y="384"/>
                      </a:lnTo>
                      <a:lnTo>
                        <a:pt x="516" y="378"/>
                      </a:lnTo>
                      <a:lnTo>
                        <a:pt x="504" y="354"/>
                      </a:lnTo>
                      <a:lnTo>
                        <a:pt x="504" y="336"/>
                      </a:lnTo>
                      <a:lnTo>
                        <a:pt x="498" y="318"/>
                      </a:lnTo>
                      <a:lnTo>
                        <a:pt x="498" y="294"/>
                      </a:lnTo>
                      <a:lnTo>
                        <a:pt x="492" y="276"/>
                      </a:lnTo>
                      <a:lnTo>
                        <a:pt x="492" y="252"/>
                      </a:lnTo>
                      <a:lnTo>
                        <a:pt x="486" y="246"/>
                      </a:lnTo>
                      <a:lnTo>
                        <a:pt x="474" y="240"/>
                      </a:lnTo>
                      <a:lnTo>
                        <a:pt x="402" y="240"/>
                      </a:lnTo>
                      <a:lnTo>
                        <a:pt x="360" y="234"/>
                      </a:lnTo>
                      <a:lnTo>
                        <a:pt x="324" y="222"/>
                      </a:lnTo>
                      <a:lnTo>
                        <a:pt x="318" y="216"/>
                      </a:lnTo>
                      <a:lnTo>
                        <a:pt x="312" y="204"/>
                      </a:lnTo>
                      <a:lnTo>
                        <a:pt x="312" y="162"/>
                      </a:lnTo>
                      <a:lnTo>
                        <a:pt x="318" y="150"/>
                      </a:lnTo>
                      <a:lnTo>
                        <a:pt x="318" y="132"/>
                      </a:lnTo>
                      <a:lnTo>
                        <a:pt x="306" y="132"/>
                      </a:lnTo>
                      <a:lnTo>
                        <a:pt x="306" y="96"/>
                      </a:lnTo>
                      <a:lnTo>
                        <a:pt x="294" y="90"/>
                      </a:lnTo>
                      <a:lnTo>
                        <a:pt x="288" y="84"/>
                      </a:lnTo>
                      <a:lnTo>
                        <a:pt x="288" y="78"/>
                      </a:lnTo>
                      <a:lnTo>
                        <a:pt x="270" y="42"/>
                      </a:lnTo>
                      <a:lnTo>
                        <a:pt x="216" y="0"/>
                      </a:lnTo>
                      <a:lnTo>
                        <a:pt x="138" y="12"/>
                      </a:lnTo>
                      <a:lnTo>
                        <a:pt x="36" y="30"/>
                      </a:lnTo>
                      <a:lnTo>
                        <a:pt x="30" y="60"/>
                      </a:lnTo>
                      <a:lnTo>
                        <a:pt x="18" y="72"/>
                      </a:lnTo>
                      <a:lnTo>
                        <a:pt x="6" y="78"/>
                      </a:lnTo>
                      <a:lnTo>
                        <a:pt x="0" y="84"/>
                      </a:lnTo>
                      <a:lnTo>
                        <a:pt x="0" y="96"/>
                      </a:lnTo>
                      <a:lnTo>
                        <a:pt x="12" y="120"/>
                      </a:lnTo>
                      <a:lnTo>
                        <a:pt x="12" y="126"/>
                      </a:lnTo>
                      <a:lnTo>
                        <a:pt x="18" y="132"/>
                      </a:lnTo>
                      <a:lnTo>
                        <a:pt x="18" y="156"/>
                      </a:lnTo>
                      <a:lnTo>
                        <a:pt x="6" y="228"/>
                      </a:lnTo>
                      <a:lnTo>
                        <a:pt x="6" y="246"/>
                      </a:lnTo>
                      <a:lnTo>
                        <a:pt x="24" y="264"/>
                      </a:lnTo>
                      <a:lnTo>
                        <a:pt x="24" y="270"/>
                      </a:lnTo>
                      <a:lnTo>
                        <a:pt x="30" y="276"/>
                      </a:lnTo>
                      <a:lnTo>
                        <a:pt x="36" y="288"/>
                      </a:lnTo>
                      <a:lnTo>
                        <a:pt x="48" y="294"/>
                      </a:lnTo>
                      <a:lnTo>
                        <a:pt x="54" y="306"/>
                      </a:lnTo>
                      <a:lnTo>
                        <a:pt x="60" y="312"/>
                      </a:lnTo>
                      <a:lnTo>
                        <a:pt x="84" y="324"/>
                      </a:lnTo>
                      <a:lnTo>
                        <a:pt x="102" y="342"/>
                      </a:lnTo>
                      <a:lnTo>
                        <a:pt x="114" y="348"/>
                      </a:lnTo>
                      <a:lnTo>
                        <a:pt x="120" y="366"/>
                      </a:lnTo>
                      <a:lnTo>
                        <a:pt x="126" y="366"/>
                      </a:lnTo>
                      <a:lnTo>
                        <a:pt x="132" y="372"/>
                      </a:lnTo>
                      <a:lnTo>
                        <a:pt x="168" y="390"/>
                      </a:lnTo>
                      <a:lnTo>
                        <a:pt x="198" y="390"/>
                      </a:lnTo>
                      <a:lnTo>
                        <a:pt x="210" y="396"/>
                      </a:lnTo>
                      <a:lnTo>
                        <a:pt x="216" y="402"/>
                      </a:lnTo>
                      <a:lnTo>
                        <a:pt x="228" y="408"/>
                      </a:lnTo>
                      <a:lnTo>
                        <a:pt x="234" y="414"/>
                      </a:lnTo>
                      <a:lnTo>
                        <a:pt x="240" y="414"/>
                      </a:lnTo>
                      <a:lnTo>
                        <a:pt x="246" y="420"/>
                      </a:lnTo>
                      <a:lnTo>
                        <a:pt x="258" y="426"/>
                      </a:lnTo>
                      <a:lnTo>
                        <a:pt x="276" y="438"/>
                      </a:lnTo>
                      <a:lnTo>
                        <a:pt x="312" y="456"/>
                      </a:lnTo>
                      <a:lnTo>
                        <a:pt x="318" y="462"/>
                      </a:lnTo>
                      <a:lnTo>
                        <a:pt x="330" y="462"/>
                      </a:lnTo>
                      <a:lnTo>
                        <a:pt x="342" y="468"/>
                      </a:lnTo>
                      <a:lnTo>
                        <a:pt x="360" y="474"/>
                      </a:lnTo>
                      <a:lnTo>
                        <a:pt x="372" y="480"/>
                      </a:lnTo>
                      <a:lnTo>
                        <a:pt x="378" y="486"/>
                      </a:lnTo>
                      <a:lnTo>
                        <a:pt x="372" y="492"/>
                      </a:lnTo>
                      <a:lnTo>
                        <a:pt x="372" y="504"/>
                      </a:lnTo>
                      <a:lnTo>
                        <a:pt x="366" y="510"/>
                      </a:lnTo>
                      <a:lnTo>
                        <a:pt x="360" y="522"/>
                      </a:lnTo>
                      <a:lnTo>
                        <a:pt x="366" y="528"/>
                      </a:lnTo>
                      <a:lnTo>
                        <a:pt x="372" y="540"/>
                      </a:lnTo>
                      <a:lnTo>
                        <a:pt x="372" y="546"/>
                      </a:lnTo>
                      <a:lnTo>
                        <a:pt x="366" y="552"/>
                      </a:lnTo>
                      <a:lnTo>
                        <a:pt x="348" y="552"/>
                      </a:lnTo>
                      <a:lnTo>
                        <a:pt x="348" y="588"/>
                      </a:lnTo>
                      <a:lnTo>
                        <a:pt x="342" y="594"/>
                      </a:lnTo>
                      <a:lnTo>
                        <a:pt x="336" y="606"/>
                      </a:lnTo>
                      <a:lnTo>
                        <a:pt x="330" y="612"/>
                      </a:lnTo>
                      <a:lnTo>
                        <a:pt x="324" y="624"/>
                      </a:lnTo>
                      <a:lnTo>
                        <a:pt x="324" y="636"/>
                      </a:lnTo>
                      <a:lnTo>
                        <a:pt x="330" y="642"/>
                      </a:lnTo>
                      <a:lnTo>
                        <a:pt x="354" y="642"/>
                      </a:lnTo>
                      <a:lnTo>
                        <a:pt x="366" y="636"/>
                      </a:lnTo>
                      <a:lnTo>
                        <a:pt x="372" y="636"/>
                      </a:lnTo>
                      <a:lnTo>
                        <a:pt x="384" y="642"/>
                      </a:lnTo>
                      <a:lnTo>
                        <a:pt x="390" y="648"/>
                      </a:lnTo>
                      <a:lnTo>
                        <a:pt x="402" y="654"/>
                      </a:lnTo>
                      <a:lnTo>
                        <a:pt x="420" y="660"/>
                      </a:lnTo>
                      <a:lnTo>
                        <a:pt x="480" y="660"/>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50" name="Guyane (French Guiana)" descr="© INSCALE GmbH, 15.06.2010"/>
                <p:cNvSpPr>
                  <a:spLocks/>
                </p:cNvSpPr>
                <p:nvPr/>
              </p:nvSpPr>
              <p:spPr bwMode="auto">
                <a:xfrm>
                  <a:off x="1658" y="2191"/>
                  <a:ext cx="52" cy="76"/>
                </a:xfrm>
                <a:custGeom>
                  <a:avLst/>
                  <a:gdLst>
                    <a:gd name="T0" fmla="*/ 131048136 w 52"/>
                    <a:gd name="T1" fmla="*/ 80644992 h 76"/>
                    <a:gd name="T2" fmla="*/ 126007825 w 52"/>
                    <a:gd name="T3" fmla="*/ 65524061 h 76"/>
                    <a:gd name="T4" fmla="*/ 120967514 w 52"/>
                    <a:gd name="T5" fmla="*/ 60483751 h 76"/>
                    <a:gd name="T6" fmla="*/ 115927203 w 52"/>
                    <a:gd name="T7" fmla="*/ 55443440 h 76"/>
                    <a:gd name="T8" fmla="*/ 115927203 w 52"/>
                    <a:gd name="T9" fmla="*/ 50403117 h 76"/>
                    <a:gd name="T10" fmla="*/ 100806245 w 52"/>
                    <a:gd name="T11" fmla="*/ 50403117 h 76"/>
                    <a:gd name="T12" fmla="*/ 80645001 w 52"/>
                    <a:gd name="T13" fmla="*/ 15120938 h 76"/>
                    <a:gd name="T14" fmla="*/ 60483757 w 52"/>
                    <a:gd name="T15" fmla="*/ 15120938 h 76"/>
                    <a:gd name="T16" fmla="*/ 55443446 w 52"/>
                    <a:gd name="T17" fmla="*/ 10080624 h 76"/>
                    <a:gd name="T18" fmla="*/ 50403123 w 52"/>
                    <a:gd name="T19" fmla="*/ 10080624 h 76"/>
                    <a:gd name="T20" fmla="*/ 40322501 w 52"/>
                    <a:gd name="T21" fmla="*/ 5040312 h 76"/>
                    <a:gd name="T22" fmla="*/ 35282190 w 52"/>
                    <a:gd name="T23" fmla="*/ 0 h 76"/>
                    <a:gd name="T24" fmla="*/ 30241879 w 52"/>
                    <a:gd name="T25" fmla="*/ 10080624 h 76"/>
                    <a:gd name="T26" fmla="*/ 30241879 w 52"/>
                    <a:gd name="T27" fmla="*/ 25201559 h 76"/>
                    <a:gd name="T28" fmla="*/ 25201561 w 52"/>
                    <a:gd name="T29" fmla="*/ 25201559 h 76"/>
                    <a:gd name="T30" fmla="*/ 20161250 w 52"/>
                    <a:gd name="T31" fmla="*/ 30241875 h 76"/>
                    <a:gd name="T32" fmla="*/ 15120939 w 52"/>
                    <a:gd name="T33" fmla="*/ 35282186 h 76"/>
                    <a:gd name="T34" fmla="*/ 10080625 w 52"/>
                    <a:gd name="T35" fmla="*/ 40322496 h 76"/>
                    <a:gd name="T36" fmla="*/ 5040313 w 52"/>
                    <a:gd name="T37" fmla="*/ 50403117 h 76"/>
                    <a:gd name="T38" fmla="*/ 5040313 w 52"/>
                    <a:gd name="T39" fmla="*/ 70564371 h 76"/>
                    <a:gd name="T40" fmla="*/ 10080625 w 52"/>
                    <a:gd name="T41" fmla="*/ 80644992 h 76"/>
                    <a:gd name="T42" fmla="*/ 10080625 w 52"/>
                    <a:gd name="T43" fmla="*/ 90725613 h 76"/>
                    <a:gd name="T44" fmla="*/ 15120939 w 52"/>
                    <a:gd name="T45" fmla="*/ 100806234 h 76"/>
                    <a:gd name="T46" fmla="*/ 25201561 w 52"/>
                    <a:gd name="T47" fmla="*/ 110886880 h 76"/>
                    <a:gd name="T48" fmla="*/ 30241879 w 52"/>
                    <a:gd name="T49" fmla="*/ 115927191 h 76"/>
                    <a:gd name="T50" fmla="*/ 30241879 w 52"/>
                    <a:gd name="T51" fmla="*/ 120967501 h 76"/>
                    <a:gd name="T52" fmla="*/ 15120939 w 52"/>
                    <a:gd name="T53" fmla="*/ 136088432 h 76"/>
                    <a:gd name="T54" fmla="*/ 20161250 w 52"/>
                    <a:gd name="T55" fmla="*/ 156249674 h 76"/>
                    <a:gd name="T56" fmla="*/ 15120939 w 52"/>
                    <a:gd name="T57" fmla="*/ 161289985 h 76"/>
                    <a:gd name="T58" fmla="*/ 10080625 w 52"/>
                    <a:gd name="T59" fmla="*/ 161289985 h 76"/>
                    <a:gd name="T60" fmla="*/ 10080625 w 52"/>
                    <a:gd name="T61" fmla="*/ 166330295 h 76"/>
                    <a:gd name="T62" fmla="*/ 5040313 w 52"/>
                    <a:gd name="T63" fmla="*/ 171370606 h 76"/>
                    <a:gd name="T64" fmla="*/ 0 w 52"/>
                    <a:gd name="T65" fmla="*/ 181451227 h 76"/>
                    <a:gd name="T66" fmla="*/ 0 w 52"/>
                    <a:gd name="T67" fmla="*/ 181451227 h 76"/>
                    <a:gd name="T68" fmla="*/ 10080625 w 52"/>
                    <a:gd name="T69" fmla="*/ 191531848 h 76"/>
                    <a:gd name="T70" fmla="*/ 25201561 w 52"/>
                    <a:gd name="T71" fmla="*/ 191531848 h 76"/>
                    <a:gd name="T72" fmla="*/ 30241879 w 52"/>
                    <a:gd name="T73" fmla="*/ 186491537 h 76"/>
                    <a:gd name="T74" fmla="*/ 30241879 w 52"/>
                    <a:gd name="T75" fmla="*/ 181451227 h 76"/>
                    <a:gd name="T76" fmla="*/ 35282190 w 52"/>
                    <a:gd name="T77" fmla="*/ 181451227 h 76"/>
                    <a:gd name="T78" fmla="*/ 40322501 w 52"/>
                    <a:gd name="T79" fmla="*/ 181451227 h 76"/>
                    <a:gd name="T80" fmla="*/ 45362812 w 52"/>
                    <a:gd name="T81" fmla="*/ 181451227 h 76"/>
                    <a:gd name="T82" fmla="*/ 50403123 w 52"/>
                    <a:gd name="T83" fmla="*/ 181451227 h 76"/>
                    <a:gd name="T84" fmla="*/ 55443446 w 52"/>
                    <a:gd name="T85" fmla="*/ 181451227 h 76"/>
                    <a:gd name="T86" fmla="*/ 65524068 w 52"/>
                    <a:gd name="T87" fmla="*/ 186491537 h 76"/>
                    <a:gd name="T88" fmla="*/ 75604690 w 52"/>
                    <a:gd name="T89" fmla="*/ 186491537 h 76"/>
                    <a:gd name="T90" fmla="*/ 80645001 w 52"/>
                    <a:gd name="T91" fmla="*/ 181451227 h 76"/>
                    <a:gd name="T92" fmla="*/ 80645001 w 52"/>
                    <a:gd name="T93" fmla="*/ 181451227 h 76"/>
                    <a:gd name="T94" fmla="*/ 100806245 w 52"/>
                    <a:gd name="T95" fmla="*/ 161289985 h 76"/>
                    <a:gd name="T96" fmla="*/ 100806245 w 52"/>
                    <a:gd name="T97" fmla="*/ 151209364 h 76"/>
                    <a:gd name="T98" fmla="*/ 110886892 w 52"/>
                    <a:gd name="T99" fmla="*/ 126007812 h 76"/>
                    <a:gd name="T100" fmla="*/ 115927203 w 52"/>
                    <a:gd name="T101" fmla="*/ 115927191 h 76"/>
                    <a:gd name="T102" fmla="*/ 120967514 w 52"/>
                    <a:gd name="T103" fmla="*/ 110886880 h 76"/>
                    <a:gd name="T104" fmla="*/ 126007825 w 52"/>
                    <a:gd name="T105" fmla="*/ 105846570 h 76"/>
                    <a:gd name="T106" fmla="*/ 126007825 w 52"/>
                    <a:gd name="T107" fmla="*/ 100806234 h 76"/>
                    <a:gd name="T108" fmla="*/ 131048136 w 52"/>
                    <a:gd name="T109" fmla="*/ 95765924 h 76"/>
                    <a:gd name="T110" fmla="*/ 131048136 w 52"/>
                    <a:gd name="T111" fmla="*/ 90725613 h 76"/>
                    <a:gd name="T112" fmla="*/ 131048136 w 52"/>
                    <a:gd name="T113" fmla="*/ 85685303 h 76"/>
                    <a:gd name="T114" fmla="*/ 131048136 w 52"/>
                    <a:gd name="T115" fmla="*/ 80644992 h 7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2"/>
                    <a:gd name="T175" fmla="*/ 0 h 76"/>
                    <a:gd name="T176" fmla="*/ 52 w 52"/>
                    <a:gd name="T177" fmla="*/ 76 h 7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2" h="76">
                      <a:moveTo>
                        <a:pt x="52" y="32"/>
                      </a:moveTo>
                      <a:lnTo>
                        <a:pt x="50" y="26"/>
                      </a:lnTo>
                      <a:lnTo>
                        <a:pt x="48" y="24"/>
                      </a:lnTo>
                      <a:lnTo>
                        <a:pt x="46" y="22"/>
                      </a:lnTo>
                      <a:lnTo>
                        <a:pt x="46" y="20"/>
                      </a:lnTo>
                      <a:lnTo>
                        <a:pt x="40" y="20"/>
                      </a:lnTo>
                      <a:lnTo>
                        <a:pt x="32" y="6"/>
                      </a:lnTo>
                      <a:lnTo>
                        <a:pt x="24" y="6"/>
                      </a:lnTo>
                      <a:lnTo>
                        <a:pt x="22" y="4"/>
                      </a:lnTo>
                      <a:lnTo>
                        <a:pt x="20" y="4"/>
                      </a:lnTo>
                      <a:lnTo>
                        <a:pt x="16" y="2"/>
                      </a:lnTo>
                      <a:lnTo>
                        <a:pt x="14" y="0"/>
                      </a:lnTo>
                      <a:lnTo>
                        <a:pt x="12" y="4"/>
                      </a:lnTo>
                      <a:lnTo>
                        <a:pt x="12" y="10"/>
                      </a:lnTo>
                      <a:lnTo>
                        <a:pt x="10" y="10"/>
                      </a:lnTo>
                      <a:lnTo>
                        <a:pt x="8" y="12"/>
                      </a:lnTo>
                      <a:lnTo>
                        <a:pt x="6" y="14"/>
                      </a:lnTo>
                      <a:lnTo>
                        <a:pt x="4" y="16"/>
                      </a:lnTo>
                      <a:lnTo>
                        <a:pt x="2" y="20"/>
                      </a:lnTo>
                      <a:lnTo>
                        <a:pt x="2" y="28"/>
                      </a:lnTo>
                      <a:lnTo>
                        <a:pt x="4" y="32"/>
                      </a:lnTo>
                      <a:lnTo>
                        <a:pt x="4" y="36"/>
                      </a:lnTo>
                      <a:lnTo>
                        <a:pt x="6" y="40"/>
                      </a:lnTo>
                      <a:lnTo>
                        <a:pt x="10" y="44"/>
                      </a:lnTo>
                      <a:lnTo>
                        <a:pt x="12" y="46"/>
                      </a:lnTo>
                      <a:lnTo>
                        <a:pt x="12" y="48"/>
                      </a:lnTo>
                      <a:lnTo>
                        <a:pt x="6" y="54"/>
                      </a:lnTo>
                      <a:lnTo>
                        <a:pt x="8" y="62"/>
                      </a:lnTo>
                      <a:lnTo>
                        <a:pt x="6" y="64"/>
                      </a:lnTo>
                      <a:lnTo>
                        <a:pt x="4" y="64"/>
                      </a:lnTo>
                      <a:lnTo>
                        <a:pt x="4" y="66"/>
                      </a:lnTo>
                      <a:lnTo>
                        <a:pt x="2" y="68"/>
                      </a:lnTo>
                      <a:lnTo>
                        <a:pt x="0" y="72"/>
                      </a:lnTo>
                      <a:lnTo>
                        <a:pt x="4" y="76"/>
                      </a:lnTo>
                      <a:lnTo>
                        <a:pt x="10" y="76"/>
                      </a:lnTo>
                      <a:lnTo>
                        <a:pt x="12" y="74"/>
                      </a:lnTo>
                      <a:lnTo>
                        <a:pt x="12" y="72"/>
                      </a:lnTo>
                      <a:lnTo>
                        <a:pt x="14" y="72"/>
                      </a:lnTo>
                      <a:lnTo>
                        <a:pt x="16" y="72"/>
                      </a:lnTo>
                      <a:lnTo>
                        <a:pt x="18" y="72"/>
                      </a:lnTo>
                      <a:lnTo>
                        <a:pt x="20" y="72"/>
                      </a:lnTo>
                      <a:lnTo>
                        <a:pt x="22" y="72"/>
                      </a:lnTo>
                      <a:lnTo>
                        <a:pt x="26" y="74"/>
                      </a:lnTo>
                      <a:lnTo>
                        <a:pt x="30" y="74"/>
                      </a:lnTo>
                      <a:lnTo>
                        <a:pt x="32" y="72"/>
                      </a:lnTo>
                      <a:lnTo>
                        <a:pt x="40" y="64"/>
                      </a:lnTo>
                      <a:lnTo>
                        <a:pt x="40" y="60"/>
                      </a:lnTo>
                      <a:lnTo>
                        <a:pt x="44" y="50"/>
                      </a:lnTo>
                      <a:lnTo>
                        <a:pt x="46" y="46"/>
                      </a:lnTo>
                      <a:lnTo>
                        <a:pt x="48" y="44"/>
                      </a:lnTo>
                      <a:lnTo>
                        <a:pt x="50" y="42"/>
                      </a:lnTo>
                      <a:lnTo>
                        <a:pt x="50" y="40"/>
                      </a:lnTo>
                      <a:lnTo>
                        <a:pt x="52" y="38"/>
                      </a:lnTo>
                      <a:lnTo>
                        <a:pt x="52" y="36"/>
                      </a:lnTo>
                      <a:lnTo>
                        <a:pt x="52" y="34"/>
                      </a:lnTo>
                      <a:lnTo>
                        <a:pt x="52" y="32"/>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51" name="Guyana" descr="© INSCALE GmbH, 15.06.2010"/>
                <p:cNvSpPr>
                  <a:spLocks/>
                </p:cNvSpPr>
                <p:nvPr/>
              </p:nvSpPr>
              <p:spPr bwMode="auto">
                <a:xfrm>
                  <a:off x="1536" y="2136"/>
                  <a:ext cx="83" cy="149"/>
                </a:xfrm>
                <a:custGeom>
                  <a:avLst/>
                  <a:gdLst>
                    <a:gd name="T0" fmla="*/ 2147483647 w 324"/>
                    <a:gd name="T1" fmla="*/ 2147483647 h 582"/>
                    <a:gd name="T2" fmla="*/ 2147483647 w 324"/>
                    <a:gd name="T3" fmla="*/ 2147483647 h 582"/>
                    <a:gd name="T4" fmla="*/ 2147483647 w 324"/>
                    <a:gd name="T5" fmla="*/ 2147483647 h 582"/>
                    <a:gd name="T6" fmla="*/ 2147483647 w 324"/>
                    <a:gd name="T7" fmla="*/ 2147483647 h 582"/>
                    <a:gd name="T8" fmla="*/ 2147483647 w 324"/>
                    <a:gd name="T9" fmla="*/ 2147483647 h 582"/>
                    <a:gd name="T10" fmla="*/ 2147483647 w 324"/>
                    <a:gd name="T11" fmla="*/ 2147483647 h 582"/>
                    <a:gd name="T12" fmla="*/ 2147483647 w 324"/>
                    <a:gd name="T13" fmla="*/ 2147483647 h 582"/>
                    <a:gd name="T14" fmla="*/ 2147483647 w 324"/>
                    <a:gd name="T15" fmla="*/ 2147483647 h 582"/>
                    <a:gd name="T16" fmla="*/ 0 w 324"/>
                    <a:gd name="T17" fmla="*/ 2147483647 h 582"/>
                    <a:gd name="T18" fmla="*/ 2147483647 w 324"/>
                    <a:gd name="T19" fmla="*/ 2147483647 h 582"/>
                    <a:gd name="T20" fmla="*/ 2147483647 w 324"/>
                    <a:gd name="T21" fmla="*/ 2147483647 h 582"/>
                    <a:gd name="T22" fmla="*/ 2147483647 w 324"/>
                    <a:gd name="T23" fmla="*/ 2147483647 h 582"/>
                    <a:gd name="T24" fmla="*/ 2147483647 w 324"/>
                    <a:gd name="T25" fmla="*/ 2147483647 h 582"/>
                    <a:gd name="T26" fmla="*/ 2147483647 w 324"/>
                    <a:gd name="T27" fmla="*/ 2147483647 h 582"/>
                    <a:gd name="T28" fmla="*/ 2147483647 w 324"/>
                    <a:gd name="T29" fmla="*/ 2147483647 h 582"/>
                    <a:gd name="T30" fmla="*/ 2147483647 w 324"/>
                    <a:gd name="T31" fmla="*/ 2147483647 h 582"/>
                    <a:gd name="T32" fmla="*/ 2147483647 w 324"/>
                    <a:gd name="T33" fmla="*/ 2147483647 h 582"/>
                    <a:gd name="T34" fmla="*/ 2147483647 w 324"/>
                    <a:gd name="T35" fmla="*/ 2147483647 h 582"/>
                    <a:gd name="T36" fmla="*/ 2147483647 w 324"/>
                    <a:gd name="T37" fmla="*/ 2147483647 h 582"/>
                    <a:gd name="T38" fmla="*/ 2147483647 w 324"/>
                    <a:gd name="T39" fmla="*/ 2147483647 h 582"/>
                    <a:gd name="T40" fmla="*/ 2147483647 w 324"/>
                    <a:gd name="T41" fmla="*/ 2147483647 h 582"/>
                    <a:gd name="T42" fmla="*/ 2147483647 w 324"/>
                    <a:gd name="T43" fmla="*/ 2147483647 h 582"/>
                    <a:gd name="T44" fmla="*/ 2147483647 w 324"/>
                    <a:gd name="T45" fmla="*/ 2147483647 h 582"/>
                    <a:gd name="T46" fmla="*/ 2147483647 w 324"/>
                    <a:gd name="T47" fmla="*/ 2147483647 h 582"/>
                    <a:gd name="T48" fmla="*/ 2147483647 w 324"/>
                    <a:gd name="T49" fmla="*/ 2147483647 h 582"/>
                    <a:gd name="T50" fmla="*/ 2147483647 w 324"/>
                    <a:gd name="T51" fmla="*/ 2147483647 h 582"/>
                    <a:gd name="T52" fmla="*/ 2147483647 w 324"/>
                    <a:gd name="T53" fmla="*/ 2147483647 h 582"/>
                    <a:gd name="T54" fmla="*/ 2147483647 w 324"/>
                    <a:gd name="T55" fmla="*/ 2147483647 h 582"/>
                    <a:gd name="T56" fmla="*/ 2147483647 w 324"/>
                    <a:gd name="T57" fmla="*/ 2147483647 h 582"/>
                    <a:gd name="T58" fmla="*/ 2147483647 w 324"/>
                    <a:gd name="T59" fmla="*/ 2147483647 h 582"/>
                    <a:gd name="T60" fmla="*/ 2147483647 w 324"/>
                    <a:gd name="T61" fmla="*/ 2147483647 h 582"/>
                    <a:gd name="T62" fmla="*/ 2147483647 w 324"/>
                    <a:gd name="T63" fmla="*/ 2147483647 h 582"/>
                    <a:gd name="T64" fmla="*/ 2147483647 w 324"/>
                    <a:gd name="T65" fmla="*/ 2147483647 h 582"/>
                    <a:gd name="T66" fmla="*/ 2147483647 w 324"/>
                    <a:gd name="T67" fmla="*/ 2147483647 h 582"/>
                    <a:gd name="T68" fmla="*/ 2147483647 w 324"/>
                    <a:gd name="T69" fmla="*/ 2147483647 h 582"/>
                    <a:gd name="T70" fmla="*/ 2147483647 w 324"/>
                    <a:gd name="T71" fmla="*/ 2147483647 h 582"/>
                    <a:gd name="T72" fmla="*/ 2147483647 w 324"/>
                    <a:gd name="T73" fmla="*/ 2147483647 h 582"/>
                    <a:gd name="T74" fmla="*/ 2147483647 w 324"/>
                    <a:gd name="T75" fmla="*/ 2147483647 h 582"/>
                    <a:gd name="T76" fmla="*/ 2147483647 w 324"/>
                    <a:gd name="T77" fmla="*/ 2147483647 h 582"/>
                    <a:gd name="T78" fmla="*/ 2147483647 w 324"/>
                    <a:gd name="T79" fmla="*/ 2147483647 h 582"/>
                    <a:gd name="T80" fmla="*/ 2147483647 w 324"/>
                    <a:gd name="T81" fmla="*/ 2147483647 h 582"/>
                    <a:gd name="T82" fmla="*/ 2147483647 w 324"/>
                    <a:gd name="T83" fmla="*/ 2147483647 h 582"/>
                    <a:gd name="T84" fmla="*/ 2147483647 w 324"/>
                    <a:gd name="T85" fmla="*/ 2147483647 h 582"/>
                    <a:gd name="T86" fmla="*/ 2147483647 w 324"/>
                    <a:gd name="T87" fmla="*/ 2147483647 h 582"/>
                    <a:gd name="T88" fmla="*/ 2147483647 w 324"/>
                    <a:gd name="T89" fmla="*/ 2147483647 h 582"/>
                    <a:gd name="T90" fmla="*/ 2147483647 w 324"/>
                    <a:gd name="T91" fmla="*/ 2147483647 h 582"/>
                    <a:gd name="T92" fmla="*/ 2147483647 w 324"/>
                    <a:gd name="T93" fmla="*/ 2147483647 h 582"/>
                    <a:gd name="T94" fmla="*/ 2147483647 w 324"/>
                    <a:gd name="T95" fmla="*/ 2147483647 h 582"/>
                    <a:gd name="T96" fmla="*/ 2147483647 w 324"/>
                    <a:gd name="T97" fmla="*/ 2147483647 h 582"/>
                    <a:gd name="T98" fmla="*/ 2147483647 w 324"/>
                    <a:gd name="T99" fmla="*/ 2147483647 h 582"/>
                    <a:gd name="T100" fmla="*/ 2147483647 w 324"/>
                    <a:gd name="T101" fmla="*/ 2147483647 h 582"/>
                    <a:gd name="T102" fmla="*/ 2147483647 w 324"/>
                    <a:gd name="T103" fmla="*/ 2147483647 h 582"/>
                    <a:gd name="T104" fmla="*/ 2147483647 w 324"/>
                    <a:gd name="T105" fmla="*/ 2147483647 h 582"/>
                    <a:gd name="T106" fmla="*/ 2147483647 w 324"/>
                    <a:gd name="T107" fmla="*/ 2147483647 h 582"/>
                    <a:gd name="T108" fmla="*/ 2147483647 w 324"/>
                    <a:gd name="T109" fmla="*/ 2147483647 h 582"/>
                    <a:gd name="T110" fmla="*/ 2147483647 w 324"/>
                    <a:gd name="T111" fmla="*/ 2147483647 h 582"/>
                    <a:gd name="T112" fmla="*/ 2147483647 w 324"/>
                    <a:gd name="T113" fmla="*/ 2147483647 h 582"/>
                    <a:gd name="T114" fmla="*/ 2147483647 w 324"/>
                    <a:gd name="T115" fmla="*/ 2147483647 h 582"/>
                    <a:gd name="T116" fmla="*/ 2147483647 w 324"/>
                    <a:gd name="T117" fmla="*/ 2147483647 h 582"/>
                    <a:gd name="T118" fmla="*/ 2147483647 w 324"/>
                    <a:gd name="T119" fmla="*/ 2147483647 h 582"/>
                    <a:gd name="T120" fmla="*/ 2147483647 w 324"/>
                    <a:gd name="T121" fmla="*/ 2147483647 h 582"/>
                    <a:gd name="T122" fmla="*/ 2147483647 w 324"/>
                    <a:gd name="T123" fmla="*/ 0 h 582"/>
                    <a:gd name="T124" fmla="*/ 2147483647 w 324"/>
                    <a:gd name="T125" fmla="*/ 2147483647 h 58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24"/>
                    <a:gd name="T190" fmla="*/ 0 h 582"/>
                    <a:gd name="T191" fmla="*/ 324 w 324"/>
                    <a:gd name="T192" fmla="*/ 582 h 58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24" h="582">
                      <a:moveTo>
                        <a:pt x="90" y="42"/>
                      </a:moveTo>
                      <a:lnTo>
                        <a:pt x="84" y="48"/>
                      </a:lnTo>
                      <a:lnTo>
                        <a:pt x="72" y="48"/>
                      </a:lnTo>
                      <a:lnTo>
                        <a:pt x="60" y="60"/>
                      </a:lnTo>
                      <a:lnTo>
                        <a:pt x="60" y="102"/>
                      </a:lnTo>
                      <a:lnTo>
                        <a:pt x="84" y="102"/>
                      </a:lnTo>
                      <a:lnTo>
                        <a:pt x="84" y="120"/>
                      </a:lnTo>
                      <a:lnTo>
                        <a:pt x="78" y="126"/>
                      </a:lnTo>
                      <a:lnTo>
                        <a:pt x="66" y="132"/>
                      </a:lnTo>
                      <a:lnTo>
                        <a:pt x="54" y="132"/>
                      </a:lnTo>
                      <a:lnTo>
                        <a:pt x="42" y="138"/>
                      </a:lnTo>
                      <a:lnTo>
                        <a:pt x="12" y="138"/>
                      </a:lnTo>
                      <a:lnTo>
                        <a:pt x="12" y="144"/>
                      </a:lnTo>
                      <a:lnTo>
                        <a:pt x="30" y="162"/>
                      </a:lnTo>
                      <a:lnTo>
                        <a:pt x="30" y="180"/>
                      </a:lnTo>
                      <a:lnTo>
                        <a:pt x="18" y="186"/>
                      </a:lnTo>
                      <a:lnTo>
                        <a:pt x="12" y="186"/>
                      </a:lnTo>
                      <a:lnTo>
                        <a:pt x="0" y="192"/>
                      </a:lnTo>
                      <a:lnTo>
                        <a:pt x="0" y="204"/>
                      </a:lnTo>
                      <a:lnTo>
                        <a:pt x="6" y="210"/>
                      </a:lnTo>
                      <a:lnTo>
                        <a:pt x="12" y="222"/>
                      </a:lnTo>
                      <a:lnTo>
                        <a:pt x="48" y="258"/>
                      </a:lnTo>
                      <a:lnTo>
                        <a:pt x="72" y="264"/>
                      </a:lnTo>
                      <a:lnTo>
                        <a:pt x="78" y="252"/>
                      </a:lnTo>
                      <a:lnTo>
                        <a:pt x="90" y="264"/>
                      </a:lnTo>
                      <a:lnTo>
                        <a:pt x="96" y="276"/>
                      </a:lnTo>
                      <a:lnTo>
                        <a:pt x="96" y="294"/>
                      </a:lnTo>
                      <a:lnTo>
                        <a:pt x="90" y="306"/>
                      </a:lnTo>
                      <a:lnTo>
                        <a:pt x="84" y="312"/>
                      </a:lnTo>
                      <a:lnTo>
                        <a:pt x="84" y="318"/>
                      </a:lnTo>
                      <a:lnTo>
                        <a:pt x="90" y="324"/>
                      </a:lnTo>
                      <a:lnTo>
                        <a:pt x="96" y="324"/>
                      </a:lnTo>
                      <a:lnTo>
                        <a:pt x="108" y="318"/>
                      </a:lnTo>
                      <a:lnTo>
                        <a:pt x="114" y="318"/>
                      </a:lnTo>
                      <a:lnTo>
                        <a:pt x="114" y="348"/>
                      </a:lnTo>
                      <a:lnTo>
                        <a:pt x="120" y="354"/>
                      </a:lnTo>
                      <a:lnTo>
                        <a:pt x="126" y="354"/>
                      </a:lnTo>
                      <a:lnTo>
                        <a:pt x="126" y="366"/>
                      </a:lnTo>
                      <a:lnTo>
                        <a:pt x="120" y="378"/>
                      </a:lnTo>
                      <a:lnTo>
                        <a:pt x="108" y="390"/>
                      </a:lnTo>
                      <a:lnTo>
                        <a:pt x="96" y="432"/>
                      </a:lnTo>
                      <a:lnTo>
                        <a:pt x="90" y="444"/>
                      </a:lnTo>
                      <a:lnTo>
                        <a:pt x="90" y="450"/>
                      </a:lnTo>
                      <a:lnTo>
                        <a:pt x="84" y="462"/>
                      </a:lnTo>
                      <a:lnTo>
                        <a:pt x="84" y="468"/>
                      </a:lnTo>
                      <a:lnTo>
                        <a:pt x="90" y="480"/>
                      </a:lnTo>
                      <a:lnTo>
                        <a:pt x="114" y="504"/>
                      </a:lnTo>
                      <a:lnTo>
                        <a:pt x="114" y="534"/>
                      </a:lnTo>
                      <a:lnTo>
                        <a:pt x="144" y="570"/>
                      </a:lnTo>
                      <a:lnTo>
                        <a:pt x="156" y="570"/>
                      </a:lnTo>
                      <a:lnTo>
                        <a:pt x="162" y="582"/>
                      </a:lnTo>
                      <a:lnTo>
                        <a:pt x="198" y="582"/>
                      </a:lnTo>
                      <a:lnTo>
                        <a:pt x="204" y="576"/>
                      </a:lnTo>
                      <a:lnTo>
                        <a:pt x="204" y="564"/>
                      </a:lnTo>
                      <a:lnTo>
                        <a:pt x="216" y="552"/>
                      </a:lnTo>
                      <a:lnTo>
                        <a:pt x="234" y="552"/>
                      </a:lnTo>
                      <a:lnTo>
                        <a:pt x="240" y="540"/>
                      </a:lnTo>
                      <a:lnTo>
                        <a:pt x="270" y="540"/>
                      </a:lnTo>
                      <a:lnTo>
                        <a:pt x="270" y="534"/>
                      </a:lnTo>
                      <a:lnTo>
                        <a:pt x="288" y="516"/>
                      </a:lnTo>
                      <a:lnTo>
                        <a:pt x="300" y="516"/>
                      </a:lnTo>
                      <a:lnTo>
                        <a:pt x="312" y="528"/>
                      </a:lnTo>
                      <a:lnTo>
                        <a:pt x="318" y="528"/>
                      </a:lnTo>
                      <a:lnTo>
                        <a:pt x="324" y="522"/>
                      </a:lnTo>
                      <a:lnTo>
                        <a:pt x="324" y="510"/>
                      </a:lnTo>
                      <a:lnTo>
                        <a:pt x="318" y="504"/>
                      </a:lnTo>
                      <a:lnTo>
                        <a:pt x="312" y="492"/>
                      </a:lnTo>
                      <a:lnTo>
                        <a:pt x="306" y="474"/>
                      </a:lnTo>
                      <a:lnTo>
                        <a:pt x="288" y="456"/>
                      </a:lnTo>
                      <a:lnTo>
                        <a:pt x="282" y="444"/>
                      </a:lnTo>
                      <a:lnTo>
                        <a:pt x="282" y="420"/>
                      </a:lnTo>
                      <a:lnTo>
                        <a:pt x="288" y="414"/>
                      </a:lnTo>
                      <a:lnTo>
                        <a:pt x="288" y="396"/>
                      </a:lnTo>
                      <a:lnTo>
                        <a:pt x="276" y="408"/>
                      </a:lnTo>
                      <a:lnTo>
                        <a:pt x="276" y="414"/>
                      </a:lnTo>
                      <a:lnTo>
                        <a:pt x="264" y="414"/>
                      </a:lnTo>
                      <a:lnTo>
                        <a:pt x="258" y="402"/>
                      </a:lnTo>
                      <a:lnTo>
                        <a:pt x="252" y="396"/>
                      </a:lnTo>
                      <a:lnTo>
                        <a:pt x="246" y="384"/>
                      </a:lnTo>
                      <a:lnTo>
                        <a:pt x="246" y="372"/>
                      </a:lnTo>
                      <a:lnTo>
                        <a:pt x="240" y="372"/>
                      </a:lnTo>
                      <a:lnTo>
                        <a:pt x="240" y="366"/>
                      </a:lnTo>
                      <a:lnTo>
                        <a:pt x="234" y="360"/>
                      </a:lnTo>
                      <a:lnTo>
                        <a:pt x="234" y="348"/>
                      </a:lnTo>
                      <a:lnTo>
                        <a:pt x="240" y="336"/>
                      </a:lnTo>
                      <a:lnTo>
                        <a:pt x="246" y="330"/>
                      </a:lnTo>
                      <a:lnTo>
                        <a:pt x="246" y="288"/>
                      </a:lnTo>
                      <a:lnTo>
                        <a:pt x="252" y="282"/>
                      </a:lnTo>
                      <a:lnTo>
                        <a:pt x="264" y="276"/>
                      </a:lnTo>
                      <a:lnTo>
                        <a:pt x="294" y="276"/>
                      </a:lnTo>
                      <a:lnTo>
                        <a:pt x="300" y="270"/>
                      </a:lnTo>
                      <a:lnTo>
                        <a:pt x="300" y="258"/>
                      </a:lnTo>
                      <a:lnTo>
                        <a:pt x="288" y="246"/>
                      </a:lnTo>
                      <a:lnTo>
                        <a:pt x="288" y="234"/>
                      </a:lnTo>
                      <a:lnTo>
                        <a:pt x="294" y="222"/>
                      </a:lnTo>
                      <a:lnTo>
                        <a:pt x="300" y="216"/>
                      </a:lnTo>
                      <a:lnTo>
                        <a:pt x="306" y="204"/>
                      </a:lnTo>
                      <a:lnTo>
                        <a:pt x="306" y="192"/>
                      </a:lnTo>
                      <a:lnTo>
                        <a:pt x="300" y="180"/>
                      </a:lnTo>
                      <a:lnTo>
                        <a:pt x="294" y="174"/>
                      </a:lnTo>
                      <a:lnTo>
                        <a:pt x="276" y="174"/>
                      </a:lnTo>
                      <a:lnTo>
                        <a:pt x="270" y="180"/>
                      </a:lnTo>
                      <a:lnTo>
                        <a:pt x="270" y="156"/>
                      </a:lnTo>
                      <a:lnTo>
                        <a:pt x="258" y="150"/>
                      </a:lnTo>
                      <a:lnTo>
                        <a:pt x="252" y="138"/>
                      </a:lnTo>
                      <a:lnTo>
                        <a:pt x="234" y="132"/>
                      </a:lnTo>
                      <a:lnTo>
                        <a:pt x="216" y="132"/>
                      </a:lnTo>
                      <a:lnTo>
                        <a:pt x="204" y="138"/>
                      </a:lnTo>
                      <a:lnTo>
                        <a:pt x="198" y="150"/>
                      </a:lnTo>
                      <a:lnTo>
                        <a:pt x="198" y="156"/>
                      </a:lnTo>
                      <a:lnTo>
                        <a:pt x="192" y="162"/>
                      </a:lnTo>
                      <a:lnTo>
                        <a:pt x="192" y="168"/>
                      </a:lnTo>
                      <a:lnTo>
                        <a:pt x="192" y="162"/>
                      </a:lnTo>
                      <a:lnTo>
                        <a:pt x="198" y="156"/>
                      </a:lnTo>
                      <a:lnTo>
                        <a:pt x="198" y="144"/>
                      </a:lnTo>
                      <a:lnTo>
                        <a:pt x="204" y="132"/>
                      </a:lnTo>
                      <a:lnTo>
                        <a:pt x="204" y="114"/>
                      </a:lnTo>
                      <a:lnTo>
                        <a:pt x="210" y="102"/>
                      </a:lnTo>
                      <a:lnTo>
                        <a:pt x="210" y="78"/>
                      </a:lnTo>
                      <a:lnTo>
                        <a:pt x="192" y="42"/>
                      </a:lnTo>
                      <a:lnTo>
                        <a:pt x="180" y="30"/>
                      </a:lnTo>
                      <a:lnTo>
                        <a:pt x="132" y="6"/>
                      </a:lnTo>
                      <a:lnTo>
                        <a:pt x="126" y="0"/>
                      </a:lnTo>
                      <a:lnTo>
                        <a:pt x="120" y="0"/>
                      </a:lnTo>
                      <a:lnTo>
                        <a:pt x="102" y="36"/>
                      </a:lnTo>
                      <a:lnTo>
                        <a:pt x="96" y="42"/>
                      </a:lnTo>
                      <a:lnTo>
                        <a:pt x="90" y="42"/>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52" name="Ecuador" descr="© INSCALE GmbH, 15.06.2010"/>
                <p:cNvSpPr>
                  <a:spLocks noEditPoints="1"/>
                </p:cNvSpPr>
                <p:nvPr/>
              </p:nvSpPr>
              <p:spPr bwMode="auto">
                <a:xfrm>
                  <a:off x="1176" y="2277"/>
                  <a:ext cx="106" cy="135"/>
                </a:xfrm>
                <a:custGeom>
                  <a:avLst/>
                  <a:gdLst>
                    <a:gd name="T0" fmla="*/ 2147483647 w 414"/>
                    <a:gd name="T1" fmla="*/ 2147483647 h 528"/>
                    <a:gd name="T2" fmla="*/ 2147483647 w 414"/>
                    <a:gd name="T3" fmla="*/ 2147483647 h 528"/>
                    <a:gd name="T4" fmla="*/ 2147483647 w 414"/>
                    <a:gd name="T5" fmla="*/ 2147483647 h 528"/>
                    <a:gd name="T6" fmla="*/ 2147483647 w 414"/>
                    <a:gd name="T7" fmla="*/ 2147483647 h 528"/>
                    <a:gd name="T8" fmla="*/ 2147483647 w 414"/>
                    <a:gd name="T9" fmla="*/ 2147483647 h 528"/>
                    <a:gd name="T10" fmla="*/ 2147483647 w 414"/>
                    <a:gd name="T11" fmla="*/ 2147483647 h 528"/>
                    <a:gd name="T12" fmla="*/ 2147483647 w 414"/>
                    <a:gd name="T13" fmla="*/ 2147483647 h 528"/>
                    <a:gd name="T14" fmla="*/ 2147483647 w 414"/>
                    <a:gd name="T15" fmla="*/ 2147483647 h 528"/>
                    <a:gd name="T16" fmla="*/ 2147483647 w 414"/>
                    <a:gd name="T17" fmla="*/ 2147483647 h 528"/>
                    <a:gd name="T18" fmla="*/ 2147483647 w 414"/>
                    <a:gd name="T19" fmla="*/ 2147483647 h 528"/>
                    <a:gd name="T20" fmla="*/ 2147483647 w 414"/>
                    <a:gd name="T21" fmla="*/ 2147483647 h 528"/>
                    <a:gd name="T22" fmla="*/ 2147483647 w 414"/>
                    <a:gd name="T23" fmla="*/ 2147483647 h 528"/>
                    <a:gd name="T24" fmla="*/ 2147483647 w 414"/>
                    <a:gd name="T25" fmla="*/ 2147483647 h 528"/>
                    <a:gd name="T26" fmla="*/ 2147483647 w 414"/>
                    <a:gd name="T27" fmla="*/ 2147483647 h 528"/>
                    <a:gd name="T28" fmla="*/ 2147483647 w 414"/>
                    <a:gd name="T29" fmla="*/ 2147483647 h 528"/>
                    <a:gd name="T30" fmla="*/ 2147483647 w 414"/>
                    <a:gd name="T31" fmla="*/ 2147483647 h 528"/>
                    <a:gd name="T32" fmla="*/ 2147483647 w 414"/>
                    <a:gd name="T33" fmla="*/ 2147483647 h 528"/>
                    <a:gd name="T34" fmla="*/ 2147483647 w 414"/>
                    <a:gd name="T35" fmla="*/ 2147483647 h 528"/>
                    <a:gd name="T36" fmla="*/ 2147483647 w 414"/>
                    <a:gd name="T37" fmla="*/ 2147483647 h 528"/>
                    <a:gd name="T38" fmla="*/ 2147483647 w 414"/>
                    <a:gd name="T39" fmla="*/ 2147483647 h 528"/>
                    <a:gd name="T40" fmla="*/ 2147483647 w 414"/>
                    <a:gd name="T41" fmla="*/ 2147483647 h 528"/>
                    <a:gd name="T42" fmla="*/ 2147483647 w 414"/>
                    <a:gd name="T43" fmla="*/ 2147483647 h 528"/>
                    <a:gd name="T44" fmla="*/ 2147483647 w 414"/>
                    <a:gd name="T45" fmla="*/ 2147483647 h 528"/>
                    <a:gd name="T46" fmla="*/ 2147483647 w 414"/>
                    <a:gd name="T47" fmla="*/ 2147483647 h 528"/>
                    <a:gd name="T48" fmla="*/ 2147483647 w 414"/>
                    <a:gd name="T49" fmla="*/ 2147483647 h 528"/>
                    <a:gd name="T50" fmla="*/ 2147483647 w 414"/>
                    <a:gd name="T51" fmla="*/ 2147483647 h 528"/>
                    <a:gd name="T52" fmla="*/ 2147483647 w 414"/>
                    <a:gd name="T53" fmla="*/ 2147483647 h 528"/>
                    <a:gd name="T54" fmla="*/ 2147483647 w 414"/>
                    <a:gd name="T55" fmla="*/ 2147483647 h 528"/>
                    <a:gd name="T56" fmla="*/ 2147483647 w 414"/>
                    <a:gd name="T57" fmla="*/ 2147483647 h 528"/>
                    <a:gd name="T58" fmla="*/ 2147483647 w 414"/>
                    <a:gd name="T59" fmla="*/ 2147483647 h 528"/>
                    <a:gd name="T60" fmla="*/ 2147483647 w 414"/>
                    <a:gd name="T61" fmla="*/ 2147483647 h 528"/>
                    <a:gd name="T62" fmla="*/ 2147483647 w 414"/>
                    <a:gd name="T63" fmla="*/ 2147483647 h 528"/>
                    <a:gd name="T64" fmla="*/ 2147483647 w 414"/>
                    <a:gd name="T65" fmla="*/ 2147483647 h 528"/>
                    <a:gd name="T66" fmla="*/ 2147483647 w 414"/>
                    <a:gd name="T67" fmla="*/ 2147483647 h 528"/>
                    <a:gd name="T68" fmla="*/ 2147483647 w 414"/>
                    <a:gd name="T69" fmla="*/ 2147483647 h 528"/>
                    <a:gd name="T70" fmla="*/ 2147483647 w 414"/>
                    <a:gd name="T71" fmla="*/ 2147483647 h 528"/>
                    <a:gd name="T72" fmla="*/ 2147483647 w 414"/>
                    <a:gd name="T73" fmla="*/ 2147483647 h 528"/>
                    <a:gd name="T74" fmla="*/ 2147483647 w 414"/>
                    <a:gd name="T75" fmla="*/ 2147483647 h 528"/>
                    <a:gd name="T76" fmla="*/ 2147483647 w 414"/>
                    <a:gd name="T77" fmla="*/ 2147483647 h 528"/>
                    <a:gd name="T78" fmla="*/ 2147483647 w 414"/>
                    <a:gd name="T79" fmla="*/ 2147483647 h 528"/>
                    <a:gd name="T80" fmla="*/ 2147483647 w 414"/>
                    <a:gd name="T81" fmla="*/ 2147483647 h 528"/>
                    <a:gd name="T82" fmla="*/ 2147483647 w 414"/>
                    <a:gd name="T83" fmla="*/ 2147483647 h 528"/>
                    <a:gd name="T84" fmla="*/ 2147483647 w 414"/>
                    <a:gd name="T85" fmla="*/ 2147483647 h 528"/>
                    <a:gd name="T86" fmla="*/ 2147483647 w 414"/>
                    <a:gd name="T87" fmla="*/ 2147483647 h 528"/>
                    <a:gd name="T88" fmla="*/ 2147483647 w 414"/>
                    <a:gd name="T89" fmla="*/ 2147483647 h 52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14"/>
                    <a:gd name="T136" fmla="*/ 0 h 528"/>
                    <a:gd name="T137" fmla="*/ 414 w 414"/>
                    <a:gd name="T138" fmla="*/ 528 h 52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14" h="528">
                      <a:moveTo>
                        <a:pt x="60" y="372"/>
                      </a:moveTo>
                      <a:lnTo>
                        <a:pt x="72" y="366"/>
                      </a:lnTo>
                      <a:lnTo>
                        <a:pt x="78" y="360"/>
                      </a:lnTo>
                      <a:lnTo>
                        <a:pt x="78" y="342"/>
                      </a:lnTo>
                      <a:lnTo>
                        <a:pt x="72" y="342"/>
                      </a:lnTo>
                      <a:lnTo>
                        <a:pt x="54" y="360"/>
                      </a:lnTo>
                      <a:lnTo>
                        <a:pt x="54" y="372"/>
                      </a:lnTo>
                      <a:lnTo>
                        <a:pt x="60" y="372"/>
                      </a:lnTo>
                      <a:close/>
                      <a:moveTo>
                        <a:pt x="414" y="174"/>
                      </a:moveTo>
                      <a:lnTo>
                        <a:pt x="390" y="156"/>
                      </a:lnTo>
                      <a:lnTo>
                        <a:pt x="396" y="156"/>
                      </a:lnTo>
                      <a:lnTo>
                        <a:pt x="396" y="150"/>
                      </a:lnTo>
                      <a:lnTo>
                        <a:pt x="402" y="150"/>
                      </a:lnTo>
                      <a:lnTo>
                        <a:pt x="402" y="126"/>
                      </a:lnTo>
                      <a:lnTo>
                        <a:pt x="372" y="126"/>
                      </a:lnTo>
                      <a:lnTo>
                        <a:pt x="360" y="114"/>
                      </a:lnTo>
                      <a:lnTo>
                        <a:pt x="360" y="108"/>
                      </a:lnTo>
                      <a:lnTo>
                        <a:pt x="354" y="102"/>
                      </a:lnTo>
                      <a:lnTo>
                        <a:pt x="354" y="96"/>
                      </a:lnTo>
                      <a:lnTo>
                        <a:pt x="342" y="90"/>
                      </a:lnTo>
                      <a:lnTo>
                        <a:pt x="336" y="90"/>
                      </a:lnTo>
                      <a:lnTo>
                        <a:pt x="330" y="96"/>
                      </a:lnTo>
                      <a:lnTo>
                        <a:pt x="330" y="108"/>
                      </a:lnTo>
                      <a:lnTo>
                        <a:pt x="306" y="108"/>
                      </a:lnTo>
                      <a:lnTo>
                        <a:pt x="300" y="102"/>
                      </a:lnTo>
                      <a:lnTo>
                        <a:pt x="288" y="96"/>
                      </a:lnTo>
                      <a:lnTo>
                        <a:pt x="282" y="102"/>
                      </a:lnTo>
                      <a:lnTo>
                        <a:pt x="270" y="102"/>
                      </a:lnTo>
                      <a:lnTo>
                        <a:pt x="258" y="96"/>
                      </a:lnTo>
                      <a:lnTo>
                        <a:pt x="252" y="90"/>
                      </a:lnTo>
                      <a:lnTo>
                        <a:pt x="252" y="84"/>
                      </a:lnTo>
                      <a:lnTo>
                        <a:pt x="246" y="72"/>
                      </a:lnTo>
                      <a:lnTo>
                        <a:pt x="240" y="66"/>
                      </a:lnTo>
                      <a:lnTo>
                        <a:pt x="228" y="60"/>
                      </a:lnTo>
                      <a:lnTo>
                        <a:pt x="210" y="60"/>
                      </a:lnTo>
                      <a:lnTo>
                        <a:pt x="204" y="48"/>
                      </a:lnTo>
                      <a:lnTo>
                        <a:pt x="168" y="30"/>
                      </a:lnTo>
                      <a:lnTo>
                        <a:pt x="162" y="18"/>
                      </a:lnTo>
                      <a:lnTo>
                        <a:pt x="150" y="12"/>
                      </a:lnTo>
                      <a:lnTo>
                        <a:pt x="144" y="0"/>
                      </a:lnTo>
                      <a:lnTo>
                        <a:pt x="144" y="12"/>
                      </a:lnTo>
                      <a:lnTo>
                        <a:pt x="150" y="18"/>
                      </a:lnTo>
                      <a:lnTo>
                        <a:pt x="150" y="36"/>
                      </a:lnTo>
                      <a:lnTo>
                        <a:pt x="144" y="42"/>
                      </a:lnTo>
                      <a:lnTo>
                        <a:pt x="120" y="54"/>
                      </a:lnTo>
                      <a:lnTo>
                        <a:pt x="102" y="54"/>
                      </a:lnTo>
                      <a:lnTo>
                        <a:pt x="96" y="42"/>
                      </a:lnTo>
                      <a:lnTo>
                        <a:pt x="90" y="42"/>
                      </a:lnTo>
                      <a:lnTo>
                        <a:pt x="78" y="54"/>
                      </a:lnTo>
                      <a:lnTo>
                        <a:pt x="66" y="60"/>
                      </a:lnTo>
                      <a:lnTo>
                        <a:pt x="60" y="72"/>
                      </a:lnTo>
                      <a:lnTo>
                        <a:pt x="60" y="84"/>
                      </a:lnTo>
                      <a:lnTo>
                        <a:pt x="66" y="90"/>
                      </a:lnTo>
                      <a:lnTo>
                        <a:pt x="72" y="102"/>
                      </a:lnTo>
                      <a:lnTo>
                        <a:pt x="72" y="120"/>
                      </a:lnTo>
                      <a:lnTo>
                        <a:pt x="66" y="126"/>
                      </a:lnTo>
                      <a:lnTo>
                        <a:pt x="54" y="132"/>
                      </a:lnTo>
                      <a:lnTo>
                        <a:pt x="42" y="144"/>
                      </a:lnTo>
                      <a:lnTo>
                        <a:pt x="42" y="162"/>
                      </a:lnTo>
                      <a:lnTo>
                        <a:pt x="48" y="168"/>
                      </a:lnTo>
                      <a:lnTo>
                        <a:pt x="54" y="180"/>
                      </a:lnTo>
                      <a:lnTo>
                        <a:pt x="36" y="180"/>
                      </a:lnTo>
                      <a:lnTo>
                        <a:pt x="36" y="198"/>
                      </a:lnTo>
                      <a:lnTo>
                        <a:pt x="0" y="216"/>
                      </a:lnTo>
                      <a:lnTo>
                        <a:pt x="24" y="228"/>
                      </a:lnTo>
                      <a:lnTo>
                        <a:pt x="12" y="258"/>
                      </a:lnTo>
                      <a:lnTo>
                        <a:pt x="24" y="270"/>
                      </a:lnTo>
                      <a:lnTo>
                        <a:pt x="24" y="282"/>
                      </a:lnTo>
                      <a:lnTo>
                        <a:pt x="6" y="300"/>
                      </a:lnTo>
                      <a:lnTo>
                        <a:pt x="0" y="300"/>
                      </a:lnTo>
                      <a:lnTo>
                        <a:pt x="12" y="312"/>
                      </a:lnTo>
                      <a:lnTo>
                        <a:pt x="6" y="318"/>
                      </a:lnTo>
                      <a:lnTo>
                        <a:pt x="6" y="324"/>
                      </a:lnTo>
                      <a:lnTo>
                        <a:pt x="18" y="336"/>
                      </a:lnTo>
                      <a:lnTo>
                        <a:pt x="30" y="342"/>
                      </a:lnTo>
                      <a:lnTo>
                        <a:pt x="60" y="342"/>
                      </a:lnTo>
                      <a:lnTo>
                        <a:pt x="72" y="330"/>
                      </a:lnTo>
                      <a:lnTo>
                        <a:pt x="72" y="324"/>
                      </a:lnTo>
                      <a:lnTo>
                        <a:pt x="96" y="330"/>
                      </a:lnTo>
                      <a:lnTo>
                        <a:pt x="102" y="342"/>
                      </a:lnTo>
                      <a:lnTo>
                        <a:pt x="102" y="348"/>
                      </a:lnTo>
                      <a:lnTo>
                        <a:pt x="96" y="366"/>
                      </a:lnTo>
                      <a:lnTo>
                        <a:pt x="90" y="372"/>
                      </a:lnTo>
                      <a:lnTo>
                        <a:pt x="90" y="384"/>
                      </a:lnTo>
                      <a:lnTo>
                        <a:pt x="84" y="396"/>
                      </a:lnTo>
                      <a:lnTo>
                        <a:pt x="72" y="402"/>
                      </a:lnTo>
                      <a:lnTo>
                        <a:pt x="66" y="402"/>
                      </a:lnTo>
                      <a:lnTo>
                        <a:pt x="60" y="408"/>
                      </a:lnTo>
                      <a:lnTo>
                        <a:pt x="54" y="408"/>
                      </a:lnTo>
                      <a:lnTo>
                        <a:pt x="60" y="408"/>
                      </a:lnTo>
                      <a:lnTo>
                        <a:pt x="72" y="414"/>
                      </a:lnTo>
                      <a:lnTo>
                        <a:pt x="78" y="414"/>
                      </a:lnTo>
                      <a:lnTo>
                        <a:pt x="78" y="420"/>
                      </a:lnTo>
                      <a:lnTo>
                        <a:pt x="72" y="426"/>
                      </a:lnTo>
                      <a:lnTo>
                        <a:pt x="66" y="438"/>
                      </a:lnTo>
                      <a:lnTo>
                        <a:pt x="54" y="444"/>
                      </a:lnTo>
                      <a:lnTo>
                        <a:pt x="48" y="456"/>
                      </a:lnTo>
                      <a:lnTo>
                        <a:pt x="42" y="462"/>
                      </a:lnTo>
                      <a:lnTo>
                        <a:pt x="54" y="474"/>
                      </a:lnTo>
                      <a:lnTo>
                        <a:pt x="42" y="486"/>
                      </a:lnTo>
                      <a:lnTo>
                        <a:pt x="48" y="492"/>
                      </a:lnTo>
                      <a:lnTo>
                        <a:pt x="54" y="492"/>
                      </a:lnTo>
                      <a:lnTo>
                        <a:pt x="66" y="486"/>
                      </a:lnTo>
                      <a:lnTo>
                        <a:pt x="78" y="474"/>
                      </a:lnTo>
                      <a:lnTo>
                        <a:pt x="90" y="486"/>
                      </a:lnTo>
                      <a:lnTo>
                        <a:pt x="120" y="486"/>
                      </a:lnTo>
                      <a:lnTo>
                        <a:pt x="120" y="492"/>
                      </a:lnTo>
                      <a:lnTo>
                        <a:pt x="126" y="498"/>
                      </a:lnTo>
                      <a:lnTo>
                        <a:pt x="126" y="516"/>
                      </a:lnTo>
                      <a:lnTo>
                        <a:pt x="132" y="528"/>
                      </a:lnTo>
                      <a:lnTo>
                        <a:pt x="150" y="528"/>
                      </a:lnTo>
                      <a:lnTo>
                        <a:pt x="150" y="522"/>
                      </a:lnTo>
                      <a:lnTo>
                        <a:pt x="156" y="516"/>
                      </a:lnTo>
                      <a:lnTo>
                        <a:pt x="156" y="510"/>
                      </a:lnTo>
                      <a:lnTo>
                        <a:pt x="162" y="504"/>
                      </a:lnTo>
                      <a:lnTo>
                        <a:pt x="180" y="504"/>
                      </a:lnTo>
                      <a:lnTo>
                        <a:pt x="180" y="474"/>
                      </a:lnTo>
                      <a:lnTo>
                        <a:pt x="186" y="462"/>
                      </a:lnTo>
                      <a:lnTo>
                        <a:pt x="186" y="438"/>
                      </a:lnTo>
                      <a:lnTo>
                        <a:pt x="198" y="426"/>
                      </a:lnTo>
                      <a:lnTo>
                        <a:pt x="198" y="408"/>
                      </a:lnTo>
                      <a:lnTo>
                        <a:pt x="210" y="402"/>
                      </a:lnTo>
                      <a:lnTo>
                        <a:pt x="210" y="396"/>
                      </a:lnTo>
                      <a:lnTo>
                        <a:pt x="228" y="378"/>
                      </a:lnTo>
                      <a:lnTo>
                        <a:pt x="246" y="366"/>
                      </a:lnTo>
                      <a:lnTo>
                        <a:pt x="264" y="360"/>
                      </a:lnTo>
                      <a:lnTo>
                        <a:pt x="324" y="330"/>
                      </a:lnTo>
                      <a:lnTo>
                        <a:pt x="342" y="318"/>
                      </a:lnTo>
                      <a:lnTo>
                        <a:pt x="354" y="300"/>
                      </a:lnTo>
                      <a:lnTo>
                        <a:pt x="366" y="288"/>
                      </a:lnTo>
                      <a:lnTo>
                        <a:pt x="372" y="276"/>
                      </a:lnTo>
                      <a:lnTo>
                        <a:pt x="384" y="264"/>
                      </a:lnTo>
                      <a:lnTo>
                        <a:pt x="390" y="252"/>
                      </a:lnTo>
                      <a:lnTo>
                        <a:pt x="402" y="210"/>
                      </a:lnTo>
                      <a:lnTo>
                        <a:pt x="414" y="204"/>
                      </a:lnTo>
                      <a:lnTo>
                        <a:pt x="414" y="174"/>
                      </a:lnTo>
                      <a:close/>
                    </a:path>
                  </a:pathLst>
                </a:custGeom>
                <a:solidFill>
                  <a:srgbClr val="C7BDAF"/>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53" name="Colombia" descr="© INSCALE GmbH, 15.06.2010"/>
                <p:cNvSpPr>
                  <a:spLocks/>
                </p:cNvSpPr>
                <p:nvPr/>
              </p:nvSpPr>
              <p:spPr bwMode="auto">
                <a:xfrm>
                  <a:off x="1213" y="2053"/>
                  <a:ext cx="222" cy="344"/>
                </a:xfrm>
                <a:custGeom>
                  <a:avLst/>
                  <a:gdLst>
                    <a:gd name="T0" fmla="*/ 2147483647 w 870"/>
                    <a:gd name="T1" fmla="*/ 2147483647 h 1344"/>
                    <a:gd name="T2" fmla="*/ 2147483647 w 870"/>
                    <a:gd name="T3" fmla="*/ 2147483647 h 1344"/>
                    <a:gd name="T4" fmla="*/ 2147483647 w 870"/>
                    <a:gd name="T5" fmla="*/ 2147483647 h 1344"/>
                    <a:gd name="T6" fmla="*/ 2147483647 w 870"/>
                    <a:gd name="T7" fmla="*/ 2147483647 h 1344"/>
                    <a:gd name="T8" fmla="*/ 2147483647 w 870"/>
                    <a:gd name="T9" fmla="*/ 2147483647 h 1344"/>
                    <a:gd name="T10" fmla="*/ 2147483647 w 870"/>
                    <a:gd name="T11" fmla="*/ 2147483647 h 1344"/>
                    <a:gd name="T12" fmla="*/ 2147483647 w 870"/>
                    <a:gd name="T13" fmla="*/ 2147483647 h 1344"/>
                    <a:gd name="T14" fmla="*/ 2147483647 w 870"/>
                    <a:gd name="T15" fmla="*/ 2147483647 h 1344"/>
                    <a:gd name="T16" fmla="*/ 2147483647 w 870"/>
                    <a:gd name="T17" fmla="*/ 2147483647 h 1344"/>
                    <a:gd name="T18" fmla="*/ 2147483647 w 870"/>
                    <a:gd name="T19" fmla="*/ 2147483647 h 1344"/>
                    <a:gd name="T20" fmla="*/ 2147483647 w 870"/>
                    <a:gd name="T21" fmla="*/ 2147483647 h 1344"/>
                    <a:gd name="T22" fmla="*/ 2147483647 w 870"/>
                    <a:gd name="T23" fmla="*/ 2147483647 h 1344"/>
                    <a:gd name="T24" fmla="*/ 2147483647 w 870"/>
                    <a:gd name="T25" fmla="*/ 2147483647 h 1344"/>
                    <a:gd name="T26" fmla="*/ 2147483647 w 870"/>
                    <a:gd name="T27" fmla="*/ 2147483647 h 1344"/>
                    <a:gd name="T28" fmla="*/ 2147483647 w 870"/>
                    <a:gd name="T29" fmla="*/ 2147483647 h 1344"/>
                    <a:gd name="T30" fmla="*/ 2147483647 w 870"/>
                    <a:gd name="T31" fmla="*/ 2147483647 h 1344"/>
                    <a:gd name="T32" fmla="*/ 2147483647 w 870"/>
                    <a:gd name="T33" fmla="*/ 2147483647 h 1344"/>
                    <a:gd name="T34" fmla="*/ 2147483647 w 870"/>
                    <a:gd name="T35" fmla="*/ 2147483647 h 1344"/>
                    <a:gd name="T36" fmla="*/ 2147483647 w 870"/>
                    <a:gd name="T37" fmla="*/ 2147483647 h 1344"/>
                    <a:gd name="T38" fmla="*/ 2147483647 w 870"/>
                    <a:gd name="T39" fmla="*/ 2147483647 h 1344"/>
                    <a:gd name="T40" fmla="*/ 2147483647 w 870"/>
                    <a:gd name="T41" fmla="*/ 2147483647 h 1344"/>
                    <a:gd name="T42" fmla="*/ 2147483647 w 870"/>
                    <a:gd name="T43" fmla="*/ 2147483647 h 1344"/>
                    <a:gd name="T44" fmla="*/ 2147483647 w 870"/>
                    <a:gd name="T45" fmla="*/ 2147483647 h 1344"/>
                    <a:gd name="T46" fmla="*/ 2147483647 w 870"/>
                    <a:gd name="T47" fmla="*/ 2147483647 h 1344"/>
                    <a:gd name="T48" fmla="*/ 2147483647 w 870"/>
                    <a:gd name="T49" fmla="*/ 2147483647 h 1344"/>
                    <a:gd name="T50" fmla="*/ 2147483647 w 870"/>
                    <a:gd name="T51" fmla="*/ 2147483647 h 1344"/>
                    <a:gd name="T52" fmla="*/ 2147483647 w 870"/>
                    <a:gd name="T53" fmla="*/ 2147483647 h 1344"/>
                    <a:gd name="T54" fmla="*/ 2147483647 w 870"/>
                    <a:gd name="T55" fmla="*/ 2147483647 h 1344"/>
                    <a:gd name="T56" fmla="*/ 2147483647 w 870"/>
                    <a:gd name="T57" fmla="*/ 2147483647 h 1344"/>
                    <a:gd name="T58" fmla="*/ 2147483647 w 870"/>
                    <a:gd name="T59" fmla="*/ 2147483647 h 1344"/>
                    <a:gd name="T60" fmla="*/ 2147483647 w 870"/>
                    <a:gd name="T61" fmla="*/ 2147483647 h 1344"/>
                    <a:gd name="T62" fmla="*/ 2147483647 w 870"/>
                    <a:gd name="T63" fmla="*/ 2147483647 h 1344"/>
                    <a:gd name="T64" fmla="*/ 2147483647 w 870"/>
                    <a:gd name="T65" fmla="*/ 2147483647 h 1344"/>
                    <a:gd name="T66" fmla="*/ 2147483647 w 870"/>
                    <a:gd name="T67" fmla="*/ 2147483647 h 1344"/>
                    <a:gd name="T68" fmla="*/ 2147483647 w 870"/>
                    <a:gd name="T69" fmla="*/ 2147483647 h 1344"/>
                    <a:gd name="T70" fmla="*/ 2147483647 w 870"/>
                    <a:gd name="T71" fmla="*/ 2147483647 h 1344"/>
                    <a:gd name="T72" fmla="*/ 2147483647 w 870"/>
                    <a:gd name="T73" fmla="*/ 0 h 1344"/>
                    <a:gd name="T74" fmla="*/ 2147483647 w 870"/>
                    <a:gd name="T75" fmla="*/ 2147483647 h 1344"/>
                    <a:gd name="T76" fmla="*/ 2147483647 w 870"/>
                    <a:gd name="T77" fmla="*/ 2147483647 h 1344"/>
                    <a:gd name="T78" fmla="*/ 2147483647 w 870"/>
                    <a:gd name="T79" fmla="*/ 2147483647 h 1344"/>
                    <a:gd name="T80" fmla="*/ 2147483647 w 870"/>
                    <a:gd name="T81" fmla="*/ 2147483647 h 1344"/>
                    <a:gd name="T82" fmla="*/ 2147483647 w 870"/>
                    <a:gd name="T83" fmla="*/ 2147483647 h 1344"/>
                    <a:gd name="T84" fmla="*/ 2147483647 w 870"/>
                    <a:gd name="T85" fmla="*/ 2147483647 h 1344"/>
                    <a:gd name="T86" fmla="*/ 2147483647 w 870"/>
                    <a:gd name="T87" fmla="*/ 2147483647 h 1344"/>
                    <a:gd name="T88" fmla="*/ 2147483647 w 870"/>
                    <a:gd name="T89" fmla="*/ 2147483647 h 1344"/>
                    <a:gd name="T90" fmla="*/ 2147483647 w 870"/>
                    <a:gd name="T91" fmla="*/ 2147483647 h 1344"/>
                    <a:gd name="T92" fmla="*/ 2147483647 w 870"/>
                    <a:gd name="T93" fmla="*/ 2147483647 h 1344"/>
                    <a:gd name="T94" fmla="*/ 2147483647 w 870"/>
                    <a:gd name="T95" fmla="*/ 2147483647 h 1344"/>
                    <a:gd name="T96" fmla="*/ 2147483647 w 870"/>
                    <a:gd name="T97" fmla="*/ 2147483647 h 1344"/>
                    <a:gd name="T98" fmla="*/ 2147483647 w 870"/>
                    <a:gd name="T99" fmla="*/ 2147483647 h 1344"/>
                    <a:gd name="T100" fmla="*/ 2147483647 w 870"/>
                    <a:gd name="T101" fmla="*/ 2147483647 h 1344"/>
                    <a:gd name="T102" fmla="*/ 2147483647 w 870"/>
                    <a:gd name="T103" fmla="*/ 2147483647 h 1344"/>
                    <a:gd name="T104" fmla="*/ 2147483647 w 870"/>
                    <a:gd name="T105" fmla="*/ 2147483647 h 1344"/>
                    <a:gd name="T106" fmla="*/ 2147483647 w 870"/>
                    <a:gd name="T107" fmla="*/ 2147483647 h 134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870"/>
                    <a:gd name="T163" fmla="*/ 0 h 1344"/>
                    <a:gd name="T164" fmla="*/ 870 w 870"/>
                    <a:gd name="T165" fmla="*/ 1344 h 134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870" h="1344">
                      <a:moveTo>
                        <a:pt x="36" y="912"/>
                      </a:moveTo>
                      <a:lnTo>
                        <a:pt x="60" y="924"/>
                      </a:lnTo>
                      <a:lnTo>
                        <a:pt x="66" y="936"/>
                      </a:lnTo>
                      <a:lnTo>
                        <a:pt x="84" y="936"/>
                      </a:lnTo>
                      <a:lnTo>
                        <a:pt x="96" y="942"/>
                      </a:lnTo>
                      <a:lnTo>
                        <a:pt x="102" y="948"/>
                      </a:lnTo>
                      <a:lnTo>
                        <a:pt x="108" y="960"/>
                      </a:lnTo>
                      <a:lnTo>
                        <a:pt x="108" y="966"/>
                      </a:lnTo>
                      <a:lnTo>
                        <a:pt x="114" y="972"/>
                      </a:lnTo>
                      <a:lnTo>
                        <a:pt x="126" y="978"/>
                      </a:lnTo>
                      <a:lnTo>
                        <a:pt x="138" y="978"/>
                      </a:lnTo>
                      <a:lnTo>
                        <a:pt x="144" y="972"/>
                      </a:lnTo>
                      <a:lnTo>
                        <a:pt x="156" y="978"/>
                      </a:lnTo>
                      <a:lnTo>
                        <a:pt x="162" y="984"/>
                      </a:lnTo>
                      <a:lnTo>
                        <a:pt x="186" y="984"/>
                      </a:lnTo>
                      <a:lnTo>
                        <a:pt x="186" y="972"/>
                      </a:lnTo>
                      <a:lnTo>
                        <a:pt x="192" y="966"/>
                      </a:lnTo>
                      <a:lnTo>
                        <a:pt x="198" y="966"/>
                      </a:lnTo>
                      <a:lnTo>
                        <a:pt x="210" y="972"/>
                      </a:lnTo>
                      <a:lnTo>
                        <a:pt x="210" y="978"/>
                      </a:lnTo>
                      <a:lnTo>
                        <a:pt x="216" y="984"/>
                      </a:lnTo>
                      <a:lnTo>
                        <a:pt x="216" y="990"/>
                      </a:lnTo>
                      <a:lnTo>
                        <a:pt x="228" y="1002"/>
                      </a:lnTo>
                      <a:lnTo>
                        <a:pt x="264" y="1002"/>
                      </a:lnTo>
                      <a:lnTo>
                        <a:pt x="276" y="1008"/>
                      </a:lnTo>
                      <a:lnTo>
                        <a:pt x="282" y="1014"/>
                      </a:lnTo>
                      <a:lnTo>
                        <a:pt x="294" y="1020"/>
                      </a:lnTo>
                      <a:lnTo>
                        <a:pt x="312" y="1038"/>
                      </a:lnTo>
                      <a:lnTo>
                        <a:pt x="324" y="1044"/>
                      </a:lnTo>
                      <a:lnTo>
                        <a:pt x="330" y="1050"/>
                      </a:lnTo>
                      <a:lnTo>
                        <a:pt x="342" y="1086"/>
                      </a:lnTo>
                      <a:lnTo>
                        <a:pt x="360" y="1086"/>
                      </a:lnTo>
                      <a:lnTo>
                        <a:pt x="372" y="1104"/>
                      </a:lnTo>
                      <a:lnTo>
                        <a:pt x="384" y="1104"/>
                      </a:lnTo>
                      <a:lnTo>
                        <a:pt x="390" y="1110"/>
                      </a:lnTo>
                      <a:lnTo>
                        <a:pt x="390" y="1134"/>
                      </a:lnTo>
                      <a:lnTo>
                        <a:pt x="396" y="1140"/>
                      </a:lnTo>
                      <a:lnTo>
                        <a:pt x="396" y="1146"/>
                      </a:lnTo>
                      <a:lnTo>
                        <a:pt x="408" y="1146"/>
                      </a:lnTo>
                      <a:lnTo>
                        <a:pt x="420" y="1152"/>
                      </a:lnTo>
                      <a:lnTo>
                        <a:pt x="426" y="1158"/>
                      </a:lnTo>
                      <a:lnTo>
                        <a:pt x="426" y="1164"/>
                      </a:lnTo>
                      <a:lnTo>
                        <a:pt x="420" y="1170"/>
                      </a:lnTo>
                      <a:lnTo>
                        <a:pt x="420" y="1194"/>
                      </a:lnTo>
                      <a:lnTo>
                        <a:pt x="432" y="1200"/>
                      </a:lnTo>
                      <a:lnTo>
                        <a:pt x="456" y="1206"/>
                      </a:lnTo>
                      <a:lnTo>
                        <a:pt x="492" y="1206"/>
                      </a:lnTo>
                      <a:lnTo>
                        <a:pt x="492" y="1194"/>
                      </a:lnTo>
                      <a:lnTo>
                        <a:pt x="504" y="1182"/>
                      </a:lnTo>
                      <a:lnTo>
                        <a:pt x="528" y="1182"/>
                      </a:lnTo>
                      <a:lnTo>
                        <a:pt x="534" y="1188"/>
                      </a:lnTo>
                      <a:lnTo>
                        <a:pt x="540" y="1188"/>
                      </a:lnTo>
                      <a:lnTo>
                        <a:pt x="546" y="1194"/>
                      </a:lnTo>
                      <a:lnTo>
                        <a:pt x="558" y="1194"/>
                      </a:lnTo>
                      <a:lnTo>
                        <a:pt x="570" y="1188"/>
                      </a:lnTo>
                      <a:lnTo>
                        <a:pt x="576" y="1182"/>
                      </a:lnTo>
                      <a:lnTo>
                        <a:pt x="588" y="1182"/>
                      </a:lnTo>
                      <a:lnTo>
                        <a:pt x="588" y="1188"/>
                      </a:lnTo>
                      <a:lnTo>
                        <a:pt x="594" y="1200"/>
                      </a:lnTo>
                      <a:lnTo>
                        <a:pt x="600" y="1206"/>
                      </a:lnTo>
                      <a:lnTo>
                        <a:pt x="624" y="1206"/>
                      </a:lnTo>
                      <a:lnTo>
                        <a:pt x="636" y="1212"/>
                      </a:lnTo>
                      <a:lnTo>
                        <a:pt x="642" y="1218"/>
                      </a:lnTo>
                      <a:lnTo>
                        <a:pt x="642" y="1236"/>
                      </a:lnTo>
                      <a:lnTo>
                        <a:pt x="636" y="1248"/>
                      </a:lnTo>
                      <a:lnTo>
                        <a:pt x="630" y="1254"/>
                      </a:lnTo>
                      <a:lnTo>
                        <a:pt x="624" y="1254"/>
                      </a:lnTo>
                      <a:lnTo>
                        <a:pt x="618" y="1260"/>
                      </a:lnTo>
                      <a:lnTo>
                        <a:pt x="618" y="1266"/>
                      </a:lnTo>
                      <a:lnTo>
                        <a:pt x="606" y="1290"/>
                      </a:lnTo>
                      <a:lnTo>
                        <a:pt x="606" y="1308"/>
                      </a:lnTo>
                      <a:lnTo>
                        <a:pt x="612" y="1314"/>
                      </a:lnTo>
                      <a:lnTo>
                        <a:pt x="630" y="1314"/>
                      </a:lnTo>
                      <a:lnTo>
                        <a:pt x="642" y="1332"/>
                      </a:lnTo>
                      <a:lnTo>
                        <a:pt x="660" y="1344"/>
                      </a:lnTo>
                      <a:lnTo>
                        <a:pt x="660" y="1308"/>
                      </a:lnTo>
                      <a:lnTo>
                        <a:pt x="666" y="1236"/>
                      </a:lnTo>
                      <a:lnTo>
                        <a:pt x="684" y="1188"/>
                      </a:lnTo>
                      <a:lnTo>
                        <a:pt x="678" y="1140"/>
                      </a:lnTo>
                      <a:lnTo>
                        <a:pt x="690" y="1128"/>
                      </a:lnTo>
                      <a:lnTo>
                        <a:pt x="696" y="1116"/>
                      </a:lnTo>
                      <a:lnTo>
                        <a:pt x="696" y="1104"/>
                      </a:lnTo>
                      <a:lnTo>
                        <a:pt x="690" y="1092"/>
                      </a:lnTo>
                      <a:lnTo>
                        <a:pt x="678" y="1080"/>
                      </a:lnTo>
                      <a:lnTo>
                        <a:pt x="678" y="1074"/>
                      </a:lnTo>
                      <a:lnTo>
                        <a:pt x="672" y="1068"/>
                      </a:lnTo>
                      <a:lnTo>
                        <a:pt x="672" y="1044"/>
                      </a:lnTo>
                      <a:lnTo>
                        <a:pt x="666" y="1038"/>
                      </a:lnTo>
                      <a:lnTo>
                        <a:pt x="654" y="1032"/>
                      </a:lnTo>
                      <a:lnTo>
                        <a:pt x="642" y="1020"/>
                      </a:lnTo>
                      <a:lnTo>
                        <a:pt x="636" y="1020"/>
                      </a:lnTo>
                      <a:lnTo>
                        <a:pt x="642" y="954"/>
                      </a:lnTo>
                      <a:lnTo>
                        <a:pt x="672" y="948"/>
                      </a:lnTo>
                      <a:lnTo>
                        <a:pt x="678" y="954"/>
                      </a:lnTo>
                      <a:lnTo>
                        <a:pt x="708" y="954"/>
                      </a:lnTo>
                      <a:lnTo>
                        <a:pt x="714" y="948"/>
                      </a:lnTo>
                      <a:lnTo>
                        <a:pt x="714" y="942"/>
                      </a:lnTo>
                      <a:lnTo>
                        <a:pt x="708" y="936"/>
                      </a:lnTo>
                      <a:lnTo>
                        <a:pt x="708" y="930"/>
                      </a:lnTo>
                      <a:lnTo>
                        <a:pt x="696" y="918"/>
                      </a:lnTo>
                      <a:lnTo>
                        <a:pt x="684" y="924"/>
                      </a:lnTo>
                      <a:lnTo>
                        <a:pt x="660" y="912"/>
                      </a:lnTo>
                      <a:lnTo>
                        <a:pt x="660" y="900"/>
                      </a:lnTo>
                      <a:lnTo>
                        <a:pt x="654" y="888"/>
                      </a:lnTo>
                      <a:lnTo>
                        <a:pt x="654" y="876"/>
                      </a:lnTo>
                      <a:lnTo>
                        <a:pt x="660" y="864"/>
                      </a:lnTo>
                      <a:lnTo>
                        <a:pt x="666" y="858"/>
                      </a:lnTo>
                      <a:lnTo>
                        <a:pt x="684" y="858"/>
                      </a:lnTo>
                      <a:lnTo>
                        <a:pt x="696" y="870"/>
                      </a:lnTo>
                      <a:lnTo>
                        <a:pt x="762" y="864"/>
                      </a:lnTo>
                      <a:lnTo>
                        <a:pt x="762" y="846"/>
                      </a:lnTo>
                      <a:lnTo>
                        <a:pt x="768" y="840"/>
                      </a:lnTo>
                      <a:lnTo>
                        <a:pt x="774" y="840"/>
                      </a:lnTo>
                      <a:lnTo>
                        <a:pt x="798" y="864"/>
                      </a:lnTo>
                      <a:lnTo>
                        <a:pt x="828" y="834"/>
                      </a:lnTo>
                      <a:lnTo>
                        <a:pt x="834" y="834"/>
                      </a:lnTo>
                      <a:lnTo>
                        <a:pt x="834" y="846"/>
                      </a:lnTo>
                      <a:lnTo>
                        <a:pt x="840" y="852"/>
                      </a:lnTo>
                      <a:lnTo>
                        <a:pt x="840" y="864"/>
                      </a:lnTo>
                      <a:lnTo>
                        <a:pt x="846" y="876"/>
                      </a:lnTo>
                      <a:lnTo>
                        <a:pt x="846" y="906"/>
                      </a:lnTo>
                      <a:lnTo>
                        <a:pt x="870" y="906"/>
                      </a:lnTo>
                      <a:lnTo>
                        <a:pt x="864" y="900"/>
                      </a:lnTo>
                      <a:lnTo>
                        <a:pt x="864" y="882"/>
                      </a:lnTo>
                      <a:lnTo>
                        <a:pt x="858" y="870"/>
                      </a:lnTo>
                      <a:lnTo>
                        <a:pt x="858" y="852"/>
                      </a:lnTo>
                      <a:lnTo>
                        <a:pt x="852" y="846"/>
                      </a:lnTo>
                      <a:lnTo>
                        <a:pt x="852" y="828"/>
                      </a:lnTo>
                      <a:lnTo>
                        <a:pt x="846" y="822"/>
                      </a:lnTo>
                      <a:lnTo>
                        <a:pt x="846" y="798"/>
                      </a:lnTo>
                      <a:lnTo>
                        <a:pt x="834" y="798"/>
                      </a:lnTo>
                      <a:lnTo>
                        <a:pt x="822" y="786"/>
                      </a:lnTo>
                      <a:lnTo>
                        <a:pt x="798" y="774"/>
                      </a:lnTo>
                      <a:lnTo>
                        <a:pt x="804" y="774"/>
                      </a:lnTo>
                      <a:lnTo>
                        <a:pt x="834" y="744"/>
                      </a:lnTo>
                      <a:lnTo>
                        <a:pt x="840" y="732"/>
                      </a:lnTo>
                      <a:lnTo>
                        <a:pt x="840" y="726"/>
                      </a:lnTo>
                      <a:lnTo>
                        <a:pt x="834" y="714"/>
                      </a:lnTo>
                      <a:lnTo>
                        <a:pt x="822" y="708"/>
                      </a:lnTo>
                      <a:lnTo>
                        <a:pt x="816" y="696"/>
                      </a:lnTo>
                      <a:lnTo>
                        <a:pt x="816" y="672"/>
                      </a:lnTo>
                      <a:lnTo>
                        <a:pt x="804" y="672"/>
                      </a:lnTo>
                      <a:lnTo>
                        <a:pt x="798" y="666"/>
                      </a:lnTo>
                      <a:lnTo>
                        <a:pt x="798" y="654"/>
                      </a:lnTo>
                      <a:lnTo>
                        <a:pt x="804" y="642"/>
                      </a:lnTo>
                      <a:lnTo>
                        <a:pt x="804" y="612"/>
                      </a:lnTo>
                      <a:lnTo>
                        <a:pt x="798" y="600"/>
                      </a:lnTo>
                      <a:lnTo>
                        <a:pt x="798" y="576"/>
                      </a:lnTo>
                      <a:lnTo>
                        <a:pt x="810" y="564"/>
                      </a:lnTo>
                      <a:lnTo>
                        <a:pt x="816" y="564"/>
                      </a:lnTo>
                      <a:lnTo>
                        <a:pt x="822" y="558"/>
                      </a:lnTo>
                      <a:lnTo>
                        <a:pt x="822" y="534"/>
                      </a:lnTo>
                      <a:lnTo>
                        <a:pt x="840" y="516"/>
                      </a:lnTo>
                      <a:lnTo>
                        <a:pt x="840" y="504"/>
                      </a:lnTo>
                      <a:lnTo>
                        <a:pt x="834" y="498"/>
                      </a:lnTo>
                      <a:lnTo>
                        <a:pt x="816" y="498"/>
                      </a:lnTo>
                      <a:lnTo>
                        <a:pt x="804" y="504"/>
                      </a:lnTo>
                      <a:lnTo>
                        <a:pt x="798" y="510"/>
                      </a:lnTo>
                      <a:lnTo>
                        <a:pt x="774" y="504"/>
                      </a:lnTo>
                      <a:lnTo>
                        <a:pt x="768" y="510"/>
                      </a:lnTo>
                      <a:lnTo>
                        <a:pt x="744" y="510"/>
                      </a:lnTo>
                      <a:lnTo>
                        <a:pt x="738" y="504"/>
                      </a:lnTo>
                      <a:lnTo>
                        <a:pt x="720" y="504"/>
                      </a:lnTo>
                      <a:lnTo>
                        <a:pt x="720" y="510"/>
                      </a:lnTo>
                      <a:lnTo>
                        <a:pt x="696" y="510"/>
                      </a:lnTo>
                      <a:lnTo>
                        <a:pt x="672" y="486"/>
                      </a:lnTo>
                      <a:lnTo>
                        <a:pt x="666" y="468"/>
                      </a:lnTo>
                      <a:lnTo>
                        <a:pt x="660" y="456"/>
                      </a:lnTo>
                      <a:lnTo>
                        <a:pt x="654" y="450"/>
                      </a:lnTo>
                      <a:lnTo>
                        <a:pt x="654" y="444"/>
                      </a:lnTo>
                      <a:lnTo>
                        <a:pt x="630" y="444"/>
                      </a:lnTo>
                      <a:lnTo>
                        <a:pt x="618" y="438"/>
                      </a:lnTo>
                      <a:lnTo>
                        <a:pt x="612" y="432"/>
                      </a:lnTo>
                      <a:lnTo>
                        <a:pt x="600" y="432"/>
                      </a:lnTo>
                      <a:lnTo>
                        <a:pt x="600" y="438"/>
                      </a:lnTo>
                      <a:lnTo>
                        <a:pt x="594" y="444"/>
                      </a:lnTo>
                      <a:lnTo>
                        <a:pt x="582" y="444"/>
                      </a:lnTo>
                      <a:lnTo>
                        <a:pt x="570" y="438"/>
                      </a:lnTo>
                      <a:lnTo>
                        <a:pt x="564" y="438"/>
                      </a:lnTo>
                      <a:lnTo>
                        <a:pt x="552" y="432"/>
                      </a:lnTo>
                      <a:lnTo>
                        <a:pt x="540" y="432"/>
                      </a:lnTo>
                      <a:lnTo>
                        <a:pt x="534" y="438"/>
                      </a:lnTo>
                      <a:lnTo>
                        <a:pt x="510" y="438"/>
                      </a:lnTo>
                      <a:lnTo>
                        <a:pt x="504" y="432"/>
                      </a:lnTo>
                      <a:lnTo>
                        <a:pt x="498" y="420"/>
                      </a:lnTo>
                      <a:lnTo>
                        <a:pt x="498" y="408"/>
                      </a:lnTo>
                      <a:lnTo>
                        <a:pt x="486" y="408"/>
                      </a:lnTo>
                      <a:lnTo>
                        <a:pt x="486" y="366"/>
                      </a:lnTo>
                      <a:lnTo>
                        <a:pt x="498" y="342"/>
                      </a:lnTo>
                      <a:lnTo>
                        <a:pt x="498" y="330"/>
                      </a:lnTo>
                      <a:lnTo>
                        <a:pt x="492" y="324"/>
                      </a:lnTo>
                      <a:lnTo>
                        <a:pt x="480" y="318"/>
                      </a:lnTo>
                      <a:lnTo>
                        <a:pt x="474" y="312"/>
                      </a:lnTo>
                      <a:lnTo>
                        <a:pt x="474" y="276"/>
                      </a:lnTo>
                      <a:lnTo>
                        <a:pt x="468" y="264"/>
                      </a:lnTo>
                      <a:lnTo>
                        <a:pt x="456" y="252"/>
                      </a:lnTo>
                      <a:lnTo>
                        <a:pt x="450" y="252"/>
                      </a:lnTo>
                      <a:lnTo>
                        <a:pt x="438" y="264"/>
                      </a:lnTo>
                      <a:lnTo>
                        <a:pt x="438" y="270"/>
                      </a:lnTo>
                      <a:lnTo>
                        <a:pt x="432" y="264"/>
                      </a:lnTo>
                      <a:lnTo>
                        <a:pt x="432" y="252"/>
                      </a:lnTo>
                      <a:lnTo>
                        <a:pt x="438" y="240"/>
                      </a:lnTo>
                      <a:lnTo>
                        <a:pt x="462" y="216"/>
                      </a:lnTo>
                      <a:lnTo>
                        <a:pt x="462" y="192"/>
                      </a:lnTo>
                      <a:lnTo>
                        <a:pt x="468" y="186"/>
                      </a:lnTo>
                      <a:lnTo>
                        <a:pt x="468" y="168"/>
                      </a:lnTo>
                      <a:lnTo>
                        <a:pt x="480" y="132"/>
                      </a:lnTo>
                      <a:lnTo>
                        <a:pt x="504" y="108"/>
                      </a:lnTo>
                      <a:lnTo>
                        <a:pt x="522" y="102"/>
                      </a:lnTo>
                      <a:lnTo>
                        <a:pt x="534" y="90"/>
                      </a:lnTo>
                      <a:lnTo>
                        <a:pt x="540" y="78"/>
                      </a:lnTo>
                      <a:lnTo>
                        <a:pt x="540" y="72"/>
                      </a:lnTo>
                      <a:lnTo>
                        <a:pt x="546" y="66"/>
                      </a:lnTo>
                      <a:lnTo>
                        <a:pt x="558" y="66"/>
                      </a:lnTo>
                      <a:lnTo>
                        <a:pt x="564" y="60"/>
                      </a:lnTo>
                      <a:lnTo>
                        <a:pt x="570" y="60"/>
                      </a:lnTo>
                      <a:lnTo>
                        <a:pt x="576" y="54"/>
                      </a:lnTo>
                      <a:lnTo>
                        <a:pt x="582" y="54"/>
                      </a:lnTo>
                      <a:lnTo>
                        <a:pt x="600" y="36"/>
                      </a:lnTo>
                      <a:lnTo>
                        <a:pt x="600" y="12"/>
                      </a:lnTo>
                      <a:lnTo>
                        <a:pt x="594" y="6"/>
                      </a:lnTo>
                      <a:lnTo>
                        <a:pt x="582" y="0"/>
                      </a:lnTo>
                      <a:lnTo>
                        <a:pt x="570" y="6"/>
                      </a:lnTo>
                      <a:lnTo>
                        <a:pt x="546" y="6"/>
                      </a:lnTo>
                      <a:lnTo>
                        <a:pt x="540" y="12"/>
                      </a:lnTo>
                      <a:lnTo>
                        <a:pt x="534" y="12"/>
                      </a:lnTo>
                      <a:lnTo>
                        <a:pt x="522" y="24"/>
                      </a:lnTo>
                      <a:lnTo>
                        <a:pt x="522" y="36"/>
                      </a:lnTo>
                      <a:lnTo>
                        <a:pt x="516" y="48"/>
                      </a:lnTo>
                      <a:lnTo>
                        <a:pt x="504" y="60"/>
                      </a:lnTo>
                      <a:lnTo>
                        <a:pt x="492" y="60"/>
                      </a:lnTo>
                      <a:lnTo>
                        <a:pt x="480" y="54"/>
                      </a:lnTo>
                      <a:lnTo>
                        <a:pt x="474" y="54"/>
                      </a:lnTo>
                      <a:lnTo>
                        <a:pt x="444" y="84"/>
                      </a:lnTo>
                      <a:lnTo>
                        <a:pt x="444" y="90"/>
                      </a:lnTo>
                      <a:lnTo>
                        <a:pt x="408" y="102"/>
                      </a:lnTo>
                      <a:lnTo>
                        <a:pt x="402" y="96"/>
                      </a:lnTo>
                      <a:lnTo>
                        <a:pt x="390" y="90"/>
                      </a:lnTo>
                      <a:lnTo>
                        <a:pt x="384" y="90"/>
                      </a:lnTo>
                      <a:lnTo>
                        <a:pt x="378" y="102"/>
                      </a:lnTo>
                      <a:lnTo>
                        <a:pt x="378" y="120"/>
                      </a:lnTo>
                      <a:lnTo>
                        <a:pt x="372" y="132"/>
                      </a:lnTo>
                      <a:lnTo>
                        <a:pt x="366" y="138"/>
                      </a:lnTo>
                      <a:lnTo>
                        <a:pt x="354" y="138"/>
                      </a:lnTo>
                      <a:lnTo>
                        <a:pt x="354" y="132"/>
                      </a:lnTo>
                      <a:lnTo>
                        <a:pt x="360" y="126"/>
                      </a:lnTo>
                      <a:lnTo>
                        <a:pt x="354" y="120"/>
                      </a:lnTo>
                      <a:lnTo>
                        <a:pt x="342" y="120"/>
                      </a:lnTo>
                      <a:lnTo>
                        <a:pt x="330" y="126"/>
                      </a:lnTo>
                      <a:lnTo>
                        <a:pt x="318" y="126"/>
                      </a:lnTo>
                      <a:lnTo>
                        <a:pt x="312" y="132"/>
                      </a:lnTo>
                      <a:lnTo>
                        <a:pt x="306" y="132"/>
                      </a:lnTo>
                      <a:lnTo>
                        <a:pt x="300" y="144"/>
                      </a:lnTo>
                      <a:lnTo>
                        <a:pt x="288" y="150"/>
                      </a:lnTo>
                      <a:lnTo>
                        <a:pt x="282" y="162"/>
                      </a:lnTo>
                      <a:lnTo>
                        <a:pt x="276" y="168"/>
                      </a:lnTo>
                      <a:lnTo>
                        <a:pt x="276" y="186"/>
                      </a:lnTo>
                      <a:lnTo>
                        <a:pt x="282" y="192"/>
                      </a:lnTo>
                      <a:lnTo>
                        <a:pt x="264" y="222"/>
                      </a:lnTo>
                      <a:lnTo>
                        <a:pt x="276" y="246"/>
                      </a:lnTo>
                      <a:lnTo>
                        <a:pt x="252" y="246"/>
                      </a:lnTo>
                      <a:lnTo>
                        <a:pt x="240" y="252"/>
                      </a:lnTo>
                      <a:lnTo>
                        <a:pt x="228" y="264"/>
                      </a:lnTo>
                      <a:lnTo>
                        <a:pt x="228" y="276"/>
                      </a:lnTo>
                      <a:lnTo>
                        <a:pt x="222" y="288"/>
                      </a:lnTo>
                      <a:lnTo>
                        <a:pt x="216" y="294"/>
                      </a:lnTo>
                      <a:lnTo>
                        <a:pt x="204" y="294"/>
                      </a:lnTo>
                      <a:lnTo>
                        <a:pt x="198" y="300"/>
                      </a:lnTo>
                      <a:lnTo>
                        <a:pt x="192" y="300"/>
                      </a:lnTo>
                      <a:lnTo>
                        <a:pt x="174" y="306"/>
                      </a:lnTo>
                      <a:lnTo>
                        <a:pt x="186" y="330"/>
                      </a:lnTo>
                      <a:lnTo>
                        <a:pt x="186" y="366"/>
                      </a:lnTo>
                      <a:lnTo>
                        <a:pt x="168" y="366"/>
                      </a:lnTo>
                      <a:lnTo>
                        <a:pt x="168" y="360"/>
                      </a:lnTo>
                      <a:lnTo>
                        <a:pt x="174" y="354"/>
                      </a:lnTo>
                      <a:lnTo>
                        <a:pt x="174" y="342"/>
                      </a:lnTo>
                      <a:lnTo>
                        <a:pt x="144" y="312"/>
                      </a:lnTo>
                      <a:lnTo>
                        <a:pt x="138" y="312"/>
                      </a:lnTo>
                      <a:lnTo>
                        <a:pt x="132" y="318"/>
                      </a:lnTo>
                      <a:lnTo>
                        <a:pt x="132" y="336"/>
                      </a:lnTo>
                      <a:lnTo>
                        <a:pt x="138" y="348"/>
                      </a:lnTo>
                      <a:lnTo>
                        <a:pt x="150" y="354"/>
                      </a:lnTo>
                      <a:lnTo>
                        <a:pt x="150" y="366"/>
                      </a:lnTo>
                      <a:lnTo>
                        <a:pt x="138" y="390"/>
                      </a:lnTo>
                      <a:lnTo>
                        <a:pt x="132" y="396"/>
                      </a:lnTo>
                      <a:lnTo>
                        <a:pt x="120" y="390"/>
                      </a:lnTo>
                      <a:lnTo>
                        <a:pt x="114" y="384"/>
                      </a:lnTo>
                      <a:lnTo>
                        <a:pt x="102" y="414"/>
                      </a:lnTo>
                      <a:lnTo>
                        <a:pt x="114" y="438"/>
                      </a:lnTo>
                      <a:lnTo>
                        <a:pt x="114" y="450"/>
                      </a:lnTo>
                      <a:lnTo>
                        <a:pt x="126" y="462"/>
                      </a:lnTo>
                      <a:lnTo>
                        <a:pt x="132" y="474"/>
                      </a:lnTo>
                      <a:lnTo>
                        <a:pt x="132" y="480"/>
                      </a:lnTo>
                      <a:lnTo>
                        <a:pt x="120" y="492"/>
                      </a:lnTo>
                      <a:lnTo>
                        <a:pt x="114" y="492"/>
                      </a:lnTo>
                      <a:lnTo>
                        <a:pt x="132" y="516"/>
                      </a:lnTo>
                      <a:lnTo>
                        <a:pt x="138" y="552"/>
                      </a:lnTo>
                      <a:lnTo>
                        <a:pt x="114" y="558"/>
                      </a:lnTo>
                      <a:lnTo>
                        <a:pt x="132" y="576"/>
                      </a:lnTo>
                      <a:lnTo>
                        <a:pt x="132" y="636"/>
                      </a:lnTo>
                      <a:lnTo>
                        <a:pt x="120" y="642"/>
                      </a:lnTo>
                      <a:lnTo>
                        <a:pt x="114" y="654"/>
                      </a:lnTo>
                      <a:lnTo>
                        <a:pt x="114" y="678"/>
                      </a:lnTo>
                      <a:lnTo>
                        <a:pt x="138" y="702"/>
                      </a:lnTo>
                      <a:lnTo>
                        <a:pt x="138" y="720"/>
                      </a:lnTo>
                      <a:lnTo>
                        <a:pt x="132" y="732"/>
                      </a:lnTo>
                      <a:lnTo>
                        <a:pt x="120" y="738"/>
                      </a:lnTo>
                      <a:lnTo>
                        <a:pt x="114" y="750"/>
                      </a:lnTo>
                      <a:lnTo>
                        <a:pt x="102" y="756"/>
                      </a:lnTo>
                      <a:lnTo>
                        <a:pt x="96" y="762"/>
                      </a:lnTo>
                      <a:lnTo>
                        <a:pt x="114" y="774"/>
                      </a:lnTo>
                      <a:lnTo>
                        <a:pt x="84" y="798"/>
                      </a:lnTo>
                      <a:lnTo>
                        <a:pt x="66" y="798"/>
                      </a:lnTo>
                      <a:lnTo>
                        <a:pt x="54" y="804"/>
                      </a:lnTo>
                      <a:lnTo>
                        <a:pt x="36" y="810"/>
                      </a:lnTo>
                      <a:lnTo>
                        <a:pt x="30" y="822"/>
                      </a:lnTo>
                      <a:lnTo>
                        <a:pt x="30" y="846"/>
                      </a:lnTo>
                      <a:lnTo>
                        <a:pt x="36" y="852"/>
                      </a:lnTo>
                      <a:lnTo>
                        <a:pt x="36" y="858"/>
                      </a:lnTo>
                      <a:lnTo>
                        <a:pt x="6" y="858"/>
                      </a:lnTo>
                      <a:lnTo>
                        <a:pt x="0" y="864"/>
                      </a:lnTo>
                      <a:lnTo>
                        <a:pt x="0" y="876"/>
                      </a:lnTo>
                      <a:lnTo>
                        <a:pt x="6" y="888"/>
                      </a:lnTo>
                      <a:lnTo>
                        <a:pt x="18" y="894"/>
                      </a:lnTo>
                      <a:lnTo>
                        <a:pt x="24" y="906"/>
                      </a:lnTo>
                      <a:lnTo>
                        <a:pt x="36" y="912"/>
                      </a:lnTo>
                      <a:close/>
                    </a:path>
                  </a:pathLst>
                </a:custGeom>
                <a:solidFill>
                  <a:srgbClr val="645746">
                    <a:lumMod val="40000"/>
                    <a:lumOff val="60000"/>
                  </a:srgbClr>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54" name="Chile" descr="© INSCALE GmbH, 15.06.2010"/>
                <p:cNvSpPr>
                  <a:spLocks noEditPoints="1"/>
                </p:cNvSpPr>
                <p:nvPr/>
              </p:nvSpPr>
              <p:spPr bwMode="auto">
                <a:xfrm>
                  <a:off x="1392" y="2673"/>
                  <a:ext cx="296" cy="775"/>
                </a:xfrm>
                <a:custGeom>
                  <a:avLst/>
                  <a:gdLst>
                    <a:gd name="T0" fmla="*/ 2147483647 w 1158"/>
                    <a:gd name="T1" fmla="*/ 2147483647 h 3030"/>
                    <a:gd name="T2" fmla="*/ 2147483647 w 1158"/>
                    <a:gd name="T3" fmla="*/ 2147483647 h 3030"/>
                    <a:gd name="T4" fmla="*/ 2147483647 w 1158"/>
                    <a:gd name="T5" fmla="*/ 2147483647 h 3030"/>
                    <a:gd name="T6" fmla="*/ 2147483647 w 1158"/>
                    <a:gd name="T7" fmla="*/ 2147483647 h 3030"/>
                    <a:gd name="T8" fmla="*/ 2147483647 w 1158"/>
                    <a:gd name="T9" fmla="*/ 2147483647 h 3030"/>
                    <a:gd name="T10" fmla="*/ 2147483647 w 1158"/>
                    <a:gd name="T11" fmla="*/ 2147483647 h 3030"/>
                    <a:gd name="T12" fmla="*/ 2147483647 w 1158"/>
                    <a:gd name="T13" fmla="*/ 2147483647 h 3030"/>
                    <a:gd name="T14" fmla="*/ 2147483647 w 1158"/>
                    <a:gd name="T15" fmla="*/ 2147483647 h 3030"/>
                    <a:gd name="T16" fmla="*/ 2147483647 w 1158"/>
                    <a:gd name="T17" fmla="*/ 2147483647 h 3030"/>
                    <a:gd name="T18" fmla="*/ 2147483647 w 1158"/>
                    <a:gd name="T19" fmla="*/ 2147483647 h 3030"/>
                    <a:gd name="T20" fmla="*/ 2147483647 w 1158"/>
                    <a:gd name="T21" fmla="*/ 2147483647 h 3030"/>
                    <a:gd name="T22" fmla="*/ 2147483647 w 1158"/>
                    <a:gd name="T23" fmla="*/ 2147483647 h 3030"/>
                    <a:gd name="T24" fmla="*/ 2147483647 w 1158"/>
                    <a:gd name="T25" fmla="*/ 2147483647 h 3030"/>
                    <a:gd name="T26" fmla="*/ 2147483647 w 1158"/>
                    <a:gd name="T27" fmla="*/ 2147483647 h 3030"/>
                    <a:gd name="T28" fmla="*/ 2147483647 w 1158"/>
                    <a:gd name="T29" fmla="*/ 2147483647 h 3030"/>
                    <a:gd name="T30" fmla="*/ 2147483647 w 1158"/>
                    <a:gd name="T31" fmla="*/ 2147483647 h 3030"/>
                    <a:gd name="T32" fmla="*/ 2147483647 w 1158"/>
                    <a:gd name="T33" fmla="*/ 2147483647 h 3030"/>
                    <a:gd name="T34" fmla="*/ 2147483647 w 1158"/>
                    <a:gd name="T35" fmla="*/ 2147483647 h 3030"/>
                    <a:gd name="T36" fmla="*/ 2147483647 w 1158"/>
                    <a:gd name="T37" fmla="*/ 2147483647 h 3030"/>
                    <a:gd name="T38" fmla="*/ 2147483647 w 1158"/>
                    <a:gd name="T39" fmla="*/ 2147483647 h 3030"/>
                    <a:gd name="T40" fmla="*/ 2147483647 w 1158"/>
                    <a:gd name="T41" fmla="*/ 2147483647 h 3030"/>
                    <a:gd name="T42" fmla="*/ 2147483647 w 1158"/>
                    <a:gd name="T43" fmla="*/ 2147483647 h 3030"/>
                    <a:gd name="T44" fmla="*/ 2147483647 w 1158"/>
                    <a:gd name="T45" fmla="*/ 2147483647 h 3030"/>
                    <a:gd name="T46" fmla="*/ 2147483647 w 1158"/>
                    <a:gd name="T47" fmla="*/ 2147483647 h 3030"/>
                    <a:gd name="T48" fmla="*/ 2147483647 w 1158"/>
                    <a:gd name="T49" fmla="*/ 2147483647 h 3030"/>
                    <a:gd name="T50" fmla="*/ 2147483647 w 1158"/>
                    <a:gd name="T51" fmla="*/ 2147483647 h 3030"/>
                    <a:gd name="T52" fmla="*/ 2147483647 w 1158"/>
                    <a:gd name="T53" fmla="*/ 2147483647 h 3030"/>
                    <a:gd name="T54" fmla="*/ 2147483647 w 1158"/>
                    <a:gd name="T55" fmla="*/ 2147483647 h 3030"/>
                    <a:gd name="T56" fmla="*/ 2147483647 w 1158"/>
                    <a:gd name="T57" fmla="*/ 2147483647 h 3030"/>
                    <a:gd name="T58" fmla="*/ 2147483647 w 1158"/>
                    <a:gd name="T59" fmla="*/ 2147483647 h 3030"/>
                    <a:gd name="T60" fmla="*/ 2147483647 w 1158"/>
                    <a:gd name="T61" fmla="*/ 2147483647 h 3030"/>
                    <a:gd name="T62" fmla="*/ 2147483647 w 1158"/>
                    <a:gd name="T63" fmla="*/ 2147483647 h 3030"/>
                    <a:gd name="T64" fmla="*/ 2147483647 w 1158"/>
                    <a:gd name="T65" fmla="*/ 2147483647 h 3030"/>
                    <a:gd name="T66" fmla="*/ 2147483647 w 1158"/>
                    <a:gd name="T67" fmla="*/ 2147483647 h 3030"/>
                    <a:gd name="T68" fmla="*/ 2147483647 w 1158"/>
                    <a:gd name="T69" fmla="*/ 2147483647 h 3030"/>
                    <a:gd name="T70" fmla="*/ 2147483647 w 1158"/>
                    <a:gd name="T71" fmla="*/ 2147483647 h 3030"/>
                    <a:gd name="T72" fmla="*/ 2147483647 w 1158"/>
                    <a:gd name="T73" fmla="*/ 2147483647 h 3030"/>
                    <a:gd name="T74" fmla="*/ 2147483647 w 1158"/>
                    <a:gd name="T75" fmla="*/ 2147483647 h 3030"/>
                    <a:gd name="T76" fmla="*/ 2147483647 w 1158"/>
                    <a:gd name="T77" fmla="*/ 2147483647 h 3030"/>
                    <a:gd name="T78" fmla="*/ 0 w 1158"/>
                    <a:gd name="T79" fmla="*/ 2147483647 h 3030"/>
                    <a:gd name="T80" fmla="*/ 2147483647 w 1158"/>
                    <a:gd name="T81" fmla="*/ 2147483647 h 3030"/>
                    <a:gd name="T82" fmla="*/ 2147483647 w 1158"/>
                    <a:gd name="T83" fmla="*/ 2147483647 h 3030"/>
                    <a:gd name="T84" fmla="*/ 2147483647 w 1158"/>
                    <a:gd name="T85" fmla="*/ 2147483647 h 3030"/>
                    <a:gd name="T86" fmla="*/ 2147483647 w 1158"/>
                    <a:gd name="T87" fmla="*/ 2147483647 h 3030"/>
                    <a:gd name="T88" fmla="*/ 2147483647 w 1158"/>
                    <a:gd name="T89" fmla="*/ 2147483647 h 3030"/>
                    <a:gd name="T90" fmla="*/ 2147483647 w 1158"/>
                    <a:gd name="T91" fmla="*/ 2147483647 h 3030"/>
                    <a:gd name="T92" fmla="*/ 2147483647 w 1158"/>
                    <a:gd name="T93" fmla="*/ 2147483647 h 3030"/>
                    <a:gd name="T94" fmla="*/ 2147483647 w 1158"/>
                    <a:gd name="T95" fmla="*/ 2147483647 h 3030"/>
                    <a:gd name="T96" fmla="*/ 2147483647 w 1158"/>
                    <a:gd name="T97" fmla="*/ 2147483647 h 3030"/>
                    <a:gd name="T98" fmla="*/ 2147483647 w 1158"/>
                    <a:gd name="T99" fmla="*/ 2147483647 h 3030"/>
                    <a:gd name="T100" fmla="*/ 2147483647 w 1158"/>
                    <a:gd name="T101" fmla="*/ 2147483647 h 3030"/>
                    <a:gd name="T102" fmla="*/ 2147483647 w 1158"/>
                    <a:gd name="T103" fmla="*/ 2147483647 h 3030"/>
                    <a:gd name="T104" fmla="*/ 2147483647 w 1158"/>
                    <a:gd name="T105" fmla="*/ 2147483647 h 3030"/>
                    <a:gd name="T106" fmla="*/ 2147483647 w 1158"/>
                    <a:gd name="T107" fmla="*/ 2147483647 h 3030"/>
                    <a:gd name="T108" fmla="*/ 2147483647 w 1158"/>
                    <a:gd name="T109" fmla="*/ 2147483647 h 3030"/>
                    <a:gd name="T110" fmla="*/ 2147483647 w 1158"/>
                    <a:gd name="T111" fmla="*/ 2147483647 h 3030"/>
                    <a:gd name="T112" fmla="*/ 2147483647 w 1158"/>
                    <a:gd name="T113" fmla="*/ 2147483647 h 3030"/>
                    <a:gd name="T114" fmla="*/ 2147483647 w 1158"/>
                    <a:gd name="T115" fmla="*/ 2147483647 h 3030"/>
                    <a:gd name="T116" fmla="*/ 2147483647 w 1158"/>
                    <a:gd name="T117" fmla="*/ 2147483647 h 3030"/>
                    <a:gd name="T118" fmla="*/ 2147483647 w 1158"/>
                    <a:gd name="T119" fmla="*/ 2147483647 h 3030"/>
                    <a:gd name="T120" fmla="*/ 2147483647 w 1158"/>
                    <a:gd name="T121" fmla="*/ 2147483647 h 3030"/>
                    <a:gd name="T122" fmla="*/ 2147483647 w 1158"/>
                    <a:gd name="T123" fmla="*/ 2147483647 h 303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58"/>
                    <a:gd name="T187" fmla="*/ 0 h 3030"/>
                    <a:gd name="T188" fmla="*/ 1158 w 1158"/>
                    <a:gd name="T189" fmla="*/ 3030 h 3030"/>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58" h="3030">
                      <a:moveTo>
                        <a:pt x="1014" y="2910"/>
                      </a:moveTo>
                      <a:lnTo>
                        <a:pt x="984" y="2898"/>
                      </a:lnTo>
                      <a:lnTo>
                        <a:pt x="966" y="2880"/>
                      </a:lnTo>
                      <a:lnTo>
                        <a:pt x="948" y="2874"/>
                      </a:lnTo>
                      <a:lnTo>
                        <a:pt x="942" y="2862"/>
                      </a:lnTo>
                      <a:lnTo>
                        <a:pt x="936" y="2856"/>
                      </a:lnTo>
                      <a:lnTo>
                        <a:pt x="936" y="2850"/>
                      </a:lnTo>
                      <a:lnTo>
                        <a:pt x="906" y="2850"/>
                      </a:lnTo>
                      <a:lnTo>
                        <a:pt x="912" y="2832"/>
                      </a:lnTo>
                      <a:lnTo>
                        <a:pt x="870" y="2796"/>
                      </a:lnTo>
                      <a:lnTo>
                        <a:pt x="840" y="2802"/>
                      </a:lnTo>
                      <a:lnTo>
                        <a:pt x="828" y="2796"/>
                      </a:lnTo>
                      <a:lnTo>
                        <a:pt x="816" y="2808"/>
                      </a:lnTo>
                      <a:lnTo>
                        <a:pt x="792" y="2814"/>
                      </a:lnTo>
                      <a:lnTo>
                        <a:pt x="798" y="2832"/>
                      </a:lnTo>
                      <a:lnTo>
                        <a:pt x="780" y="2832"/>
                      </a:lnTo>
                      <a:lnTo>
                        <a:pt x="780" y="2862"/>
                      </a:lnTo>
                      <a:lnTo>
                        <a:pt x="786" y="2868"/>
                      </a:lnTo>
                      <a:lnTo>
                        <a:pt x="798" y="2868"/>
                      </a:lnTo>
                      <a:lnTo>
                        <a:pt x="810" y="2862"/>
                      </a:lnTo>
                      <a:lnTo>
                        <a:pt x="816" y="2856"/>
                      </a:lnTo>
                      <a:lnTo>
                        <a:pt x="828" y="2850"/>
                      </a:lnTo>
                      <a:lnTo>
                        <a:pt x="834" y="2844"/>
                      </a:lnTo>
                      <a:lnTo>
                        <a:pt x="858" y="2856"/>
                      </a:lnTo>
                      <a:lnTo>
                        <a:pt x="858" y="2874"/>
                      </a:lnTo>
                      <a:lnTo>
                        <a:pt x="846" y="2880"/>
                      </a:lnTo>
                      <a:lnTo>
                        <a:pt x="828" y="2898"/>
                      </a:lnTo>
                      <a:lnTo>
                        <a:pt x="822" y="2898"/>
                      </a:lnTo>
                      <a:lnTo>
                        <a:pt x="828" y="2904"/>
                      </a:lnTo>
                      <a:lnTo>
                        <a:pt x="882" y="2922"/>
                      </a:lnTo>
                      <a:lnTo>
                        <a:pt x="912" y="2928"/>
                      </a:lnTo>
                      <a:lnTo>
                        <a:pt x="924" y="2934"/>
                      </a:lnTo>
                      <a:lnTo>
                        <a:pt x="906" y="2958"/>
                      </a:lnTo>
                      <a:lnTo>
                        <a:pt x="906" y="2952"/>
                      </a:lnTo>
                      <a:lnTo>
                        <a:pt x="894" y="2940"/>
                      </a:lnTo>
                      <a:lnTo>
                        <a:pt x="876" y="2940"/>
                      </a:lnTo>
                      <a:lnTo>
                        <a:pt x="870" y="2946"/>
                      </a:lnTo>
                      <a:lnTo>
                        <a:pt x="870" y="2952"/>
                      </a:lnTo>
                      <a:lnTo>
                        <a:pt x="852" y="2928"/>
                      </a:lnTo>
                      <a:lnTo>
                        <a:pt x="834" y="2934"/>
                      </a:lnTo>
                      <a:lnTo>
                        <a:pt x="846" y="2946"/>
                      </a:lnTo>
                      <a:lnTo>
                        <a:pt x="816" y="2940"/>
                      </a:lnTo>
                      <a:lnTo>
                        <a:pt x="822" y="2946"/>
                      </a:lnTo>
                      <a:lnTo>
                        <a:pt x="828" y="2958"/>
                      </a:lnTo>
                      <a:lnTo>
                        <a:pt x="834" y="2964"/>
                      </a:lnTo>
                      <a:lnTo>
                        <a:pt x="894" y="2964"/>
                      </a:lnTo>
                      <a:lnTo>
                        <a:pt x="906" y="2970"/>
                      </a:lnTo>
                      <a:lnTo>
                        <a:pt x="1050" y="2970"/>
                      </a:lnTo>
                      <a:lnTo>
                        <a:pt x="1074" y="2982"/>
                      </a:lnTo>
                      <a:lnTo>
                        <a:pt x="1080" y="2988"/>
                      </a:lnTo>
                      <a:lnTo>
                        <a:pt x="1086" y="2988"/>
                      </a:lnTo>
                      <a:lnTo>
                        <a:pt x="1122" y="2970"/>
                      </a:lnTo>
                      <a:lnTo>
                        <a:pt x="1140" y="2976"/>
                      </a:lnTo>
                      <a:lnTo>
                        <a:pt x="1152" y="2976"/>
                      </a:lnTo>
                      <a:lnTo>
                        <a:pt x="1158" y="2952"/>
                      </a:lnTo>
                      <a:lnTo>
                        <a:pt x="1140" y="2952"/>
                      </a:lnTo>
                      <a:lnTo>
                        <a:pt x="1086" y="2940"/>
                      </a:lnTo>
                      <a:lnTo>
                        <a:pt x="1014" y="2910"/>
                      </a:lnTo>
                      <a:close/>
                      <a:moveTo>
                        <a:pt x="990" y="2988"/>
                      </a:moveTo>
                      <a:lnTo>
                        <a:pt x="1014" y="3000"/>
                      </a:lnTo>
                      <a:lnTo>
                        <a:pt x="1068" y="3006"/>
                      </a:lnTo>
                      <a:lnTo>
                        <a:pt x="1038" y="2982"/>
                      </a:lnTo>
                      <a:lnTo>
                        <a:pt x="990" y="2988"/>
                      </a:lnTo>
                      <a:close/>
                      <a:moveTo>
                        <a:pt x="960" y="2994"/>
                      </a:moveTo>
                      <a:lnTo>
                        <a:pt x="966" y="2982"/>
                      </a:lnTo>
                      <a:lnTo>
                        <a:pt x="888" y="2982"/>
                      </a:lnTo>
                      <a:lnTo>
                        <a:pt x="906" y="3012"/>
                      </a:lnTo>
                      <a:lnTo>
                        <a:pt x="936" y="3018"/>
                      </a:lnTo>
                      <a:lnTo>
                        <a:pt x="930" y="3006"/>
                      </a:lnTo>
                      <a:lnTo>
                        <a:pt x="936" y="3000"/>
                      </a:lnTo>
                      <a:lnTo>
                        <a:pt x="948" y="3012"/>
                      </a:lnTo>
                      <a:lnTo>
                        <a:pt x="996" y="3012"/>
                      </a:lnTo>
                      <a:lnTo>
                        <a:pt x="1008" y="3030"/>
                      </a:lnTo>
                      <a:lnTo>
                        <a:pt x="1026" y="3030"/>
                      </a:lnTo>
                      <a:lnTo>
                        <a:pt x="996" y="3000"/>
                      </a:lnTo>
                      <a:lnTo>
                        <a:pt x="960" y="2994"/>
                      </a:lnTo>
                      <a:close/>
                      <a:moveTo>
                        <a:pt x="804" y="2946"/>
                      </a:moveTo>
                      <a:lnTo>
                        <a:pt x="744" y="2940"/>
                      </a:lnTo>
                      <a:lnTo>
                        <a:pt x="750" y="2958"/>
                      </a:lnTo>
                      <a:lnTo>
                        <a:pt x="792" y="2958"/>
                      </a:lnTo>
                      <a:lnTo>
                        <a:pt x="804" y="2976"/>
                      </a:lnTo>
                      <a:lnTo>
                        <a:pt x="864" y="3000"/>
                      </a:lnTo>
                      <a:lnTo>
                        <a:pt x="828" y="2970"/>
                      </a:lnTo>
                      <a:lnTo>
                        <a:pt x="804" y="2946"/>
                      </a:lnTo>
                      <a:close/>
                      <a:moveTo>
                        <a:pt x="804" y="2880"/>
                      </a:moveTo>
                      <a:lnTo>
                        <a:pt x="786" y="2898"/>
                      </a:lnTo>
                      <a:lnTo>
                        <a:pt x="792" y="2928"/>
                      </a:lnTo>
                      <a:lnTo>
                        <a:pt x="816" y="2922"/>
                      </a:lnTo>
                      <a:lnTo>
                        <a:pt x="804" y="2880"/>
                      </a:lnTo>
                      <a:close/>
                      <a:moveTo>
                        <a:pt x="774" y="2928"/>
                      </a:moveTo>
                      <a:lnTo>
                        <a:pt x="768" y="2910"/>
                      </a:lnTo>
                      <a:lnTo>
                        <a:pt x="720" y="2898"/>
                      </a:lnTo>
                      <a:lnTo>
                        <a:pt x="708" y="2916"/>
                      </a:lnTo>
                      <a:lnTo>
                        <a:pt x="708" y="2934"/>
                      </a:lnTo>
                      <a:lnTo>
                        <a:pt x="744" y="2922"/>
                      </a:lnTo>
                      <a:lnTo>
                        <a:pt x="774" y="2928"/>
                      </a:lnTo>
                      <a:close/>
                      <a:moveTo>
                        <a:pt x="612" y="2772"/>
                      </a:moveTo>
                      <a:lnTo>
                        <a:pt x="606" y="2766"/>
                      </a:lnTo>
                      <a:lnTo>
                        <a:pt x="594" y="2766"/>
                      </a:lnTo>
                      <a:lnTo>
                        <a:pt x="588" y="2760"/>
                      </a:lnTo>
                      <a:lnTo>
                        <a:pt x="570" y="2760"/>
                      </a:lnTo>
                      <a:lnTo>
                        <a:pt x="570" y="2766"/>
                      </a:lnTo>
                      <a:lnTo>
                        <a:pt x="564" y="2778"/>
                      </a:lnTo>
                      <a:lnTo>
                        <a:pt x="564" y="2808"/>
                      </a:lnTo>
                      <a:lnTo>
                        <a:pt x="570" y="2808"/>
                      </a:lnTo>
                      <a:lnTo>
                        <a:pt x="576" y="2802"/>
                      </a:lnTo>
                      <a:lnTo>
                        <a:pt x="588" y="2802"/>
                      </a:lnTo>
                      <a:lnTo>
                        <a:pt x="594" y="2796"/>
                      </a:lnTo>
                      <a:lnTo>
                        <a:pt x="600" y="2820"/>
                      </a:lnTo>
                      <a:lnTo>
                        <a:pt x="630" y="2808"/>
                      </a:lnTo>
                      <a:lnTo>
                        <a:pt x="612" y="2790"/>
                      </a:lnTo>
                      <a:lnTo>
                        <a:pt x="618" y="2772"/>
                      </a:lnTo>
                      <a:lnTo>
                        <a:pt x="612" y="2772"/>
                      </a:lnTo>
                      <a:close/>
                      <a:moveTo>
                        <a:pt x="552" y="2826"/>
                      </a:moveTo>
                      <a:lnTo>
                        <a:pt x="516" y="2808"/>
                      </a:lnTo>
                      <a:lnTo>
                        <a:pt x="546" y="2832"/>
                      </a:lnTo>
                      <a:lnTo>
                        <a:pt x="588" y="2844"/>
                      </a:lnTo>
                      <a:lnTo>
                        <a:pt x="606" y="2850"/>
                      </a:lnTo>
                      <a:lnTo>
                        <a:pt x="588" y="2832"/>
                      </a:lnTo>
                      <a:lnTo>
                        <a:pt x="552" y="2826"/>
                      </a:lnTo>
                      <a:close/>
                      <a:moveTo>
                        <a:pt x="552" y="2748"/>
                      </a:moveTo>
                      <a:lnTo>
                        <a:pt x="534" y="2730"/>
                      </a:lnTo>
                      <a:lnTo>
                        <a:pt x="528" y="2766"/>
                      </a:lnTo>
                      <a:lnTo>
                        <a:pt x="504" y="2772"/>
                      </a:lnTo>
                      <a:lnTo>
                        <a:pt x="546" y="2784"/>
                      </a:lnTo>
                      <a:lnTo>
                        <a:pt x="552" y="2748"/>
                      </a:lnTo>
                      <a:close/>
                      <a:moveTo>
                        <a:pt x="444" y="2736"/>
                      </a:moveTo>
                      <a:lnTo>
                        <a:pt x="480" y="2772"/>
                      </a:lnTo>
                      <a:lnTo>
                        <a:pt x="492" y="2760"/>
                      </a:lnTo>
                      <a:lnTo>
                        <a:pt x="462" y="2724"/>
                      </a:lnTo>
                      <a:lnTo>
                        <a:pt x="444" y="2736"/>
                      </a:lnTo>
                      <a:close/>
                      <a:moveTo>
                        <a:pt x="516" y="2724"/>
                      </a:moveTo>
                      <a:lnTo>
                        <a:pt x="504" y="2718"/>
                      </a:lnTo>
                      <a:lnTo>
                        <a:pt x="492" y="2730"/>
                      </a:lnTo>
                      <a:lnTo>
                        <a:pt x="504" y="2748"/>
                      </a:lnTo>
                      <a:lnTo>
                        <a:pt x="516" y="2724"/>
                      </a:lnTo>
                      <a:close/>
                      <a:moveTo>
                        <a:pt x="456" y="2706"/>
                      </a:moveTo>
                      <a:lnTo>
                        <a:pt x="462" y="2676"/>
                      </a:lnTo>
                      <a:lnTo>
                        <a:pt x="456" y="2640"/>
                      </a:lnTo>
                      <a:lnTo>
                        <a:pt x="438" y="2634"/>
                      </a:lnTo>
                      <a:lnTo>
                        <a:pt x="438" y="2652"/>
                      </a:lnTo>
                      <a:lnTo>
                        <a:pt x="408" y="2646"/>
                      </a:lnTo>
                      <a:lnTo>
                        <a:pt x="432" y="2682"/>
                      </a:lnTo>
                      <a:lnTo>
                        <a:pt x="426" y="2724"/>
                      </a:lnTo>
                      <a:lnTo>
                        <a:pt x="456" y="2706"/>
                      </a:lnTo>
                      <a:close/>
                      <a:moveTo>
                        <a:pt x="366" y="2622"/>
                      </a:moveTo>
                      <a:lnTo>
                        <a:pt x="384" y="2628"/>
                      </a:lnTo>
                      <a:lnTo>
                        <a:pt x="390" y="2658"/>
                      </a:lnTo>
                      <a:lnTo>
                        <a:pt x="396" y="2628"/>
                      </a:lnTo>
                      <a:lnTo>
                        <a:pt x="402" y="2604"/>
                      </a:lnTo>
                      <a:lnTo>
                        <a:pt x="372" y="2598"/>
                      </a:lnTo>
                      <a:lnTo>
                        <a:pt x="366" y="2622"/>
                      </a:lnTo>
                      <a:close/>
                      <a:moveTo>
                        <a:pt x="372" y="2586"/>
                      </a:moveTo>
                      <a:lnTo>
                        <a:pt x="378" y="2586"/>
                      </a:lnTo>
                      <a:lnTo>
                        <a:pt x="378" y="2580"/>
                      </a:lnTo>
                      <a:lnTo>
                        <a:pt x="384" y="2574"/>
                      </a:lnTo>
                      <a:lnTo>
                        <a:pt x="414" y="2598"/>
                      </a:lnTo>
                      <a:lnTo>
                        <a:pt x="414" y="2574"/>
                      </a:lnTo>
                      <a:lnTo>
                        <a:pt x="384" y="2544"/>
                      </a:lnTo>
                      <a:lnTo>
                        <a:pt x="378" y="2532"/>
                      </a:lnTo>
                      <a:lnTo>
                        <a:pt x="372" y="2526"/>
                      </a:lnTo>
                      <a:lnTo>
                        <a:pt x="360" y="2502"/>
                      </a:lnTo>
                      <a:lnTo>
                        <a:pt x="360" y="2490"/>
                      </a:lnTo>
                      <a:lnTo>
                        <a:pt x="342" y="2454"/>
                      </a:lnTo>
                      <a:lnTo>
                        <a:pt x="330" y="2448"/>
                      </a:lnTo>
                      <a:lnTo>
                        <a:pt x="324" y="2442"/>
                      </a:lnTo>
                      <a:lnTo>
                        <a:pt x="318" y="2442"/>
                      </a:lnTo>
                      <a:lnTo>
                        <a:pt x="312" y="2448"/>
                      </a:lnTo>
                      <a:lnTo>
                        <a:pt x="312" y="2454"/>
                      </a:lnTo>
                      <a:lnTo>
                        <a:pt x="294" y="2448"/>
                      </a:lnTo>
                      <a:lnTo>
                        <a:pt x="288" y="2454"/>
                      </a:lnTo>
                      <a:lnTo>
                        <a:pt x="288" y="2466"/>
                      </a:lnTo>
                      <a:lnTo>
                        <a:pt x="282" y="2472"/>
                      </a:lnTo>
                      <a:lnTo>
                        <a:pt x="282" y="2490"/>
                      </a:lnTo>
                      <a:lnTo>
                        <a:pt x="330" y="2490"/>
                      </a:lnTo>
                      <a:lnTo>
                        <a:pt x="312" y="2532"/>
                      </a:lnTo>
                      <a:lnTo>
                        <a:pt x="324" y="2532"/>
                      </a:lnTo>
                      <a:lnTo>
                        <a:pt x="348" y="2508"/>
                      </a:lnTo>
                      <a:lnTo>
                        <a:pt x="342" y="2532"/>
                      </a:lnTo>
                      <a:lnTo>
                        <a:pt x="342" y="2538"/>
                      </a:lnTo>
                      <a:lnTo>
                        <a:pt x="348" y="2544"/>
                      </a:lnTo>
                      <a:lnTo>
                        <a:pt x="366" y="2580"/>
                      </a:lnTo>
                      <a:lnTo>
                        <a:pt x="366" y="2586"/>
                      </a:lnTo>
                      <a:lnTo>
                        <a:pt x="372" y="2586"/>
                      </a:lnTo>
                      <a:close/>
                      <a:moveTo>
                        <a:pt x="246" y="2082"/>
                      </a:moveTo>
                      <a:lnTo>
                        <a:pt x="246" y="2034"/>
                      </a:lnTo>
                      <a:lnTo>
                        <a:pt x="216" y="2004"/>
                      </a:lnTo>
                      <a:lnTo>
                        <a:pt x="234" y="1992"/>
                      </a:lnTo>
                      <a:lnTo>
                        <a:pt x="210" y="1968"/>
                      </a:lnTo>
                      <a:lnTo>
                        <a:pt x="174" y="1956"/>
                      </a:lnTo>
                      <a:lnTo>
                        <a:pt x="174" y="1986"/>
                      </a:lnTo>
                      <a:lnTo>
                        <a:pt x="180" y="1998"/>
                      </a:lnTo>
                      <a:lnTo>
                        <a:pt x="180" y="2004"/>
                      </a:lnTo>
                      <a:lnTo>
                        <a:pt x="192" y="2016"/>
                      </a:lnTo>
                      <a:lnTo>
                        <a:pt x="198" y="2028"/>
                      </a:lnTo>
                      <a:lnTo>
                        <a:pt x="204" y="2034"/>
                      </a:lnTo>
                      <a:lnTo>
                        <a:pt x="204" y="2046"/>
                      </a:lnTo>
                      <a:lnTo>
                        <a:pt x="198" y="2064"/>
                      </a:lnTo>
                      <a:lnTo>
                        <a:pt x="246" y="2082"/>
                      </a:lnTo>
                      <a:close/>
                      <a:moveTo>
                        <a:pt x="246" y="2178"/>
                      </a:moveTo>
                      <a:lnTo>
                        <a:pt x="258" y="2190"/>
                      </a:lnTo>
                      <a:lnTo>
                        <a:pt x="282" y="2190"/>
                      </a:lnTo>
                      <a:lnTo>
                        <a:pt x="294" y="2172"/>
                      </a:lnTo>
                      <a:lnTo>
                        <a:pt x="264" y="2178"/>
                      </a:lnTo>
                      <a:lnTo>
                        <a:pt x="246" y="2178"/>
                      </a:lnTo>
                      <a:close/>
                      <a:moveTo>
                        <a:pt x="282" y="2220"/>
                      </a:moveTo>
                      <a:lnTo>
                        <a:pt x="282" y="2238"/>
                      </a:lnTo>
                      <a:lnTo>
                        <a:pt x="306" y="2256"/>
                      </a:lnTo>
                      <a:lnTo>
                        <a:pt x="306" y="2232"/>
                      </a:lnTo>
                      <a:lnTo>
                        <a:pt x="294" y="2208"/>
                      </a:lnTo>
                      <a:lnTo>
                        <a:pt x="258" y="2208"/>
                      </a:lnTo>
                      <a:lnTo>
                        <a:pt x="282" y="2220"/>
                      </a:lnTo>
                      <a:close/>
                      <a:moveTo>
                        <a:pt x="318" y="2190"/>
                      </a:moveTo>
                      <a:lnTo>
                        <a:pt x="324" y="2184"/>
                      </a:lnTo>
                      <a:lnTo>
                        <a:pt x="336" y="2178"/>
                      </a:lnTo>
                      <a:lnTo>
                        <a:pt x="348" y="2166"/>
                      </a:lnTo>
                      <a:lnTo>
                        <a:pt x="336" y="2154"/>
                      </a:lnTo>
                      <a:lnTo>
                        <a:pt x="324" y="2154"/>
                      </a:lnTo>
                      <a:lnTo>
                        <a:pt x="312" y="2160"/>
                      </a:lnTo>
                      <a:lnTo>
                        <a:pt x="306" y="2166"/>
                      </a:lnTo>
                      <a:lnTo>
                        <a:pt x="306" y="2184"/>
                      </a:lnTo>
                      <a:lnTo>
                        <a:pt x="312" y="2190"/>
                      </a:lnTo>
                      <a:lnTo>
                        <a:pt x="318" y="2190"/>
                      </a:lnTo>
                      <a:close/>
                      <a:moveTo>
                        <a:pt x="252" y="2112"/>
                      </a:moveTo>
                      <a:lnTo>
                        <a:pt x="240" y="2118"/>
                      </a:lnTo>
                      <a:lnTo>
                        <a:pt x="240" y="2136"/>
                      </a:lnTo>
                      <a:lnTo>
                        <a:pt x="252" y="2136"/>
                      </a:lnTo>
                      <a:lnTo>
                        <a:pt x="264" y="2124"/>
                      </a:lnTo>
                      <a:lnTo>
                        <a:pt x="264" y="2106"/>
                      </a:lnTo>
                      <a:lnTo>
                        <a:pt x="258" y="2106"/>
                      </a:lnTo>
                      <a:lnTo>
                        <a:pt x="252" y="2112"/>
                      </a:lnTo>
                      <a:close/>
                      <a:moveTo>
                        <a:pt x="234" y="2154"/>
                      </a:moveTo>
                      <a:lnTo>
                        <a:pt x="216" y="2154"/>
                      </a:lnTo>
                      <a:lnTo>
                        <a:pt x="228" y="2178"/>
                      </a:lnTo>
                      <a:lnTo>
                        <a:pt x="234" y="2154"/>
                      </a:lnTo>
                      <a:close/>
                      <a:moveTo>
                        <a:pt x="714" y="2874"/>
                      </a:moveTo>
                      <a:lnTo>
                        <a:pt x="726" y="2874"/>
                      </a:lnTo>
                      <a:lnTo>
                        <a:pt x="726" y="2886"/>
                      </a:lnTo>
                      <a:lnTo>
                        <a:pt x="768" y="2886"/>
                      </a:lnTo>
                      <a:lnTo>
                        <a:pt x="774" y="2880"/>
                      </a:lnTo>
                      <a:lnTo>
                        <a:pt x="774" y="2874"/>
                      </a:lnTo>
                      <a:lnTo>
                        <a:pt x="744" y="2844"/>
                      </a:lnTo>
                      <a:lnTo>
                        <a:pt x="744" y="2808"/>
                      </a:lnTo>
                      <a:lnTo>
                        <a:pt x="786" y="2802"/>
                      </a:lnTo>
                      <a:lnTo>
                        <a:pt x="780" y="2790"/>
                      </a:lnTo>
                      <a:lnTo>
                        <a:pt x="804" y="2790"/>
                      </a:lnTo>
                      <a:lnTo>
                        <a:pt x="816" y="2772"/>
                      </a:lnTo>
                      <a:lnTo>
                        <a:pt x="792" y="2754"/>
                      </a:lnTo>
                      <a:lnTo>
                        <a:pt x="696" y="2754"/>
                      </a:lnTo>
                      <a:lnTo>
                        <a:pt x="684" y="2760"/>
                      </a:lnTo>
                      <a:lnTo>
                        <a:pt x="672" y="2760"/>
                      </a:lnTo>
                      <a:lnTo>
                        <a:pt x="654" y="2742"/>
                      </a:lnTo>
                      <a:lnTo>
                        <a:pt x="618" y="2724"/>
                      </a:lnTo>
                      <a:lnTo>
                        <a:pt x="606" y="2706"/>
                      </a:lnTo>
                      <a:lnTo>
                        <a:pt x="588" y="2682"/>
                      </a:lnTo>
                      <a:lnTo>
                        <a:pt x="588" y="2658"/>
                      </a:lnTo>
                      <a:lnTo>
                        <a:pt x="576" y="2646"/>
                      </a:lnTo>
                      <a:lnTo>
                        <a:pt x="564" y="2640"/>
                      </a:lnTo>
                      <a:lnTo>
                        <a:pt x="546" y="2640"/>
                      </a:lnTo>
                      <a:lnTo>
                        <a:pt x="534" y="2652"/>
                      </a:lnTo>
                      <a:lnTo>
                        <a:pt x="528" y="2652"/>
                      </a:lnTo>
                      <a:lnTo>
                        <a:pt x="516" y="2646"/>
                      </a:lnTo>
                      <a:lnTo>
                        <a:pt x="510" y="2640"/>
                      </a:lnTo>
                      <a:lnTo>
                        <a:pt x="510" y="2628"/>
                      </a:lnTo>
                      <a:lnTo>
                        <a:pt x="504" y="2622"/>
                      </a:lnTo>
                      <a:lnTo>
                        <a:pt x="504" y="2616"/>
                      </a:lnTo>
                      <a:lnTo>
                        <a:pt x="474" y="2610"/>
                      </a:lnTo>
                      <a:lnTo>
                        <a:pt x="474" y="2574"/>
                      </a:lnTo>
                      <a:lnTo>
                        <a:pt x="468" y="2568"/>
                      </a:lnTo>
                      <a:lnTo>
                        <a:pt x="462" y="2556"/>
                      </a:lnTo>
                      <a:lnTo>
                        <a:pt x="462" y="2544"/>
                      </a:lnTo>
                      <a:lnTo>
                        <a:pt x="474" y="2538"/>
                      </a:lnTo>
                      <a:lnTo>
                        <a:pt x="474" y="2514"/>
                      </a:lnTo>
                      <a:lnTo>
                        <a:pt x="480" y="2514"/>
                      </a:lnTo>
                      <a:lnTo>
                        <a:pt x="486" y="2508"/>
                      </a:lnTo>
                      <a:lnTo>
                        <a:pt x="492" y="2508"/>
                      </a:lnTo>
                      <a:lnTo>
                        <a:pt x="498" y="2502"/>
                      </a:lnTo>
                      <a:lnTo>
                        <a:pt x="498" y="2496"/>
                      </a:lnTo>
                      <a:lnTo>
                        <a:pt x="474" y="2472"/>
                      </a:lnTo>
                      <a:lnTo>
                        <a:pt x="480" y="2466"/>
                      </a:lnTo>
                      <a:lnTo>
                        <a:pt x="492" y="2460"/>
                      </a:lnTo>
                      <a:lnTo>
                        <a:pt x="498" y="2460"/>
                      </a:lnTo>
                      <a:lnTo>
                        <a:pt x="498" y="2454"/>
                      </a:lnTo>
                      <a:lnTo>
                        <a:pt x="474" y="2430"/>
                      </a:lnTo>
                      <a:lnTo>
                        <a:pt x="468" y="2430"/>
                      </a:lnTo>
                      <a:lnTo>
                        <a:pt x="474" y="2388"/>
                      </a:lnTo>
                      <a:lnTo>
                        <a:pt x="486" y="2382"/>
                      </a:lnTo>
                      <a:lnTo>
                        <a:pt x="474" y="2358"/>
                      </a:lnTo>
                      <a:lnTo>
                        <a:pt x="480" y="2322"/>
                      </a:lnTo>
                      <a:lnTo>
                        <a:pt x="456" y="2298"/>
                      </a:lnTo>
                      <a:lnTo>
                        <a:pt x="462" y="2274"/>
                      </a:lnTo>
                      <a:lnTo>
                        <a:pt x="438" y="2256"/>
                      </a:lnTo>
                      <a:lnTo>
                        <a:pt x="450" y="2244"/>
                      </a:lnTo>
                      <a:lnTo>
                        <a:pt x="456" y="2232"/>
                      </a:lnTo>
                      <a:lnTo>
                        <a:pt x="462" y="2226"/>
                      </a:lnTo>
                      <a:lnTo>
                        <a:pt x="438" y="2202"/>
                      </a:lnTo>
                      <a:lnTo>
                        <a:pt x="426" y="2202"/>
                      </a:lnTo>
                      <a:lnTo>
                        <a:pt x="420" y="2196"/>
                      </a:lnTo>
                      <a:lnTo>
                        <a:pt x="408" y="2190"/>
                      </a:lnTo>
                      <a:lnTo>
                        <a:pt x="402" y="2190"/>
                      </a:lnTo>
                      <a:lnTo>
                        <a:pt x="396" y="2184"/>
                      </a:lnTo>
                      <a:lnTo>
                        <a:pt x="414" y="2184"/>
                      </a:lnTo>
                      <a:lnTo>
                        <a:pt x="426" y="2178"/>
                      </a:lnTo>
                      <a:lnTo>
                        <a:pt x="438" y="2178"/>
                      </a:lnTo>
                      <a:lnTo>
                        <a:pt x="444" y="2172"/>
                      </a:lnTo>
                      <a:lnTo>
                        <a:pt x="444" y="2166"/>
                      </a:lnTo>
                      <a:lnTo>
                        <a:pt x="432" y="2160"/>
                      </a:lnTo>
                      <a:lnTo>
                        <a:pt x="402" y="2160"/>
                      </a:lnTo>
                      <a:lnTo>
                        <a:pt x="390" y="2148"/>
                      </a:lnTo>
                      <a:lnTo>
                        <a:pt x="390" y="2118"/>
                      </a:lnTo>
                      <a:lnTo>
                        <a:pt x="384" y="2106"/>
                      </a:lnTo>
                      <a:lnTo>
                        <a:pt x="384" y="2100"/>
                      </a:lnTo>
                      <a:lnTo>
                        <a:pt x="378" y="2094"/>
                      </a:lnTo>
                      <a:lnTo>
                        <a:pt x="366" y="2088"/>
                      </a:lnTo>
                      <a:lnTo>
                        <a:pt x="360" y="2088"/>
                      </a:lnTo>
                      <a:lnTo>
                        <a:pt x="366" y="2058"/>
                      </a:lnTo>
                      <a:lnTo>
                        <a:pt x="342" y="2046"/>
                      </a:lnTo>
                      <a:lnTo>
                        <a:pt x="336" y="2040"/>
                      </a:lnTo>
                      <a:lnTo>
                        <a:pt x="336" y="2028"/>
                      </a:lnTo>
                      <a:lnTo>
                        <a:pt x="330" y="2016"/>
                      </a:lnTo>
                      <a:lnTo>
                        <a:pt x="330" y="1998"/>
                      </a:lnTo>
                      <a:lnTo>
                        <a:pt x="324" y="1986"/>
                      </a:lnTo>
                      <a:lnTo>
                        <a:pt x="324" y="1974"/>
                      </a:lnTo>
                      <a:lnTo>
                        <a:pt x="330" y="1968"/>
                      </a:lnTo>
                      <a:lnTo>
                        <a:pt x="342" y="1962"/>
                      </a:lnTo>
                      <a:lnTo>
                        <a:pt x="348" y="1962"/>
                      </a:lnTo>
                      <a:lnTo>
                        <a:pt x="336" y="1950"/>
                      </a:lnTo>
                      <a:lnTo>
                        <a:pt x="324" y="1944"/>
                      </a:lnTo>
                      <a:lnTo>
                        <a:pt x="306" y="1926"/>
                      </a:lnTo>
                      <a:lnTo>
                        <a:pt x="300" y="1914"/>
                      </a:lnTo>
                      <a:lnTo>
                        <a:pt x="300" y="1890"/>
                      </a:lnTo>
                      <a:lnTo>
                        <a:pt x="294" y="1878"/>
                      </a:lnTo>
                      <a:lnTo>
                        <a:pt x="288" y="1872"/>
                      </a:lnTo>
                      <a:lnTo>
                        <a:pt x="288" y="1842"/>
                      </a:lnTo>
                      <a:lnTo>
                        <a:pt x="294" y="1836"/>
                      </a:lnTo>
                      <a:lnTo>
                        <a:pt x="294" y="1824"/>
                      </a:lnTo>
                      <a:lnTo>
                        <a:pt x="276" y="1812"/>
                      </a:lnTo>
                      <a:lnTo>
                        <a:pt x="276" y="1806"/>
                      </a:lnTo>
                      <a:lnTo>
                        <a:pt x="282" y="1794"/>
                      </a:lnTo>
                      <a:lnTo>
                        <a:pt x="282" y="1788"/>
                      </a:lnTo>
                      <a:lnTo>
                        <a:pt x="264" y="1770"/>
                      </a:lnTo>
                      <a:lnTo>
                        <a:pt x="282" y="1758"/>
                      </a:lnTo>
                      <a:lnTo>
                        <a:pt x="270" y="1716"/>
                      </a:lnTo>
                      <a:lnTo>
                        <a:pt x="276" y="1716"/>
                      </a:lnTo>
                      <a:lnTo>
                        <a:pt x="282" y="1710"/>
                      </a:lnTo>
                      <a:lnTo>
                        <a:pt x="294" y="1704"/>
                      </a:lnTo>
                      <a:lnTo>
                        <a:pt x="300" y="1692"/>
                      </a:lnTo>
                      <a:lnTo>
                        <a:pt x="300" y="1686"/>
                      </a:lnTo>
                      <a:lnTo>
                        <a:pt x="282" y="1668"/>
                      </a:lnTo>
                      <a:lnTo>
                        <a:pt x="276" y="1668"/>
                      </a:lnTo>
                      <a:lnTo>
                        <a:pt x="276" y="1650"/>
                      </a:lnTo>
                      <a:lnTo>
                        <a:pt x="246" y="1626"/>
                      </a:lnTo>
                      <a:lnTo>
                        <a:pt x="246" y="1578"/>
                      </a:lnTo>
                      <a:lnTo>
                        <a:pt x="240" y="1566"/>
                      </a:lnTo>
                      <a:lnTo>
                        <a:pt x="234" y="1548"/>
                      </a:lnTo>
                      <a:lnTo>
                        <a:pt x="234" y="1536"/>
                      </a:lnTo>
                      <a:lnTo>
                        <a:pt x="228" y="1530"/>
                      </a:lnTo>
                      <a:lnTo>
                        <a:pt x="228" y="1524"/>
                      </a:lnTo>
                      <a:lnTo>
                        <a:pt x="252" y="1518"/>
                      </a:lnTo>
                      <a:lnTo>
                        <a:pt x="258" y="1500"/>
                      </a:lnTo>
                      <a:lnTo>
                        <a:pt x="258" y="1494"/>
                      </a:lnTo>
                      <a:lnTo>
                        <a:pt x="264" y="1482"/>
                      </a:lnTo>
                      <a:lnTo>
                        <a:pt x="264" y="1470"/>
                      </a:lnTo>
                      <a:lnTo>
                        <a:pt x="258" y="1464"/>
                      </a:lnTo>
                      <a:lnTo>
                        <a:pt x="252" y="1452"/>
                      </a:lnTo>
                      <a:lnTo>
                        <a:pt x="246" y="1446"/>
                      </a:lnTo>
                      <a:lnTo>
                        <a:pt x="240" y="1434"/>
                      </a:lnTo>
                      <a:lnTo>
                        <a:pt x="234" y="1428"/>
                      </a:lnTo>
                      <a:lnTo>
                        <a:pt x="246" y="1428"/>
                      </a:lnTo>
                      <a:lnTo>
                        <a:pt x="246" y="1398"/>
                      </a:lnTo>
                      <a:lnTo>
                        <a:pt x="252" y="1380"/>
                      </a:lnTo>
                      <a:lnTo>
                        <a:pt x="252" y="1356"/>
                      </a:lnTo>
                      <a:lnTo>
                        <a:pt x="270" y="1338"/>
                      </a:lnTo>
                      <a:lnTo>
                        <a:pt x="270" y="1332"/>
                      </a:lnTo>
                      <a:lnTo>
                        <a:pt x="264" y="1320"/>
                      </a:lnTo>
                      <a:lnTo>
                        <a:pt x="258" y="1314"/>
                      </a:lnTo>
                      <a:lnTo>
                        <a:pt x="252" y="1302"/>
                      </a:lnTo>
                      <a:lnTo>
                        <a:pt x="246" y="1260"/>
                      </a:lnTo>
                      <a:lnTo>
                        <a:pt x="222" y="1260"/>
                      </a:lnTo>
                      <a:lnTo>
                        <a:pt x="210" y="1248"/>
                      </a:lnTo>
                      <a:lnTo>
                        <a:pt x="210" y="1236"/>
                      </a:lnTo>
                      <a:lnTo>
                        <a:pt x="216" y="1230"/>
                      </a:lnTo>
                      <a:lnTo>
                        <a:pt x="210" y="1218"/>
                      </a:lnTo>
                      <a:lnTo>
                        <a:pt x="198" y="1188"/>
                      </a:lnTo>
                      <a:lnTo>
                        <a:pt x="180" y="1170"/>
                      </a:lnTo>
                      <a:lnTo>
                        <a:pt x="180" y="1164"/>
                      </a:lnTo>
                      <a:lnTo>
                        <a:pt x="186" y="1158"/>
                      </a:lnTo>
                      <a:lnTo>
                        <a:pt x="186" y="1146"/>
                      </a:lnTo>
                      <a:lnTo>
                        <a:pt x="168" y="1128"/>
                      </a:lnTo>
                      <a:lnTo>
                        <a:pt x="156" y="1122"/>
                      </a:lnTo>
                      <a:lnTo>
                        <a:pt x="156" y="1116"/>
                      </a:lnTo>
                      <a:lnTo>
                        <a:pt x="150" y="1110"/>
                      </a:lnTo>
                      <a:lnTo>
                        <a:pt x="150" y="1086"/>
                      </a:lnTo>
                      <a:lnTo>
                        <a:pt x="156" y="1086"/>
                      </a:lnTo>
                      <a:lnTo>
                        <a:pt x="168" y="1080"/>
                      </a:lnTo>
                      <a:lnTo>
                        <a:pt x="162" y="1026"/>
                      </a:lnTo>
                      <a:lnTo>
                        <a:pt x="186" y="1026"/>
                      </a:lnTo>
                      <a:lnTo>
                        <a:pt x="186" y="1020"/>
                      </a:lnTo>
                      <a:lnTo>
                        <a:pt x="180" y="1008"/>
                      </a:lnTo>
                      <a:lnTo>
                        <a:pt x="168" y="972"/>
                      </a:lnTo>
                      <a:lnTo>
                        <a:pt x="156" y="948"/>
                      </a:lnTo>
                      <a:lnTo>
                        <a:pt x="156" y="936"/>
                      </a:lnTo>
                      <a:lnTo>
                        <a:pt x="168" y="924"/>
                      </a:lnTo>
                      <a:lnTo>
                        <a:pt x="168" y="858"/>
                      </a:lnTo>
                      <a:lnTo>
                        <a:pt x="174" y="852"/>
                      </a:lnTo>
                      <a:lnTo>
                        <a:pt x="180" y="840"/>
                      </a:lnTo>
                      <a:lnTo>
                        <a:pt x="192" y="828"/>
                      </a:lnTo>
                      <a:lnTo>
                        <a:pt x="192" y="816"/>
                      </a:lnTo>
                      <a:lnTo>
                        <a:pt x="198" y="804"/>
                      </a:lnTo>
                      <a:lnTo>
                        <a:pt x="198" y="792"/>
                      </a:lnTo>
                      <a:lnTo>
                        <a:pt x="204" y="774"/>
                      </a:lnTo>
                      <a:lnTo>
                        <a:pt x="204" y="762"/>
                      </a:lnTo>
                      <a:lnTo>
                        <a:pt x="222" y="762"/>
                      </a:lnTo>
                      <a:lnTo>
                        <a:pt x="228" y="756"/>
                      </a:lnTo>
                      <a:lnTo>
                        <a:pt x="240" y="750"/>
                      </a:lnTo>
                      <a:lnTo>
                        <a:pt x="240" y="738"/>
                      </a:lnTo>
                      <a:lnTo>
                        <a:pt x="234" y="726"/>
                      </a:lnTo>
                      <a:lnTo>
                        <a:pt x="210" y="714"/>
                      </a:lnTo>
                      <a:lnTo>
                        <a:pt x="204" y="708"/>
                      </a:lnTo>
                      <a:lnTo>
                        <a:pt x="198" y="708"/>
                      </a:lnTo>
                      <a:lnTo>
                        <a:pt x="204" y="708"/>
                      </a:lnTo>
                      <a:lnTo>
                        <a:pt x="216" y="696"/>
                      </a:lnTo>
                      <a:lnTo>
                        <a:pt x="222" y="684"/>
                      </a:lnTo>
                      <a:lnTo>
                        <a:pt x="228" y="678"/>
                      </a:lnTo>
                      <a:lnTo>
                        <a:pt x="222" y="666"/>
                      </a:lnTo>
                      <a:lnTo>
                        <a:pt x="210" y="654"/>
                      </a:lnTo>
                      <a:lnTo>
                        <a:pt x="198" y="648"/>
                      </a:lnTo>
                      <a:lnTo>
                        <a:pt x="192" y="642"/>
                      </a:lnTo>
                      <a:lnTo>
                        <a:pt x="192" y="624"/>
                      </a:lnTo>
                      <a:lnTo>
                        <a:pt x="216" y="600"/>
                      </a:lnTo>
                      <a:lnTo>
                        <a:pt x="216" y="594"/>
                      </a:lnTo>
                      <a:lnTo>
                        <a:pt x="204" y="594"/>
                      </a:lnTo>
                      <a:lnTo>
                        <a:pt x="192" y="588"/>
                      </a:lnTo>
                      <a:lnTo>
                        <a:pt x="186" y="582"/>
                      </a:lnTo>
                      <a:lnTo>
                        <a:pt x="186" y="576"/>
                      </a:lnTo>
                      <a:lnTo>
                        <a:pt x="192" y="570"/>
                      </a:lnTo>
                      <a:lnTo>
                        <a:pt x="198" y="558"/>
                      </a:lnTo>
                      <a:lnTo>
                        <a:pt x="210" y="552"/>
                      </a:lnTo>
                      <a:lnTo>
                        <a:pt x="222" y="540"/>
                      </a:lnTo>
                      <a:lnTo>
                        <a:pt x="240" y="534"/>
                      </a:lnTo>
                      <a:lnTo>
                        <a:pt x="252" y="528"/>
                      </a:lnTo>
                      <a:lnTo>
                        <a:pt x="258" y="522"/>
                      </a:lnTo>
                      <a:lnTo>
                        <a:pt x="264" y="522"/>
                      </a:lnTo>
                      <a:lnTo>
                        <a:pt x="276" y="438"/>
                      </a:lnTo>
                      <a:lnTo>
                        <a:pt x="264" y="420"/>
                      </a:lnTo>
                      <a:lnTo>
                        <a:pt x="222" y="420"/>
                      </a:lnTo>
                      <a:lnTo>
                        <a:pt x="216" y="408"/>
                      </a:lnTo>
                      <a:lnTo>
                        <a:pt x="216" y="384"/>
                      </a:lnTo>
                      <a:lnTo>
                        <a:pt x="192" y="360"/>
                      </a:lnTo>
                      <a:lnTo>
                        <a:pt x="192" y="294"/>
                      </a:lnTo>
                      <a:lnTo>
                        <a:pt x="186" y="288"/>
                      </a:lnTo>
                      <a:lnTo>
                        <a:pt x="174" y="282"/>
                      </a:lnTo>
                      <a:lnTo>
                        <a:pt x="168" y="276"/>
                      </a:lnTo>
                      <a:lnTo>
                        <a:pt x="156" y="270"/>
                      </a:lnTo>
                      <a:lnTo>
                        <a:pt x="150" y="264"/>
                      </a:lnTo>
                      <a:lnTo>
                        <a:pt x="144" y="264"/>
                      </a:lnTo>
                      <a:lnTo>
                        <a:pt x="144" y="240"/>
                      </a:lnTo>
                      <a:lnTo>
                        <a:pt x="138" y="234"/>
                      </a:lnTo>
                      <a:lnTo>
                        <a:pt x="132" y="222"/>
                      </a:lnTo>
                      <a:lnTo>
                        <a:pt x="132" y="210"/>
                      </a:lnTo>
                      <a:lnTo>
                        <a:pt x="138" y="204"/>
                      </a:lnTo>
                      <a:lnTo>
                        <a:pt x="144" y="192"/>
                      </a:lnTo>
                      <a:lnTo>
                        <a:pt x="150" y="186"/>
                      </a:lnTo>
                      <a:lnTo>
                        <a:pt x="132" y="168"/>
                      </a:lnTo>
                      <a:lnTo>
                        <a:pt x="144" y="156"/>
                      </a:lnTo>
                      <a:lnTo>
                        <a:pt x="150" y="144"/>
                      </a:lnTo>
                      <a:lnTo>
                        <a:pt x="150" y="138"/>
                      </a:lnTo>
                      <a:lnTo>
                        <a:pt x="144" y="126"/>
                      </a:lnTo>
                      <a:lnTo>
                        <a:pt x="120" y="114"/>
                      </a:lnTo>
                      <a:lnTo>
                        <a:pt x="114" y="114"/>
                      </a:lnTo>
                      <a:lnTo>
                        <a:pt x="102" y="108"/>
                      </a:lnTo>
                      <a:lnTo>
                        <a:pt x="90" y="30"/>
                      </a:lnTo>
                      <a:lnTo>
                        <a:pt x="66" y="30"/>
                      </a:lnTo>
                      <a:lnTo>
                        <a:pt x="48" y="0"/>
                      </a:lnTo>
                      <a:lnTo>
                        <a:pt x="36" y="6"/>
                      </a:lnTo>
                      <a:lnTo>
                        <a:pt x="42" y="18"/>
                      </a:lnTo>
                      <a:lnTo>
                        <a:pt x="42" y="36"/>
                      </a:lnTo>
                      <a:lnTo>
                        <a:pt x="36" y="42"/>
                      </a:lnTo>
                      <a:lnTo>
                        <a:pt x="0" y="66"/>
                      </a:lnTo>
                      <a:lnTo>
                        <a:pt x="0" y="108"/>
                      </a:lnTo>
                      <a:lnTo>
                        <a:pt x="24" y="156"/>
                      </a:lnTo>
                      <a:lnTo>
                        <a:pt x="30" y="174"/>
                      </a:lnTo>
                      <a:lnTo>
                        <a:pt x="36" y="228"/>
                      </a:lnTo>
                      <a:lnTo>
                        <a:pt x="36" y="282"/>
                      </a:lnTo>
                      <a:lnTo>
                        <a:pt x="48" y="318"/>
                      </a:lnTo>
                      <a:lnTo>
                        <a:pt x="48" y="360"/>
                      </a:lnTo>
                      <a:lnTo>
                        <a:pt x="54" y="384"/>
                      </a:lnTo>
                      <a:lnTo>
                        <a:pt x="54" y="432"/>
                      </a:lnTo>
                      <a:lnTo>
                        <a:pt x="30" y="444"/>
                      </a:lnTo>
                      <a:lnTo>
                        <a:pt x="36" y="474"/>
                      </a:lnTo>
                      <a:lnTo>
                        <a:pt x="54" y="486"/>
                      </a:lnTo>
                      <a:lnTo>
                        <a:pt x="48" y="582"/>
                      </a:lnTo>
                      <a:lnTo>
                        <a:pt x="72" y="624"/>
                      </a:lnTo>
                      <a:lnTo>
                        <a:pt x="54" y="642"/>
                      </a:lnTo>
                      <a:lnTo>
                        <a:pt x="60" y="702"/>
                      </a:lnTo>
                      <a:lnTo>
                        <a:pt x="66" y="708"/>
                      </a:lnTo>
                      <a:lnTo>
                        <a:pt x="78" y="732"/>
                      </a:lnTo>
                      <a:lnTo>
                        <a:pt x="78" y="744"/>
                      </a:lnTo>
                      <a:lnTo>
                        <a:pt x="72" y="756"/>
                      </a:lnTo>
                      <a:lnTo>
                        <a:pt x="66" y="762"/>
                      </a:lnTo>
                      <a:lnTo>
                        <a:pt x="60" y="762"/>
                      </a:lnTo>
                      <a:lnTo>
                        <a:pt x="60" y="792"/>
                      </a:lnTo>
                      <a:lnTo>
                        <a:pt x="72" y="810"/>
                      </a:lnTo>
                      <a:lnTo>
                        <a:pt x="60" y="822"/>
                      </a:lnTo>
                      <a:lnTo>
                        <a:pt x="48" y="846"/>
                      </a:lnTo>
                      <a:lnTo>
                        <a:pt x="48" y="852"/>
                      </a:lnTo>
                      <a:lnTo>
                        <a:pt x="60" y="852"/>
                      </a:lnTo>
                      <a:lnTo>
                        <a:pt x="60" y="864"/>
                      </a:lnTo>
                      <a:lnTo>
                        <a:pt x="66" y="870"/>
                      </a:lnTo>
                      <a:lnTo>
                        <a:pt x="66" y="888"/>
                      </a:lnTo>
                      <a:lnTo>
                        <a:pt x="54" y="900"/>
                      </a:lnTo>
                      <a:lnTo>
                        <a:pt x="54" y="906"/>
                      </a:lnTo>
                      <a:lnTo>
                        <a:pt x="48" y="912"/>
                      </a:lnTo>
                      <a:lnTo>
                        <a:pt x="48" y="936"/>
                      </a:lnTo>
                      <a:lnTo>
                        <a:pt x="54" y="948"/>
                      </a:lnTo>
                      <a:lnTo>
                        <a:pt x="60" y="954"/>
                      </a:lnTo>
                      <a:lnTo>
                        <a:pt x="66" y="954"/>
                      </a:lnTo>
                      <a:lnTo>
                        <a:pt x="78" y="966"/>
                      </a:lnTo>
                      <a:lnTo>
                        <a:pt x="78" y="1020"/>
                      </a:lnTo>
                      <a:lnTo>
                        <a:pt x="60" y="1020"/>
                      </a:lnTo>
                      <a:lnTo>
                        <a:pt x="60" y="1044"/>
                      </a:lnTo>
                      <a:lnTo>
                        <a:pt x="66" y="1056"/>
                      </a:lnTo>
                      <a:lnTo>
                        <a:pt x="90" y="1128"/>
                      </a:lnTo>
                      <a:lnTo>
                        <a:pt x="96" y="1140"/>
                      </a:lnTo>
                      <a:lnTo>
                        <a:pt x="102" y="1146"/>
                      </a:lnTo>
                      <a:lnTo>
                        <a:pt x="102" y="1164"/>
                      </a:lnTo>
                      <a:lnTo>
                        <a:pt x="108" y="1170"/>
                      </a:lnTo>
                      <a:lnTo>
                        <a:pt x="114" y="1182"/>
                      </a:lnTo>
                      <a:lnTo>
                        <a:pt x="120" y="1188"/>
                      </a:lnTo>
                      <a:lnTo>
                        <a:pt x="120" y="1236"/>
                      </a:lnTo>
                      <a:lnTo>
                        <a:pt x="114" y="1266"/>
                      </a:lnTo>
                      <a:lnTo>
                        <a:pt x="138" y="1290"/>
                      </a:lnTo>
                      <a:lnTo>
                        <a:pt x="138" y="1296"/>
                      </a:lnTo>
                      <a:lnTo>
                        <a:pt x="132" y="1302"/>
                      </a:lnTo>
                      <a:lnTo>
                        <a:pt x="126" y="1314"/>
                      </a:lnTo>
                      <a:lnTo>
                        <a:pt x="126" y="1326"/>
                      </a:lnTo>
                      <a:lnTo>
                        <a:pt x="120" y="1338"/>
                      </a:lnTo>
                      <a:lnTo>
                        <a:pt x="120" y="1416"/>
                      </a:lnTo>
                      <a:lnTo>
                        <a:pt x="102" y="1452"/>
                      </a:lnTo>
                      <a:lnTo>
                        <a:pt x="114" y="1464"/>
                      </a:lnTo>
                      <a:lnTo>
                        <a:pt x="114" y="1470"/>
                      </a:lnTo>
                      <a:lnTo>
                        <a:pt x="108" y="1476"/>
                      </a:lnTo>
                      <a:lnTo>
                        <a:pt x="108" y="1536"/>
                      </a:lnTo>
                      <a:lnTo>
                        <a:pt x="102" y="1554"/>
                      </a:lnTo>
                      <a:lnTo>
                        <a:pt x="102" y="1578"/>
                      </a:lnTo>
                      <a:lnTo>
                        <a:pt x="84" y="1584"/>
                      </a:lnTo>
                      <a:lnTo>
                        <a:pt x="84" y="1608"/>
                      </a:lnTo>
                      <a:lnTo>
                        <a:pt x="108" y="1650"/>
                      </a:lnTo>
                      <a:lnTo>
                        <a:pt x="108" y="1692"/>
                      </a:lnTo>
                      <a:lnTo>
                        <a:pt x="114" y="1704"/>
                      </a:lnTo>
                      <a:lnTo>
                        <a:pt x="144" y="1734"/>
                      </a:lnTo>
                      <a:lnTo>
                        <a:pt x="156" y="1758"/>
                      </a:lnTo>
                      <a:lnTo>
                        <a:pt x="156" y="1800"/>
                      </a:lnTo>
                      <a:lnTo>
                        <a:pt x="150" y="1812"/>
                      </a:lnTo>
                      <a:lnTo>
                        <a:pt x="150" y="1824"/>
                      </a:lnTo>
                      <a:lnTo>
                        <a:pt x="162" y="1836"/>
                      </a:lnTo>
                      <a:lnTo>
                        <a:pt x="162" y="1896"/>
                      </a:lnTo>
                      <a:lnTo>
                        <a:pt x="168" y="1908"/>
                      </a:lnTo>
                      <a:lnTo>
                        <a:pt x="174" y="1914"/>
                      </a:lnTo>
                      <a:lnTo>
                        <a:pt x="186" y="1920"/>
                      </a:lnTo>
                      <a:lnTo>
                        <a:pt x="192" y="1926"/>
                      </a:lnTo>
                      <a:lnTo>
                        <a:pt x="198" y="1926"/>
                      </a:lnTo>
                      <a:lnTo>
                        <a:pt x="192" y="1944"/>
                      </a:lnTo>
                      <a:lnTo>
                        <a:pt x="234" y="1944"/>
                      </a:lnTo>
                      <a:lnTo>
                        <a:pt x="234" y="1914"/>
                      </a:lnTo>
                      <a:lnTo>
                        <a:pt x="246" y="1926"/>
                      </a:lnTo>
                      <a:lnTo>
                        <a:pt x="258" y="1932"/>
                      </a:lnTo>
                      <a:lnTo>
                        <a:pt x="270" y="1932"/>
                      </a:lnTo>
                      <a:lnTo>
                        <a:pt x="276" y="1926"/>
                      </a:lnTo>
                      <a:lnTo>
                        <a:pt x="276" y="1914"/>
                      </a:lnTo>
                      <a:lnTo>
                        <a:pt x="288" y="1932"/>
                      </a:lnTo>
                      <a:lnTo>
                        <a:pt x="282" y="1938"/>
                      </a:lnTo>
                      <a:lnTo>
                        <a:pt x="270" y="1944"/>
                      </a:lnTo>
                      <a:lnTo>
                        <a:pt x="264" y="1956"/>
                      </a:lnTo>
                      <a:lnTo>
                        <a:pt x="258" y="1962"/>
                      </a:lnTo>
                      <a:lnTo>
                        <a:pt x="258" y="1968"/>
                      </a:lnTo>
                      <a:lnTo>
                        <a:pt x="288" y="1968"/>
                      </a:lnTo>
                      <a:lnTo>
                        <a:pt x="294" y="1974"/>
                      </a:lnTo>
                      <a:lnTo>
                        <a:pt x="294" y="1992"/>
                      </a:lnTo>
                      <a:lnTo>
                        <a:pt x="270" y="1986"/>
                      </a:lnTo>
                      <a:lnTo>
                        <a:pt x="288" y="2010"/>
                      </a:lnTo>
                      <a:lnTo>
                        <a:pt x="276" y="2022"/>
                      </a:lnTo>
                      <a:lnTo>
                        <a:pt x="294" y="2046"/>
                      </a:lnTo>
                      <a:lnTo>
                        <a:pt x="276" y="2064"/>
                      </a:lnTo>
                      <a:lnTo>
                        <a:pt x="270" y="2076"/>
                      </a:lnTo>
                      <a:lnTo>
                        <a:pt x="270" y="2082"/>
                      </a:lnTo>
                      <a:lnTo>
                        <a:pt x="276" y="2088"/>
                      </a:lnTo>
                      <a:lnTo>
                        <a:pt x="282" y="2088"/>
                      </a:lnTo>
                      <a:lnTo>
                        <a:pt x="306" y="2100"/>
                      </a:lnTo>
                      <a:lnTo>
                        <a:pt x="318" y="2100"/>
                      </a:lnTo>
                      <a:lnTo>
                        <a:pt x="300" y="2118"/>
                      </a:lnTo>
                      <a:lnTo>
                        <a:pt x="300" y="2130"/>
                      </a:lnTo>
                      <a:lnTo>
                        <a:pt x="312" y="2136"/>
                      </a:lnTo>
                      <a:lnTo>
                        <a:pt x="318" y="2142"/>
                      </a:lnTo>
                      <a:lnTo>
                        <a:pt x="330" y="2148"/>
                      </a:lnTo>
                      <a:lnTo>
                        <a:pt x="354" y="2148"/>
                      </a:lnTo>
                      <a:lnTo>
                        <a:pt x="360" y="2184"/>
                      </a:lnTo>
                      <a:lnTo>
                        <a:pt x="354" y="2184"/>
                      </a:lnTo>
                      <a:lnTo>
                        <a:pt x="324" y="2214"/>
                      </a:lnTo>
                      <a:lnTo>
                        <a:pt x="324" y="2220"/>
                      </a:lnTo>
                      <a:lnTo>
                        <a:pt x="330" y="2226"/>
                      </a:lnTo>
                      <a:lnTo>
                        <a:pt x="354" y="2226"/>
                      </a:lnTo>
                      <a:lnTo>
                        <a:pt x="366" y="2232"/>
                      </a:lnTo>
                      <a:lnTo>
                        <a:pt x="378" y="2244"/>
                      </a:lnTo>
                      <a:lnTo>
                        <a:pt x="348" y="2244"/>
                      </a:lnTo>
                      <a:lnTo>
                        <a:pt x="342" y="2238"/>
                      </a:lnTo>
                      <a:lnTo>
                        <a:pt x="330" y="2238"/>
                      </a:lnTo>
                      <a:lnTo>
                        <a:pt x="324" y="2244"/>
                      </a:lnTo>
                      <a:lnTo>
                        <a:pt x="324" y="2250"/>
                      </a:lnTo>
                      <a:lnTo>
                        <a:pt x="354" y="2256"/>
                      </a:lnTo>
                      <a:lnTo>
                        <a:pt x="330" y="2268"/>
                      </a:lnTo>
                      <a:lnTo>
                        <a:pt x="336" y="2292"/>
                      </a:lnTo>
                      <a:lnTo>
                        <a:pt x="348" y="2292"/>
                      </a:lnTo>
                      <a:lnTo>
                        <a:pt x="348" y="2316"/>
                      </a:lnTo>
                      <a:lnTo>
                        <a:pt x="336" y="2328"/>
                      </a:lnTo>
                      <a:lnTo>
                        <a:pt x="336" y="2322"/>
                      </a:lnTo>
                      <a:lnTo>
                        <a:pt x="330" y="2316"/>
                      </a:lnTo>
                      <a:lnTo>
                        <a:pt x="324" y="2304"/>
                      </a:lnTo>
                      <a:lnTo>
                        <a:pt x="324" y="2298"/>
                      </a:lnTo>
                      <a:lnTo>
                        <a:pt x="288" y="2298"/>
                      </a:lnTo>
                      <a:lnTo>
                        <a:pt x="306" y="2292"/>
                      </a:lnTo>
                      <a:lnTo>
                        <a:pt x="282" y="2268"/>
                      </a:lnTo>
                      <a:lnTo>
                        <a:pt x="276" y="2268"/>
                      </a:lnTo>
                      <a:lnTo>
                        <a:pt x="276" y="2280"/>
                      </a:lnTo>
                      <a:lnTo>
                        <a:pt x="270" y="2268"/>
                      </a:lnTo>
                      <a:lnTo>
                        <a:pt x="228" y="2280"/>
                      </a:lnTo>
                      <a:lnTo>
                        <a:pt x="264" y="2286"/>
                      </a:lnTo>
                      <a:lnTo>
                        <a:pt x="258" y="2292"/>
                      </a:lnTo>
                      <a:lnTo>
                        <a:pt x="252" y="2304"/>
                      </a:lnTo>
                      <a:lnTo>
                        <a:pt x="246" y="2310"/>
                      </a:lnTo>
                      <a:lnTo>
                        <a:pt x="234" y="2316"/>
                      </a:lnTo>
                      <a:lnTo>
                        <a:pt x="228" y="2328"/>
                      </a:lnTo>
                      <a:lnTo>
                        <a:pt x="222" y="2334"/>
                      </a:lnTo>
                      <a:lnTo>
                        <a:pt x="222" y="2340"/>
                      </a:lnTo>
                      <a:lnTo>
                        <a:pt x="228" y="2346"/>
                      </a:lnTo>
                      <a:lnTo>
                        <a:pt x="240" y="2352"/>
                      </a:lnTo>
                      <a:lnTo>
                        <a:pt x="252" y="2352"/>
                      </a:lnTo>
                      <a:lnTo>
                        <a:pt x="252" y="2346"/>
                      </a:lnTo>
                      <a:lnTo>
                        <a:pt x="240" y="2334"/>
                      </a:lnTo>
                      <a:lnTo>
                        <a:pt x="264" y="2328"/>
                      </a:lnTo>
                      <a:lnTo>
                        <a:pt x="282" y="2346"/>
                      </a:lnTo>
                      <a:lnTo>
                        <a:pt x="324" y="2346"/>
                      </a:lnTo>
                      <a:lnTo>
                        <a:pt x="336" y="2352"/>
                      </a:lnTo>
                      <a:lnTo>
                        <a:pt x="342" y="2364"/>
                      </a:lnTo>
                      <a:lnTo>
                        <a:pt x="354" y="2370"/>
                      </a:lnTo>
                      <a:lnTo>
                        <a:pt x="354" y="2376"/>
                      </a:lnTo>
                      <a:lnTo>
                        <a:pt x="336" y="2394"/>
                      </a:lnTo>
                      <a:lnTo>
                        <a:pt x="342" y="2406"/>
                      </a:lnTo>
                      <a:lnTo>
                        <a:pt x="360" y="2406"/>
                      </a:lnTo>
                      <a:lnTo>
                        <a:pt x="360" y="2418"/>
                      </a:lnTo>
                      <a:lnTo>
                        <a:pt x="378" y="2424"/>
                      </a:lnTo>
                      <a:lnTo>
                        <a:pt x="384" y="2406"/>
                      </a:lnTo>
                      <a:lnTo>
                        <a:pt x="402" y="2424"/>
                      </a:lnTo>
                      <a:lnTo>
                        <a:pt x="408" y="2424"/>
                      </a:lnTo>
                      <a:lnTo>
                        <a:pt x="420" y="2430"/>
                      </a:lnTo>
                      <a:lnTo>
                        <a:pt x="426" y="2436"/>
                      </a:lnTo>
                      <a:lnTo>
                        <a:pt x="426" y="2448"/>
                      </a:lnTo>
                      <a:lnTo>
                        <a:pt x="414" y="2460"/>
                      </a:lnTo>
                      <a:lnTo>
                        <a:pt x="408" y="2454"/>
                      </a:lnTo>
                      <a:lnTo>
                        <a:pt x="396" y="2454"/>
                      </a:lnTo>
                      <a:lnTo>
                        <a:pt x="384" y="2448"/>
                      </a:lnTo>
                      <a:lnTo>
                        <a:pt x="378" y="2442"/>
                      </a:lnTo>
                      <a:lnTo>
                        <a:pt x="366" y="2442"/>
                      </a:lnTo>
                      <a:lnTo>
                        <a:pt x="366" y="2454"/>
                      </a:lnTo>
                      <a:lnTo>
                        <a:pt x="372" y="2460"/>
                      </a:lnTo>
                      <a:lnTo>
                        <a:pt x="378" y="2460"/>
                      </a:lnTo>
                      <a:lnTo>
                        <a:pt x="390" y="2472"/>
                      </a:lnTo>
                      <a:lnTo>
                        <a:pt x="402" y="2496"/>
                      </a:lnTo>
                      <a:lnTo>
                        <a:pt x="402" y="2508"/>
                      </a:lnTo>
                      <a:lnTo>
                        <a:pt x="384" y="2508"/>
                      </a:lnTo>
                      <a:lnTo>
                        <a:pt x="396" y="2526"/>
                      </a:lnTo>
                      <a:lnTo>
                        <a:pt x="414" y="2562"/>
                      </a:lnTo>
                      <a:lnTo>
                        <a:pt x="426" y="2520"/>
                      </a:lnTo>
                      <a:lnTo>
                        <a:pt x="426" y="2550"/>
                      </a:lnTo>
                      <a:lnTo>
                        <a:pt x="444" y="2574"/>
                      </a:lnTo>
                      <a:lnTo>
                        <a:pt x="420" y="2574"/>
                      </a:lnTo>
                      <a:lnTo>
                        <a:pt x="426" y="2592"/>
                      </a:lnTo>
                      <a:lnTo>
                        <a:pt x="450" y="2592"/>
                      </a:lnTo>
                      <a:lnTo>
                        <a:pt x="432" y="2604"/>
                      </a:lnTo>
                      <a:lnTo>
                        <a:pt x="462" y="2616"/>
                      </a:lnTo>
                      <a:lnTo>
                        <a:pt x="444" y="2628"/>
                      </a:lnTo>
                      <a:lnTo>
                        <a:pt x="474" y="2640"/>
                      </a:lnTo>
                      <a:lnTo>
                        <a:pt x="462" y="2652"/>
                      </a:lnTo>
                      <a:lnTo>
                        <a:pt x="480" y="2658"/>
                      </a:lnTo>
                      <a:lnTo>
                        <a:pt x="480" y="2652"/>
                      </a:lnTo>
                      <a:lnTo>
                        <a:pt x="486" y="2640"/>
                      </a:lnTo>
                      <a:lnTo>
                        <a:pt x="486" y="2634"/>
                      </a:lnTo>
                      <a:lnTo>
                        <a:pt x="492" y="2634"/>
                      </a:lnTo>
                      <a:lnTo>
                        <a:pt x="498" y="2640"/>
                      </a:lnTo>
                      <a:lnTo>
                        <a:pt x="504" y="2652"/>
                      </a:lnTo>
                      <a:lnTo>
                        <a:pt x="498" y="2658"/>
                      </a:lnTo>
                      <a:lnTo>
                        <a:pt x="498" y="2664"/>
                      </a:lnTo>
                      <a:lnTo>
                        <a:pt x="492" y="2664"/>
                      </a:lnTo>
                      <a:lnTo>
                        <a:pt x="480" y="2676"/>
                      </a:lnTo>
                      <a:lnTo>
                        <a:pt x="480" y="2682"/>
                      </a:lnTo>
                      <a:lnTo>
                        <a:pt x="486" y="2688"/>
                      </a:lnTo>
                      <a:lnTo>
                        <a:pt x="516" y="2688"/>
                      </a:lnTo>
                      <a:lnTo>
                        <a:pt x="516" y="2700"/>
                      </a:lnTo>
                      <a:lnTo>
                        <a:pt x="540" y="2724"/>
                      </a:lnTo>
                      <a:lnTo>
                        <a:pt x="552" y="2730"/>
                      </a:lnTo>
                      <a:lnTo>
                        <a:pt x="558" y="2736"/>
                      </a:lnTo>
                      <a:lnTo>
                        <a:pt x="558" y="2700"/>
                      </a:lnTo>
                      <a:lnTo>
                        <a:pt x="564" y="2700"/>
                      </a:lnTo>
                      <a:lnTo>
                        <a:pt x="570" y="2706"/>
                      </a:lnTo>
                      <a:lnTo>
                        <a:pt x="582" y="2712"/>
                      </a:lnTo>
                      <a:lnTo>
                        <a:pt x="600" y="2718"/>
                      </a:lnTo>
                      <a:lnTo>
                        <a:pt x="624" y="2742"/>
                      </a:lnTo>
                      <a:lnTo>
                        <a:pt x="618" y="2748"/>
                      </a:lnTo>
                      <a:lnTo>
                        <a:pt x="618" y="2754"/>
                      </a:lnTo>
                      <a:lnTo>
                        <a:pt x="612" y="2760"/>
                      </a:lnTo>
                      <a:lnTo>
                        <a:pt x="630" y="2766"/>
                      </a:lnTo>
                      <a:lnTo>
                        <a:pt x="630" y="2790"/>
                      </a:lnTo>
                      <a:lnTo>
                        <a:pt x="684" y="2790"/>
                      </a:lnTo>
                      <a:lnTo>
                        <a:pt x="696" y="2802"/>
                      </a:lnTo>
                      <a:lnTo>
                        <a:pt x="666" y="2802"/>
                      </a:lnTo>
                      <a:lnTo>
                        <a:pt x="654" y="2814"/>
                      </a:lnTo>
                      <a:lnTo>
                        <a:pt x="630" y="2814"/>
                      </a:lnTo>
                      <a:lnTo>
                        <a:pt x="618" y="2832"/>
                      </a:lnTo>
                      <a:lnTo>
                        <a:pt x="648" y="2832"/>
                      </a:lnTo>
                      <a:lnTo>
                        <a:pt x="636" y="2850"/>
                      </a:lnTo>
                      <a:lnTo>
                        <a:pt x="666" y="2844"/>
                      </a:lnTo>
                      <a:lnTo>
                        <a:pt x="666" y="2826"/>
                      </a:lnTo>
                      <a:lnTo>
                        <a:pt x="690" y="2838"/>
                      </a:lnTo>
                      <a:lnTo>
                        <a:pt x="696" y="2826"/>
                      </a:lnTo>
                      <a:lnTo>
                        <a:pt x="702" y="2820"/>
                      </a:lnTo>
                      <a:lnTo>
                        <a:pt x="714" y="2814"/>
                      </a:lnTo>
                      <a:lnTo>
                        <a:pt x="720" y="2808"/>
                      </a:lnTo>
                      <a:lnTo>
                        <a:pt x="732" y="2808"/>
                      </a:lnTo>
                      <a:lnTo>
                        <a:pt x="732" y="2820"/>
                      </a:lnTo>
                      <a:lnTo>
                        <a:pt x="726" y="2832"/>
                      </a:lnTo>
                      <a:lnTo>
                        <a:pt x="702" y="2856"/>
                      </a:lnTo>
                      <a:lnTo>
                        <a:pt x="696" y="2850"/>
                      </a:lnTo>
                      <a:lnTo>
                        <a:pt x="678" y="2850"/>
                      </a:lnTo>
                      <a:lnTo>
                        <a:pt x="678" y="2868"/>
                      </a:lnTo>
                      <a:lnTo>
                        <a:pt x="642" y="2868"/>
                      </a:lnTo>
                      <a:lnTo>
                        <a:pt x="630" y="2880"/>
                      </a:lnTo>
                      <a:lnTo>
                        <a:pt x="642" y="2886"/>
                      </a:lnTo>
                      <a:lnTo>
                        <a:pt x="648" y="2916"/>
                      </a:lnTo>
                      <a:lnTo>
                        <a:pt x="678" y="2898"/>
                      </a:lnTo>
                      <a:lnTo>
                        <a:pt x="684" y="2910"/>
                      </a:lnTo>
                      <a:lnTo>
                        <a:pt x="684" y="2916"/>
                      </a:lnTo>
                      <a:lnTo>
                        <a:pt x="690" y="2916"/>
                      </a:lnTo>
                      <a:lnTo>
                        <a:pt x="696" y="2910"/>
                      </a:lnTo>
                      <a:lnTo>
                        <a:pt x="702" y="2898"/>
                      </a:lnTo>
                      <a:lnTo>
                        <a:pt x="702" y="2892"/>
                      </a:lnTo>
                      <a:lnTo>
                        <a:pt x="708" y="2880"/>
                      </a:lnTo>
                      <a:lnTo>
                        <a:pt x="714" y="2874"/>
                      </a:lnTo>
                      <a:close/>
                    </a:path>
                  </a:pathLst>
                </a:custGeom>
                <a:solidFill>
                  <a:srgbClr val="C7BDAF"/>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55" name="Bolivia" descr="© INSCALE GmbH, 15.06.2010"/>
                <p:cNvSpPr>
                  <a:spLocks/>
                </p:cNvSpPr>
                <p:nvPr/>
              </p:nvSpPr>
              <p:spPr bwMode="auto">
                <a:xfrm>
                  <a:off x="1394" y="2510"/>
                  <a:ext cx="228" cy="271"/>
                </a:xfrm>
                <a:custGeom>
                  <a:avLst/>
                  <a:gdLst>
                    <a:gd name="T0" fmla="*/ 2147483647 w 894"/>
                    <a:gd name="T1" fmla="*/ 2147483647 h 1056"/>
                    <a:gd name="T2" fmla="*/ 2147483647 w 894"/>
                    <a:gd name="T3" fmla="*/ 2147483647 h 1056"/>
                    <a:gd name="T4" fmla="*/ 2147483647 w 894"/>
                    <a:gd name="T5" fmla="*/ 2147483647 h 1056"/>
                    <a:gd name="T6" fmla="*/ 2147483647 w 894"/>
                    <a:gd name="T7" fmla="*/ 2147483647 h 1056"/>
                    <a:gd name="T8" fmla="*/ 2147483647 w 894"/>
                    <a:gd name="T9" fmla="*/ 2147483647 h 1056"/>
                    <a:gd name="T10" fmla="*/ 2147483647 w 894"/>
                    <a:gd name="T11" fmla="*/ 2147483647 h 1056"/>
                    <a:gd name="T12" fmla="*/ 2147483647 w 894"/>
                    <a:gd name="T13" fmla="*/ 2147483647 h 1056"/>
                    <a:gd name="T14" fmla="*/ 2147483647 w 894"/>
                    <a:gd name="T15" fmla="*/ 2147483647 h 1056"/>
                    <a:gd name="T16" fmla="*/ 2147483647 w 894"/>
                    <a:gd name="T17" fmla="*/ 2147483647 h 1056"/>
                    <a:gd name="T18" fmla="*/ 2147483647 w 894"/>
                    <a:gd name="T19" fmla="*/ 2147483647 h 1056"/>
                    <a:gd name="T20" fmla="*/ 2147483647 w 894"/>
                    <a:gd name="T21" fmla="*/ 2147483647 h 1056"/>
                    <a:gd name="T22" fmla="*/ 2147483647 w 894"/>
                    <a:gd name="T23" fmla="*/ 2147483647 h 1056"/>
                    <a:gd name="T24" fmla="*/ 2147483647 w 894"/>
                    <a:gd name="T25" fmla="*/ 2147483647 h 1056"/>
                    <a:gd name="T26" fmla="*/ 2147483647 w 894"/>
                    <a:gd name="T27" fmla="*/ 2147483647 h 1056"/>
                    <a:gd name="T28" fmla="*/ 2147483647 w 894"/>
                    <a:gd name="T29" fmla="*/ 2147483647 h 1056"/>
                    <a:gd name="T30" fmla="*/ 2147483647 w 894"/>
                    <a:gd name="T31" fmla="*/ 2147483647 h 1056"/>
                    <a:gd name="T32" fmla="*/ 2147483647 w 894"/>
                    <a:gd name="T33" fmla="*/ 2147483647 h 1056"/>
                    <a:gd name="T34" fmla="*/ 2147483647 w 894"/>
                    <a:gd name="T35" fmla="*/ 2147483647 h 1056"/>
                    <a:gd name="T36" fmla="*/ 2147483647 w 894"/>
                    <a:gd name="T37" fmla="*/ 2147483647 h 1056"/>
                    <a:gd name="T38" fmla="*/ 2147483647 w 894"/>
                    <a:gd name="T39" fmla="*/ 2147483647 h 1056"/>
                    <a:gd name="T40" fmla="*/ 2147483647 w 894"/>
                    <a:gd name="T41" fmla="*/ 2147483647 h 1056"/>
                    <a:gd name="T42" fmla="*/ 2147483647 w 894"/>
                    <a:gd name="T43" fmla="*/ 2147483647 h 1056"/>
                    <a:gd name="T44" fmla="*/ 2147483647 w 894"/>
                    <a:gd name="T45" fmla="*/ 2147483647 h 1056"/>
                    <a:gd name="T46" fmla="*/ 2147483647 w 894"/>
                    <a:gd name="T47" fmla="*/ 2147483647 h 1056"/>
                    <a:gd name="T48" fmla="*/ 0 w 894"/>
                    <a:gd name="T49" fmla="*/ 2147483647 h 1056"/>
                    <a:gd name="T50" fmla="*/ 2147483647 w 894"/>
                    <a:gd name="T51" fmla="*/ 2147483647 h 1056"/>
                    <a:gd name="T52" fmla="*/ 2147483647 w 894"/>
                    <a:gd name="T53" fmla="*/ 2147483647 h 1056"/>
                    <a:gd name="T54" fmla="*/ 2147483647 w 894"/>
                    <a:gd name="T55" fmla="*/ 2147483647 h 1056"/>
                    <a:gd name="T56" fmla="*/ 2147483647 w 894"/>
                    <a:gd name="T57" fmla="*/ 2147483647 h 1056"/>
                    <a:gd name="T58" fmla="*/ 2147483647 w 894"/>
                    <a:gd name="T59" fmla="*/ 2147483647 h 1056"/>
                    <a:gd name="T60" fmla="*/ 2147483647 w 894"/>
                    <a:gd name="T61" fmla="*/ 2147483647 h 1056"/>
                    <a:gd name="T62" fmla="*/ 2147483647 w 894"/>
                    <a:gd name="T63" fmla="*/ 2147483647 h 1056"/>
                    <a:gd name="T64" fmla="*/ 2147483647 w 894"/>
                    <a:gd name="T65" fmla="*/ 2147483647 h 1056"/>
                    <a:gd name="T66" fmla="*/ 2147483647 w 894"/>
                    <a:gd name="T67" fmla="*/ 2147483647 h 1056"/>
                    <a:gd name="T68" fmla="*/ 2147483647 w 894"/>
                    <a:gd name="T69" fmla="*/ 2147483647 h 1056"/>
                    <a:gd name="T70" fmla="*/ 2147483647 w 894"/>
                    <a:gd name="T71" fmla="*/ 2147483647 h 1056"/>
                    <a:gd name="T72" fmla="*/ 2147483647 w 894"/>
                    <a:gd name="T73" fmla="*/ 2147483647 h 1056"/>
                    <a:gd name="T74" fmla="*/ 2147483647 w 894"/>
                    <a:gd name="T75" fmla="*/ 2147483647 h 1056"/>
                    <a:gd name="T76" fmla="*/ 2147483647 w 894"/>
                    <a:gd name="T77" fmla="*/ 2147483647 h 1056"/>
                    <a:gd name="T78" fmla="*/ 2147483647 w 894"/>
                    <a:gd name="T79" fmla="*/ 2147483647 h 1056"/>
                    <a:gd name="T80" fmla="*/ 2147483647 w 894"/>
                    <a:gd name="T81" fmla="*/ 2147483647 h 1056"/>
                    <a:gd name="T82" fmla="*/ 2147483647 w 894"/>
                    <a:gd name="T83" fmla="*/ 2147483647 h 1056"/>
                    <a:gd name="T84" fmla="*/ 2147483647 w 894"/>
                    <a:gd name="T85" fmla="*/ 2147483647 h 1056"/>
                    <a:gd name="T86" fmla="*/ 2147483647 w 894"/>
                    <a:gd name="T87" fmla="*/ 2147483647 h 1056"/>
                    <a:gd name="T88" fmla="*/ 2147483647 w 894"/>
                    <a:gd name="T89" fmla="*/ 2147483647 h 1056"/>
                    <a:gd name="T90" fmla="*/ 2147483647 w 894"/>
                    <a:gd name="T91" fmla="*/ 2147483647 h 1056"/>
                    <a:gd name="T92" fmla="*/ 2147483647 w 894"/>
                    <a:gd name="T93" fmla="*/ 2147483647 h 1056"/>
                    <a:gd name="T94" fmla="*/ 2147483647 w 894"/>
                    <a:gd name="T95" fmla="*/ 2147483647 h 1056"/>
                    <a:gd name="T96" fmla="*/ 2147483647 w 894"/>
                    <a:gd name="T97" fmla="*/ 2147483647 h 1056"/>
                    <a:gd name="T98" fmla="*/ 2147483647 w 894"/>
                    <a:gd name="T99" fmla="*/ 2147483647 h 1056"/>
                    <a:gd name="T100" fmla="*/ 2147483647 w 894"/>
                    <a:gd name="T101" fmla="*/ 2147483647 h 105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94"/>
                    <a:gd name="T154" fmla="*/ 0 h 1056"/>
                    <a:gd name="T155" fmla="*/ 894 w 894"/>
                    <a:gd name="T156" fmla="*/ 1056 h 105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94" h="1056">
                      <a:moveTo>
                        <a:pt x="882" y="744"/>
                      </a:moveTo>
                      <a:lnTo>
                        <a:pt x="882" y="738"/>
                      </a:lnTo>
                      <a:lnTo>
                        <a:pt x="888" y="732"/>
                      </a:lnTo>
                      <a:lnTo>
                        <a:pt x="888" y="708"/>
                      </a:lnTo>
                      <a:lnTo>
                        <a:pt x="894" y="696"/>
                      </a:lnTo>
                      <a:lnTo>
                        <a:pt x="894" y="684"/>
                      </a:lnTo>
                      <a:lnTo>
                        <a:pt x="882" y="648"/>
                      </a:lnTo>
                      <a:lnTo>
                        <a:pt x="876" y="636"/>
                      </a:lnTo>
                      <a:lnTo>
                        <a:pt x="864" y="624"/>
                      </a:lnTo>
                      <a:lnTo>
                        <a:pt x="840" y="612"/>
                      </a:lnTo>
                      <a:lnTo>
                        <a:pt x="834" y="606"/>
                      </a:lnTo>
                      <a:lnTo>
                        <a:pt x="822" y="600"/>
                      </a:lnTo>
                      <a:lnTo>
                        <a:pt x="816" y="588"/>
                      </a:lnTo>
                      <a:lnTo>
                        <a:pt x="816" y="576"/>
                      </a:lnTo>
                      <a:lnTo>
                        <a:pt x="822" y="558"/>
                      </a:lnTo>
                      <a:lnTo>
                        <a:pt x="822" y="546"/>
                      </a:lnTo>
                      <a:lnTo>
                        <a:pt x="828" y="540"/>
                      </a:lnTo>
                      <a:lnTo>
                        <a:pt x="828" y="534"/>
                      </a:lnTo>
                      <a:lnTo>
                        <a:pt x="768" y="534"/>
                      </a:lnTo>
                      <a:lnTo>
                        <a:pt x="720" y="528"/>
                      </a:lnTo>
                      <a:lnTo>
                        <a:pt x="690" y="522"/>
                      </a:lnTo>
                      <a:lnTo>
                        <a:pt x="684" y="516"/>
                      </a:lnTo>
                      <a:lnTo>
                        <a:pt x="684" y="474"/>
                      </a:lnTo>
                      <a:lnTo>
                        <a:pt x="690" y="462"/>
                      </a:lnTo>
                      <a:lnTo>
                        <a:pt x="684" y="456"/>
                      </a:lnTo>
                      <a:lnTo>
                        <a:pt x="672" y="450"/>
                      </a:lnTo>
                      <a:lnTo>
                        <a:pt x="666" y="438"/>
                      </a:lnTo>
                      <a:lnTo>
                        <a:pt x="660" y="432"/>
                      </a:lnTo>
                      <a:lnTo>
                        <a:pt x="660" y="426"/>
                      </a:lnTo>
                      <a:lnTo>
                        <a:pt x="678" y="426"/>
                      </a:lnTo>
                      <a:lnTo>
                        <a:pt x="678" y="396"/>
                      </a:lnTo>
                      <a:lnTo>
                        <a:pt x="672" y="384"/>
                      </a:lnTo>
                      <a:lnTo>
                        <a:pt x="666" y="378"/>
                      </a:lnTo>
                      <a:lnTo>
                        <a:pt x="660" y="366"/>
                      </a:lnTo>
                      <a:lnTo>
                        <a:pt x="660" y="336"/>
                      </a:lnTo>
                      <a:lnTo>
                        <a:pt x="654" y="330"/>
                      </a:lnTo>
                      <a:lnTo>
                        <a:pt x="648" y="318"/>
                      </a:lnTo>
                      <a:lnTo>
                        <a:pt x="624" y="306"/>
                      </a:lnTo>
                      <a:lnTo>
                        <a:pt x="564" y="306"/>
                      </a:lnTo>
                      <a:lnTo>
                        <a:pt x="558" y="300"/>
                      </a:lnTo>
                      <a:lnTo>
                        <a:pt x="546" y="294"/>
                      </a:lnTo>
                      <a:lnTo>
                        <a:pt x="534" y="282"/>
                      </a:lnTo>
                      <a:lnTo>
                        <a:pt x="534" y="276"/>
                      </a:lnTo>
                      <a:lnTo>
                        <a:pt x="510" y="276"/>
                      </a:lnTo>
                      <a:lnTo>
                        <a:pt x="498" y="270"/>
                      </a:lnTo>
                      <a:lnTo>
                        <a:pt x="486" y="258"/>
                      </a:lnTo>
                      <a:lnTo>
                        <a:pt x="474" y="252"/>
                      </a:lnTo>
                      <a:lnTo>
                        <a:pt x="468" y="240"/>
                      </a:lnTo>
                      <a:lnTo>
                        <a:pt x="468" y="234"/>
                      </a:lnTo>
                      <a:lnTo>
                        <a:pt x="456" y="234"/>
                      </a:lnTo>
                      <a:lnTo>
                        <a:pt x="450" y="240"/>
                      </a:lnTo>
                      <a:lnTo>
                        <a:pt x="438" y="240"/>
                      </a:lnTo>
                      <a:lnTo>
                        <a:pt x="426" y="234"/>
                      </a:lnTo>
                      <a:lnTo>
                        <a:pt x="420" y="222"/>
                      </a:lnTo>
                      <a:lnTo>
                        <a:pt x="414" y="228"/>
                      </a:lnTo>
                      <a:lnTo>
                        <a:pt x="384" y="228"/>
                      </a:lnTo>
                      <a:lnTo>
                        <a:pt x="372" y="222"/>
                      </a:lnTo>
                      <a:lnTo>
                        <a:pt x="366" y="216"/>
                      </a:lnTo>
                      <a:lnTo>
                        <a:pt x="366" y="210"/>
                      </a:lnTo>
                      <a:lnTo>
                        <a:pt x="360" y="198"/>
                      </a:lnTo>
                      <a:lnTo>
                        <a:pt x="360" y="192"/>
                      </a:lnTo>
                      <a:lnTo>
                        <a:pt x="354" y="186"/>
                      </a:lnTo>
                      <a:lnTo>
                        <a:pt x="330" y="186"/>
                      </a:lnTo>
                      <a:lnTo>
                        <a:pt x="324" y="156"/>
                      </a:lnTo>
                      <a:lnTo>
                        <a:pt x="318" y="150"/>
                      </a:lnTo>
                      <a:lnTo>
                        <a:pt x="306" y="144"/>
                      </a:lnTo>
                      <a:lnTo>
                        <a:pt x="294" y="132"/>
                      </a:lnTo>
                      <a:lnTo>
                        <a:pt x="294" y="120"/>
                      </a:lnTo>
                      <a:lnTo>
                        <a:pt x="300" y="114"/>
                      </a:lnTo>
                      <a:lnTo>
                        <a:pt x="300" y="96"/>
                      </a:lnTo>
                      <a:lnTo>
                        <a:pt x="294" y="84"/>
                      </a:lnTo>
                      <a:lnTo>
                        <a:pt x="288" y="78"/>
                      </a:lnTo>
                      <a:lnTo>
                        <a:pt x="288" y="48"/>
                      </a:lnTo>
                      <a:lnTo>
                        <a:pt x="294" y="42"/>
                      </a:lnTo>
                      <a:lnTo>
                        <a:pt x="294" y="36"/>
                      </a:lnTo>
                      <a:lnTo>
                        <a:pt x="300" y="30"/>
                      </a:lnTo>
                      <a:lnTo>
                        <a:pt x="300" y="0"/>
                      </a:lnTo>
                      <a:lnTo>
                        <a:pt x="288" y="0"/>
                      </a:lnTo>
                      <a:lnTo>
                        <a:pt x="276" y="6"/>
                      </a:lnTo>
                      <a:lnTo>
                        <a:pt x="276" y="12"/>
                      </a:lnTo>
                      <a:lnTo>
                        <a:pt x="270" y="12"/>
                      </a:lnTo>
                      <a:lnTo>
                        <a:pt x="258" y="0"/>
                      </a:lnTo>
                      <a:lnTo>
                        <a:pt x="246" y="12"/>
                      </a:lnTo>
                      <a:lnTo>
                        <a:pt x="210" y="12"/>
                      </a:lnTo>
                      <a:lnTo>
                        <a:pt x="198" y="18"/>
                      </a:lnTo>
                      <a:lnTo>
                        <a:pt x="192" y="24"/>
                      </a:lnTo>
                      <a:lnTo>
                        <a:pt x="186" y="36"/>
                      </a:lnTo>
                      <a:lnTo>
                        <a:pt x="180" y="42"/>
                      </a:lnTo>
                      <a:lnTo>
                        <a:pt x="180" y="48"/>
                      </a:lnTo>
                      <a:lnTo>
                        <a:pt x="144" y="48"/>
                      </a:lnTo>
                      <a:lnTo>
                        <a:pt x="138" y="78"/>
                      </a:lnTo>
                      <a:lnTo>
                        <a:pt x="102" y="78"/>
                      </a:lnTo>
                      <a:lnTo>
                        <a:pt x="90" y="96"/>
                      </a:lnTo>
                      <a:lnTo>
                        <a:pt x="84" y="102"/>
                      </a:lnTo>
                      <a:lnTo>
                        <a:pt x="60" y="114"/>
                      </a:lnTo>
                      <a:lnTo>
                        <a:pt x="42" y="114"/>
                      </a:lnTo>
                      <a:lnTo>
                        <a:pt x="42" y="108"/>
                      </a:lnTo>
                      <a:lnTo>
                        <a:pt x="36" y="102"/>
                      </a:lnTo>
                      <a:lnTo>
                        <a:pt x="12" y="102"/>
                      </a:lnTo>
                      <a:lnTo>
                        <a:pt x="0" y="96"/>
                      </a:lnTo>
                      <a:lnTo>
                        <a:pt x="0" y="114"/>
                      </a:lnTo>
                      <a:lnTo>
                        <a:pt x="6" y="132"/>
                      </a:lnTo>
                      <a:lnTo>
                        <a:pt x="18" y="144"/>
                      </a:lnTo>
                      <a:lnTo>
                        <a:pt x="30" y="162"/>
                      </a:lnTo>
                      <a:lnTo>
                        <a:pt x="42" y="174"/>
                      </a:lnTo>
                      <a:lnTo>
                        <a:pt x="54" y="192"/>
                      </a:lnTo>
                      <a:lnTo>
                        <a:pt x="66" y="216"/>
                      </a:lnTo>
                      <a:lnTo>
                        <a:pt x="66" y="228"/>
                      </a:lnTo>
                      <a:lnTo>
                        <a:pt x="60" y="234"/>
                      </a:lnTo>
                      <a:lnTo>
                        <a:pt x="54" y="246"/>
                      </a:lnTo>
                      <a:lnTo>
                        <a:pt x="48" y="252"/>
                      </a:lnTo>
                      <a:lnTo>
                        <a:pt x="60" y="300"/>
                      </a:lnTo>
                      <a:lnTo>
                        <a:pt x="42" y="330"/>
                      </a:lnTo>
                      <a:lnTo>
                        <a:pt x="48" y="330"/>
                      </a:lnTo>
                      <a:lnTo>
                        <a:pt x="60" y="342"/>
                      </a:lnTo>
                      <a:lnTo>
                        <a:pt x="66" y="354"/>
                      </a:lnTo>
                      <a:lnTo>
                        <a:pt x="66" y="360"/>
                      </a:lnTo>
                      <a:lnTo>
                        <a:pt x="60" y="372"/>
                      </a:lnTo>
                      <a:lnTo>
                        <a:pt x="48" y="384"/>
                      </a:lnTo>
                      <a:lnTo>
                        <a:pt x="36" y="408"/>
                      </a:lnTo>
                      <a:lnTo>
                        <a:pt x="42" y="426"/>
                      </a:lnTo>
                      <a:lnTo>
                        <a:pt x="48" y="438"/>
                      </a:lnTo>
                      <a:lnTo>
                        <a:pt x="54" y="444"/>
                      </a:lnTo>
                      <a:lnTo>
                        <a:pt x="54" y="450"/>
                      </a:lnTo>
                      <a:lnTo>
                        <a:pt x="42" y="468"/>
                      </a:lnTo>
                      <a:lnTo>
                        <a:pt x="54" y="480"/>
                      </a:lnTo>
                      <a:lnTo>
                        <a:pt x="78" y="498"/>
                      </a:lnTo>
                      <a:lnTo>
                        <a:pt x="78" y="516"/>
                      </a:lnTo>
                      <a:lnTo>
                        <a:pt x="102" y="528"/>
                      </a:lnTo>
                      <a:lnTo>
                        <a:pt x="90" y="558"/>
                      </a:lnTo>
                      <a:lnTo>
                        <a:pt x="78" y="546"/>
                      </a:lnTo>
                      <a:lnTo>
                        <a:pt x="78" y="558"/>
                      </a:lnTo>
                      <a:lnTo>
                        <a:pt x="66" y="582"/>
                      </a:lnTo>
                      <a:lnTo>
                        <a:pt x="54" y="588"/>
                      </a:lnTo>
                      <a:lnTo>
                        <a:pt x="36" y="606"/>
                      </a:lnTo>
                      <a:lnTo>
                        <a:pt x="48" y="630"/>
                      </a:lnTo>
                      <a:lnTo>
                        <a:pt x="42" y="636"/>
                      </a:lnTo>
                      <a:lnTo>
                        <a:pt x="60" y="666"/>
                      </a:lnTo>
                      <a:lnTo>
                        <a:pt x="84" y="666"/>
                      </a:lnTo>
                      <a:lnTo>
                        <a:pt x="96" y="744"/>
                      </a:lnTo>
                      <a:lnTo>
                        <a:pt x="108" y="750"/>
                      </a:lnTo>
                      <a:lnTo>
                        <a:pt x="114" y="750"/>
                      </a:lnTo>
                      <a:lnTo>
                        <a:pt x="138" y="762"/>
                      </a:lnTo>
                      <a:lnTo>
                        <a:pt x="144" y="774"/>
                      </a:lnTo>
                      <a:lnTo>
                        <a:pt x="144" y="780"/>
                      </a:lnTo>
                      <a:lnTo>
                        <a:pt x="138" y="792"/>
                      </a:lnTo>
                      <a:lnTo>
                        <a:pt x="126" y="804"/>
                      </a:lnTo>
                      <a:lnTo>
                        <a:pt x="144" y="822"/>
                      </a:lnTo>
                      <a:lnTo>
                        <a:pt x="138" y="828"/>
                      </a:lnTo>
                      <a:lnTo>
                        <a:pt x="132" y="840"/>
                      </a:lnTo>
                      <a:lnTo>
                        <a:pt x="126" y="846"/>
                      </a:lnTo>
                      <a:lnTo>
                        <a:pt x="126" y="858"/>
                      </a:lnTo>
                      <a:lnTo>
                        <a:pt x="132" y="870"/>
                      </a:lnTo>
                      <a:lnTo>
                        <a:pt x="138" y="876"/>
                      </a:lnTo>
                      <a:lnTo>
                        <a:pt x="138" y="900"/>
                      </a:lnTo>
                      <a:lnTo>
                        <a:pt x="144" y="900"/>
                      </a:lnTo>
                      <a:lnTo>
                        <a:pt x="150" y="906"/>
                      </a:lnTo>
                      <a:lnTo>
                        <a:pt x="162" y="912"/>
                      </a:lnTo>
                      <a:lnTo>
                        <a:pt x="168" y="918"/>
                      </a:lnTo>
                      <a:lnTo>
                        <a:pt x="180" y="924"/>
                      </a:lnTo>
                      <a:lnTo>
                        <a:pt x="186" y="930"/>
                      </a:lnTo>
                      <a:lnTo>
                        <a:pt x="186" y="996"/>
                      </a:lnTo>
                      <a:lnTo>
                        <a:pt x="210" y="1020"/>
                      </a:lnTo>
                      <a:lnTo>
                        <a:pt x="210" y="1044"/>
                      </a:lnTo>
                      <a:lnTo>
                        <a:pt x="216" y="1056"/>
                      </a:lnTo>
                      <a:lnTo>
                        <a:pt x="270" y="1056"/>
                      </a:lnTo>
                      <a:lnTo>
                        <a:pt x="270" y="1026"/>
                      </a:lnTo>
                      <a:lnTo>
                        <a:pt x="282" y="1026"/>
                      </a:lnTo>
                      <a:lnTo>
                        <a:pt x="282" y="1008"/>
                      </a:lnTo>
                      <a:lnTo>
                        <a:pt x="306" y="1002"/>
                      </a:lnTo>
                      <a:lnTo>
                        <a:pt x="318" y="978"/>
                      </a:lnTo>
                      <a:lnTo>
                        <a:pt x="324" y="984"/>
                      </a:lnTo>
                      <a:lnTo>
                        <a:pt x="348" y="996"/>
                      </a:lnTo>
                      <a:lnTo>
                        <a:pt x="360" y="996"/>
                      </a:lnTo>
                      <a:lnTo>
                        <a:pt x="378" y="1002"/>
                      </a:lnTo>
                      <a:lnTo>
                        <a:pt x="432" y="1002"/>
                      </a:lnTo>
                      <a:lnTo>
                        <a:pt x="462" y="1050"/>
                      </a:lnTo>
                      <a:lnTo>
                        <a:pt x="474" y="996"/>
                      </a:lnTo>
                      <a:lnTo>
                        <a:pt x="546" y="990"/>
                      </a:lnTo>
                      <a:lnTo>
                        <a:pt x="582" y="1014"/>
                      </a:lnTo>
                      <a:lnTo>
                        <a:pt x="582" y="996"/>
                      </a:lnTo>
                      <a:lnTo>
                        <a:pt x="594" y="924"/>
                      </a:lnTo>
                      <a:lnTo>
                        <a:pt x="594" y="900"/>
                      </a:lnTo>
                      <a:lnTo>
                        <a:pt x="588" y="894"/>
                      </a:lnTo>
                      <a:lnTo>
                        <a:pt x="588" y="888"/>
                      </a:lnTo>
                      <a:lnTo>
                        <a:pt x="576" y="864"/>
                      </a:lnTo>
                      <a:lnTo>
                        <a:pt x="576" y="852"/>
                      </a:lnTo>
                      <a:lnTo>
                        <a:pt x="582" y="846"/>
                      </a:lnTo>
                      <a:lnTo>
                        <a:pt x="594" y="840"/>
                      </a:lnTo>
                      <a:lnTo>
                        <a:pt x="606" y="828"/>
                      </a:lnTo>
                      <a:lnTo>
                        <a:pt x="612" y="798"/>
                      </a:lnTo>
                      <a:lnTo>
                        <a:pt x="714" y="780"/>
                      </a:lnTo>
                      <a:lnTo>
                        <a:pt x="792" y="768"/>
                      </a:lnTo>
                      <a:lnTo>
                        <a:pt x="846" y="810"/>
                      </a:lnTo>
                      <a:lnTo>
                        <a:pt x="864" y="846"/>
                      </a:lnTo>
                      <a:lnTo>
                        <a:pt x="864" y="840"/>
                      </a:lnTo>
                      <a:lnTo>
                        <a:pt x="870" y="834"/>
                      </a:lnTo>
                      <a:lnTo>
                        <a:pt x="882" y="828"/>
                      </a:lnTo>
                      <a:lnTo>
                        <a:pt x="888" y="822"/>
                      </a:lnTo>
                      <a:lnTo>
                        <a:pt x="876" y="816"/>
                      </a:lnTo>
                      <a:lnTo>
                        <a:pt x="870" y="810"/>
                      </a:lnTo>
                      <a:lnTo>
                        <a:pt x="870" y="786"/>
                      </a:lnTo>
                      <a:lnTo>
                        <a:pt x="876" y="774"/>
                      </a:lnTo>
                      <a:lnTo>
                        <a:pt x="882" y="768"/>
                      </a:lnTo>
                      <a:lnTo>
                        <a:pt x="888" y="756"/>
                      </a:lnTo>
                      <a:lnTo>
                        <a:pt x="882" y="744"/>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56" name="Argentina" descr="© INSCALE GmbH, 15.06.2010"/>
                <p:cNvSpPr>
                  <a:spLocks noEditPoints="1"/>
                </p:cNvSpPr>
                <p:nvPr/>
              </p:nvSpPr>
              <p:spPr bwMode="auto">
                <a:xfrm>
                  <a:off x="1431" y="2761"/>
                  <a:ext cx="279" cy="624"/>
                </a:xfrm>
                <a:custGeom>
                  <a:avLst/>
                  <a:gdLst>
                    <a:gd name="T0" fmla="*/ 2147483647 w 1092"/>
                    <a:gd name="T1" fmla="*/ 2147483647 h 2442"/>
                    <a:gd name="T2" fmla="*/ 2147483647 w 1092"/>
                    <a:gd name="T3" fmla="*/ 2147483647 h 2442"/>
                    <a:gd name="T4" fmla="*/ 2147483647 w 1092"/>
                    <a:gd name="T5" fmla="*/ 2147483647 h 2442"/>
                    <a:gd name="T6" fmla="*/ 2147483647 w 1092"/>
                    <a:gd name="T7" fmla="*/ 2147483647 h 2442"/>
                    <a:gd name="T8" fmla="*/ 2147483647 w 1092"/>
                    <a:gd name="T9" fmla="*/ 2147483647 h 2442"/>
                    <a:gd name="T10" fmla="*/ 2147483647 w 1092"/>
                    <a:gd name="T11" fmla="*/ 2147483647 h 2442"/>
                    <a:gd name="T12" fmla="*/ 2147483647 w 1092"/>
                    <a:gd name="T13" fmla="*/ 2147483647 h 2442"/>
                    <a:gd name="T14" fmla="*/ 2147483647 w 1092"/>
                    <a:gd name="T15" fmla="*/ 2147483647 h 2442"/>
                    <a:gd name="T16" fmla="*/ 2147483647 w 1092"/>
                    <a:gd name="T17" fmla="*/ 2147483647 h 2442"/>
                    <a:gd name="T18" fmla="*/ 2147483647 w 1092"/>
                    <a:gd name="T19" fmla="*/ 2147483647 h 2442"/>
                    <a:gd name="T20" fmla="*/ 2147483647 w 1092"/>
                    <a:gd name="T21" fmla="*/ 0 h 2442"/>
                    <a:gd name="T22" fmla="*/ 2147483647 w 1092"/>
                    <a:gd name="T23" fmla="*/ 2147483647 h 2442"/>
                    <a:gd name="T24" fmla="*/ 2147483647 w 1092"/>
                    <a:gd name="T25" fmla="*/ 2147483647 h 2442"/>
                    <a:gd name="T26" fmla="*/ 2147483647 w 1092"/>
                    <a:gd name="T27" fmla="*/ 2147483647 h 2442"/>
                    <a:gd name="T28" fmla="*/ 2147483647 w 1092"/>
                    <a:gd name="T29" fmla="*/ 2147483647 h 2442"/>
                    <a:gd name="T30" fmla="*/ 2147483647 w 1092"/>
                    <a:gd name="T31" fmla="*/ 2147483647 h 2442"/>
                    <a:gd name="T32" fmla="*/ 2147483647 w 1092"/>
                    <a:gd name="T33" fmla="*/ 2147483647 h 2442"/>
                    <a:gd name="T34" fmla="*/ 2147483647 w 1092"/>
                    <a:gd name="T35" fmla="*/ 2147483647 h 2442"/>
                    <a:gd name="T36" fmla="*/ 2147483647 w 1092"/>
                    <a:gd name="T37" fmla="*/ 2147483647 h 2442"/>
                    <a:gd name="T38" fmla="*/ 2147483647 w 1092"/>
                    <a:gd name="T39" fmla="*/ 2147483647 h 2442"/>
                    <a:gd name="T40" fmla="*/ 2147483647 w 1092"/>
                    <a:gd name="T41" fmla="*/ 2147483647 h 2442"/>
                    <a:gd name="T42" fmla="*/ 2147483647 w 1092"/>
                    <a:gd name="T43" fmla="*/ 2147483647 h 2442"/>
                    <a:gd name="T44" fmla="*/ 2147483647 w 1092"/>
                    <a:gd name="T45" fmla="*/ 2147483647 h 2442"/>
                    <a:gd name="T46" fmla="*/ 2147483647 w 1092"/>
                    <a:gd name="T47" fmla="*/ 2147483647 h 2442"/>
                    <a:gd name="T48" fmla="*/ 2147483647 w 1092"/>
                    <a:gd name="T49" fmla="*/ 2147483647 h 2442"/>
                    <a:gd name="T50" fmla="*/ 2147483647 w 1092"/>
                    <a:gd name="T51" fmla="*/ 2147483647 h 2442"/>
                    <a:gd name="T52" fmla="*/ 2147483647 w 1092"/>
                    <a:gd name="T53" fmla="*/ 2147483647 h 2442"/>
                    <a:gd name="T54" fmla="*/ 2147483647 w 1092"/>
                    <a:gd name="T55" fmla="*/ 2147483647 h 2442"/>
                    <a:gd name="T56" fmla="*/ 2147483647 w 1092"/>
                    <a:gd name="T57" fmla="*/ 2147483647 h 2442"/>
                    <a:gd name="T58" fmla="*/ 2147483647 w 1092"/>
                    <a:gd name="T59" fmla="*/ 2147483647 h 2442"/>
                    <a:gd name="T60" fmla="*/ 2147483647 w 1092"/>
                    <a:gd name="T61" fmla="*/ 2147483647 h 2442"/>
                    <a:gd name="T62" fmla="*/ 2147483647 w 1092"/>
                    <a:gd name="T63" fmla="*/ 2147483647 h 2442"/>
                    <a:gd name="T64" fmla="*/ 2147483647 w 1092"/>
                    <a:gd name="T65" fmla="*/ 2147483647 h 2442"/>
                    <a:gd name="T66" fmla="*/ 2147483647 w 1092"/>
                    <a:gd name="T67" fmla="*/ 2147483647 h 2442"/>
                    <a:gd name="T68" fmla="*/ 2147483647 w 1092"/>
                    <a:gd name="T69" fmla="*/ 2147483647 h 2442"/>
                    <a:gd name="T70" fmla="*/ 2147483647 w 1092"/>
                    <a:gd name="T71" fmla="*/ 2147483647 h 2442"/>
                    <a:gd name="T72" fmla="*/ 2147483647 w 1092"/>
                    <a:gd name="T73" fmla="*/ 2147483647 h 2442"/>
                    <a:gd name="T74" fmla="*/ 2147483647 w 1092"/>
                    <a:gd name="T75" fmla="*/ 2147483647 h 2442"/>
                    <a:gd name="T76" fmla="*/ 2147483647 w 1092"/>
                    <a:gd name="T77" fmla="*/ 2147483647 h 2442"/>
                    <a:gd name="T78" fmla="*/ 2147483647 w 1092"/>
                    <a:gd name="T79" fmla="*/ 2147483647 h 2442"/>
                    <a:gd name="T80" fmla="*/ 2147483647 w 1092"/>
                    <a:gd name="T81" fmla="*/ 2147483647 h 2442"/>
                    <a:gd name="T82" fmla="*/ 2147483647 w 1092"/>
                    <a:gd name="T83" fmla="*/ 2147483647 h 2442"/>
                    <a:gd name="T84" fmla="*/ 2147483647 w 1092"/>
                    <a:gd name="T85" fmla="*/ 2147483647 h 2442"/>
                    <a:gd name="T86" fmla="*/ 2147483647 w 1092"/>
                    <a:gd name="T87" fmla="*/ 2147483647 h 2442"/>
                    <a:gd name="T88" fmla="*/ 2147483647 w 1092"/>
                    <a:gd name="T89" fmla="*/ 2147483647 h 2442"/>
                    <a:gd name="T90" fmla="*/ 2147483647 w 1092"/>
                    <a:gd name="T91" fmla="*/ 2147483647 h 2442"/>
                    <a:gd name="T92" fmla="*/ 2147483647 w 1092"/>
                    <a:gd name="T93" fmla="*/ 2147483647 h 2442"/>
                    <a:gd name="T94" fmla="*/ 2147483647 w 1092"/>
                    <a:gd name="T95" fmla="*/ 2147483647 h 2442"/>
                    <a:gd name="T96" fmla="*/ 2147483647 w 1092"/>
                    <a:gd name="T97" fmla="*/ 2147483647 h 2442"/>
                    <a:gd name="T98" fmla="*/ 2147483647 w 1092"/>
                    <a:gd name="T99" fmla="*/ 2147483647 h 2442"/>
                    <a:gd name="T100" fmla="*/ 2147483647 w 1092"/>
                    <a:gd name="T101" fmla="*/ 2147483647 h 2442"/>
                    <a:gd name="T102" fmla="*/ 2147483647 w 1092"/>
                    <a:gd name="T103" fmla="*/ 2147483647 h 2442"/>
                    <a:gd name="T104" fmla="*/ 2147483647 w 1092"/>
                    <a:gd name="T105" fmla="*/ 2147483647 h 2442"/>
                    <a:gd name="T106" fmla="*/ 2147483647 w 1092"/>
                    <a:gd name="T107" fmla="*/ 2147483647 h 2442"/>
                    <a:gd name="T108" fmla="*/ 2147483647 w 1092"/>
                    <a:gd name="T109" fmla="*/ 2147483647 h 2442"/>
                    <a:gd name="T110" fmla="*/ 2147483647 w 1092"/>
                    <a:gd name="T111" fmla="*/ 2147483647 h 2442"/>
                    <a:gd name="T112" fmla="*/ 2147483647 w 1092"/>
                    <a:gd name="T113" fmla="*/ 2147483647 h 244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092"/>
                    <a:gd name="T172" fmla="*/ 0 h 2442"/>
                    <a:gd name="T173" fmla="*/ 1092 w 1092"/>
                    <a:gd name="T174" fmla="*/ 2442 h 244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092" h="2442">
                      <a:moveTo>
                        <a:pt x="954" y="534"/>
                      </a:moveTo>
                      <a:lnTo>
                        <a:pt x="978" y="528"/>
                      </a:lnTo>
                      <a:lnTo>
                        <a:pt x="984" y="504"/>
                      </a:lnTo>
                      <a:lnTo>
                        <a:pt x="990" y="498"/>
                      </a:lnTo>
                      <a:lnTo>
                        <a:pt x="990" y="480"/>
                      </a:lnTo>
                      <a:lnTo>
                        <a:pt x="1026" y="480"/>
                      </a:lnTo>
                      <a:lnTo>
                        <a:pt x="1026" y="462"/>
                      </a:lnTo>
                      <a:lnTo>
                        <a:pt x="1032" y="450"/>
                      </a:lnTo>
                      <a:lnTo>
                        <a:pt x="1038" y="444"/>
                      </a:lnTo>
                      <a:lnTo>
                        <a:pt x="1092" y="426"/>
                      </a:lnTo>
                      <a:lnTo>
                        <a:pt x="1092" y="390"/>
                      </a:lnTo>
                      <a:lnTo>
                        <a:pt x="1086" y="372"/>
                      </a:lnTo>
                      <a:lnTo>
                        <a:pt x="1086" y="342"/>
                      </a:lnTo>
                      <a:lnTo>
                        <a:pt x="1080" y="336"/>
                      </a:lnTo>
                      <a:lnTo>
                        <a:pt x="1074" y="336"/>
                      </a:lnTo>
                      <a:lnTo>
                        <a:pt x="1074" y="324"/>
                      </a:lnTo>
                      <a:lnTo>
                        <a:pt x="1062" y="300"/>
                      </a:lnTo>
                      <a:lnTo>
                        <a:pt x="1056" y="294"/>
                      </a:lnTo>
                      <a:lnTo>
                        <a:pt x="1038" y="294"/>
                      </a:lnTo>
                      <a:lnTo>
                        <a:pt x="1032" y="300"/>
                      </a:lnTo>
                      <a:lnTo>
                        <a:pt x="1020" y="306"/>
                      </a:lnTo>
                      <a:lnTo>
                        <a:pt x="1020" y="384"/>
                      </a:lnTo>
                      <a:lnTo>
                        <a:pt x="1008" y="390"/>
                      </a:lnTo>
                      <a:lnTo>
                        <a:pt x="1002" y="402"/>
                      </a:lnTo>
                      <a:lnTo>
                        <a:pt x="990" y="408"/>
                      </a:lnTo>
                      <a:lnTo>
                        <a:pt x="984" y="414"/>
                      </a:lnTo>
                      <a:lnTo>
                        <a:pt x="978" y="414"/>
                      </a:lnTo>
                      <a:lnTo>
                        <a:pt x="966" y="426"/>
                      </a:lnTo>
                      <a:lnTo>
                        <a:pt x="954" y="450"/>
                      </a:lnTo>
                      <a:lnTo>
                        <a:pt x="948" y="456"/>
                      </a:lnTo>
                      <a:lnTo>
                        <a:pt x="948" y="450"/>
                      </a:lnTo>
                      <a:lnTo>
                        <a:pt x="942" y="444"/>
                      </a:lnTo>
                      <a:lnTo>
                        <a:pt x="930" y="444"/>
                      </a:lnTo>
                      <a:lnTo>
                        <a:pt x="924" y="450"/>
                      </a:lnTo>
                      <a:lnTo>
                        <a:pt x="924" y="468"/>
                      </a:lnTo>
                      <a:lnTo>
                        <a:pt x="912" y="450"/>
                      </a:lnTo>
                      <a:lnTo>
                        <a:pt x="852" y="450"/>
                      </a:lnTo>
                      <a:lnTo>
                        <a:pt x="834" y="444"/>
                      </a:lnTo>
                      <a:lnTo>
                        <a:pt x="822" y="438"/>
                      </a:lnTo>
                      <a:lnTo>
                        <a:pt x="816" y="432"/>
                      </a:lnTo>
                      <a:lnTo>
                        <a:pt x="804" y="426"/>
                      </a:lnTo>
                      <a:lnTo>
                        <a:pt x="798" y="426"/>
                      </a:lnTo>
                      <a:lnTo>
                        <a:pt x="786" y="432"/>
                      </a:lnTo>
                      <a:lnTo>
                        <a:pt x="762" y="432"/>
                      </a:lnTo>
                      <a:lnTo>
                        <a:pt x="756" y="426"/>
                      </a:lnTo>
                      <a:lnTo>
                        <a:pt x="756" y="414"/>
                      </a:lnTo>
                      <a:lnTo>
                        <a:pt x="762" y="402"/>
                      </a:lnTo>
                      <a:lnTo>
                        <a:pt x="768" y="396"/>
                      </a:lnTo>
                      <a:lnTo>
                        <a:pt x="774" y="384"/>
                      </a:lnTo>
                      <a:lnTo>
                        <a:pt x="780" y="378"/>
                      </a:lnTo>
                      <a:lnTo>
                        <a:pt x="780" y="342"/>
                      </a:lnTo>
                      <a:lnTo>
                        <a:pt x="798" y="342"/>
                      </a:lnTo>
                      <a:lnTo>
                        <a:pt x="804" y="336"/>
                      </a:lnTo>
                      <a:lnTo>
                        <a:pt x="804" y="330"/>
                      </a:lnTo>
                      <a:lnTo>
                        <a:pt x="798" y="318"/>
                      </a:lnTo>
                      <a:lnTo>
                        <a:pt x="792" y="312"/>
                      </a:lnTo>
                      <a:lnTo>
                        <a:pt x="798" y="300"/>
                      </a:lnTo>
                      <a:lnTo>
                        <a:pt x="804" y="294"/>
                      </a:lnTo>
                      <a:lnTo>
                        <a:pt x="804" y="282"/>
                      </a:lnTo>
                      <a:lnTo>
                        <a:pt x="810" y="276"/>
                      </a:lnTo>
                      <a:lnTo>
                        <a:pt x="804" y="270"/>
                      </a:lnTo>
                      <a:lnTo>
                        <a:pt x="792" y="264"/>
                      </a:lnTo>
                      <a:lnTo>
                        <a:pt x="774" y="258"/>
                      </a:lnTo>
                      <a:lnTo>
                        <a:pt x="762" y="252"/>
                      </a:lnTo>
                      <a:lnTo>
                        <a:pt x="750" y="252"/>
                      </a:lnTo>
                      <a:lnTo>
                        <a:pt x="744" y="246"/>
                      </a:lnTo>
                      <a:lnTo>
                        <a:pt x="708" y="228"/>
                      </a:lnTo>
                      <a:lnTo>
                        <a:pt x="690" y="216"/>
                      </a:lnTo>
                      <a:lnTo>
                        <a:pt x="678" y="210"/>
                      </a:lnTo>
                      <a:lnTo>
                        <a:pt x="672" y="204"/>
                      </a:lnTo>
                      <a:lnTo>
                        <a:pt x="666" y="204"/>
                      </a:lnTo>
                      <a:lnTo>
                        <a:pt x="660" y="198"/>
                      </a:lnTo>
                      <a:lnTo>
                        <a:pt x="648" y="192"/>
                      </a:lnTo>
                      <a:lnTo>
                        <a:pt x="642" y="186"/>
                      </a:lnTo>
                      <a:lnTo>
                        <a:pt x="630" y="180"/>
                      </a:lnTo>
                      <a:lnTo>
                        <a:pt x="600" y="180"/>
                      </a:lnTo>
                      <a:lnTo>
                        <a:pt x="564" y="162"/>
                      </a:lnTo>
                      <a:lnTo>
                        <a:pt x="558" y="156"/>
                      </a:lnTo>
                      <a:lnTo>
                        <a:pt x="552" y="156"/>
                      </a:lnTo>
                      <a:lnTo>
                        <a:pt x="546" y="138"/>
                      </a:lnTo>
                      <a:lnTo>
                        <a:pt x="534" y="132"/>
                      </a:lnTo>
                      <a:lnTo>
                        <a:pt x="516" y="114"/>
                      </a:lnTo>
                      <a:lnTo>
                        <a:pt x="492" y="102"/>
                      </a:lnTo>
                      <a:lnTo>
                        <a:pt x="486" y="96"/>
                      </a:lnTo>
                      <a:lnTo>
                        <a:pt x="480" y="84"/>
                      </a:lnTo>
                      <a:lnTo>
                        <a:pt x="468" y="78"/>
                      </a:lnTo>
                      <a:lnTo>
                        <a:pt x="462" y="66"/>
                      </a:lnTo>
                      <a:lnTo>
                        <a:pt x="456" y="60"/>
                      </a:lnTo>
                      <a:lnTo>
                        <a:pt x="456" y="54"/>
                      </a:lnTo>
                      <a:lnTo>
                        <a:pt x="438" y="36"/>
                      </a:lnTo>
                      <a:lnTo>
                        <a:pt x="402" y="12"/>
                      </a:lnTo>
                      <a:lnTo>
                        <a:pt x="330" y="18"/>
                      </a:lnTo>
                      <a:lnTo>
                        <a:pt x="318" y="72"/>
                      </a:lnTo>
                      <a:lnTo>
                        <a:pt x="288" y="24"/>
                      </a:lnTo>
                      <a:lnTo>
                        <a:pt x="234" y="24"/>
                      </a:lnTo>
                      <a:lnTo>
                        <a:pt x="216" y="18"/>
                      </a:lnTo>
                      <a:lnTo>
                        <a:pt x="204" y="18"/>
                      </a:lnTo>
                      <a:lnTo>
                        <a:pt x="180" y="6"/>
                      </a:lnTo>
                      <a:lnTo>
                        <a:pt x="174" y="0"/>
                      </a:lnTo>
                      <a:lnTo>
                        <a:pt x="162" y="24"/>
                      </a:lnTo>
                      <a:lnTo>
                        <a:pt x="138" y="30"/>
                      </a:lnTo>
                      <a:lnTo>
                        <a:pt x="138" y="48"/>
                      </a:lnTo>
                      <a:lnTo>
                        <a:pt x="126" y="48"/>
                      </a:lnTo>
                      <a:lnTo>
                        <a:pt x="126" y="78"/>
                      </a:lnTo>
                      <a:lnTo>
                        <a:pt x="114" y="78"/>
                      </a:lnTo>
                      <a:lnTo>
                        <a:pt x="126" y="96"/>
                      </a:lnTo>
                      <a:lnTo>
                        <a:pt x="114" y="180"/>
                      </a:lnTo>
                      <a:lnTo>
                        <a:pt x="108" y="180"/>
                      </a:lnTo>
                      <a:lnTo>
                        <a:pt x="102" y="186"/>
                      </a:lnTo>
                      <a:lnTo>
                        <a:pt x="90" y="192"/>
                      </a:lnTo>
                      <a:lnTo>
                        <a:pt x="72" y="198"/>
                      </a:lnTo>
                      <a:lnTo>
                        <a:pt x="60" y="210"/>
                      </a:lnTo>
                      <a:lnTo>
                        <a:pt x="48" y="216"/>
                      </a:lnTo>
                      <a:lnTo>
                        <a:pt x="42" y="228"/>
                      </a:lnTo>
                      <a:lnTo>
                        <a:pt x="36" y="234"/>
                      </a:lnTo>
                      <a:lnTo>
                        <a:pt x="36" y="240"/>
                      </a:lnTo>
                      <a:lnTo>
                        <a:pt x="42" y="246"/>
                      </a:lnTo>
                      <a:lnTo>
                        <a:pt x="54" y="252"/>
                      </a:lnTo>
                      <a:lnTo>
                        <a:pt x="66" y="252"/>
                      </a:lnTo>
                      <a:lnTo>
                        <a:pt x="66" y="258"/>
                      </a:lnTo>
                      <a:lnTo>
                        <a:pt x="42" y="282"/>
                      </a:lnTo>
                      <a:lnTo>
                        <a:pt x="42" y="300"/>
                      </a:lnTo>
                      <a:lnTo>
                        <a:pt x="48" y="306"/>
                      </a:lnTo>
                      <a:lnTo>
                        <a:pt x="60" y="312"/>
                      </a:lnTo>
                      <a:lnTo>
                        <a:pt x="72" y="324"/>
                      </a:lnTo>
                      <a:lnTo>
                        <a:pt x="78" y="336"/>
                      </a:lnTo>
                      <a:lnTo>
                        <a:pt x="72" y="342"/>
                      </a:lnTo>
                      <a:lnTo>
                        <a:pt x="66" y="354"/>
                      </a:lnTo>
                      <a:lnTo>
                        <a:pt x="54" y="366"/>
                      </a:lnTo>
                      <a:lnTo>
                        <a:pt x="48" y="366"/>
                      </a:lnTo>
                      <a:lnTo>
                        <a:pt x="54" y="366"/>
                      </a:lnTo>
                      <a:lnTo>
                        <a:pt x="60" y="372"/>
                      </a:lnTo>
                      <a:lnTo>
                        <a:pt x="84" y="384"/>
                      </a:lnTo>
                      <a:lnTo>
                        <a:pt x="90" y="396"/>
                      </a:lnTo>
                      <a:lnTo>
                        <a:pt x="90" y="408"/>
                      </a:lnTo>
                      <a:lnTo>
                        <a:pt x="78" y="414"/>
                      </a:lnTo>
                      <a:lnTo>
                        <a:pt x="72" y="420"/>
                      </a:lnTo>
                      <a:lnTo>
                        <a:pt x="54" y="420"/>
                      </a:lnTo>
                      <a:lnTo>
                        <a:pt x="54" y="432"/>
                      </a:lnTo>
                      <a:lnTo>
                        <a:pt x="48" y="450"/>
                      </a:lnTo>
                      <a:lnTo>
                        <a:pt x="48" y="462"/>
                      </a:lnTo>
                      <a:lnTo>
                        <a:pt x="42" y="474"/>
                      </a:lnTo>
                      <a:lnTo>
                        <a:pt x="42" y="486"/>
                      </a:lnTo>
                      <a:lnTo>
                        <a:pt x="30" y="498"/>
                      </a:lnTo>
                      <a:lnTo>
                        <a:pt x="24" y="510"/>
                      </a:lnTo>
                      <a:lnTo>
                        <a:pt x="18" y="516"/>
                      </a:lnTo>
                      <a:lnTo>
                        <a:pt x="18" y="582"/>
                      </a:lnTo>
                      <a:lnTo>
                        <a:pt x="6" y="594"/>
                      </a:lnTo>
                      <a:lnTo>
                        <a:pt x="6" y="606"/>
                      </a:lnTo>
                      <a:lnTo>
                        <a:pt x="18" y="630"/>
                      </a:lnTo>
                      <a:lnTo>
                        <a:pt x="30" y="666"/>
                      </a:lnTo>
                      <a:lnTo>
                        <a:pt x="36" y="678"/>
                      </a:lnTo>
                      <a:lnTo>
                        <a:pt x="36" y="684"/>
                      </a:lnTo>
                      <a:lnTo>
                        <a:pt x="12" y="684"/>
                      </a:lnTo>
                      <a:lnTo>
                        <a:pt x="18" y="738"/>
                      </a:lnTo>
                      <a:lnTo>
                        <a:pt x="6" y="744"/>
                      </a:lnTo>
                      <a:lnTo>
                        <a:pt x="0" y="744"/>
                      </a:lnTo>
                      <a:lnTo>
                        <a:pt x="0" y="768"/>
                      </a:lnTo>
                      <a:lnTo>
                        <a:pt x="6" y="774"/>
                      </a:lnTo>
                      <a:lnTo>
                        <a:pt x="6" y="780"/>
                      </a:lnTo>
                      <a:lnTo>
                        <a:pt x="18" y="786"/>
                      </a:lnTo>
                      <a:lnTo>
                        <a:pt x="36" y="804"/>
                      </a:lnTo>
                      <a:lnTo>
                        <a:pt x="36" y="816"/>
                      </a:lnTo>
                      <a:lnTo>
                        <a:pt x="30" y="822"/>
                      </a:lnTo>
                      <a:lnTo>
                        <a:pt x="30" y="828"/>
                      </a:lnTo>
                      <a:lnTo>
                        <a:pt x="48" y="846"/>
                      </a:lnTo>
                      <a:lnTo>
                        <a:pt x="60" y="876"/>
                      </a:lnTo>
                      <a:lnTo>
                        <a:pt x="66" y="888"/>
                      </a:lnTo>
                      <a:lnTo>
                        <a:pt x="60" y="894"/>
                      </a:lnTo>
                      <a:lnTo>
                        <a:pt x="60" y="906"/>
                      </a:lnTo>
                      <a:lnTo>
                        <a:pt x="72" y="918"/>
                      </a:lnTo>
                      <a:lnTo>
                        <a:pt x="96" y="918"/>
                      </a:lnTo>
                      <a:lnTo>
                        <a:pt x="102" y="960"/>
                      </a:lnTo>
                      <a:lnTo>
                        <a:pt x="108" y="972"/>
                      </a:lnTo>
                      <a:lnTo>
                        <a:pt x="114" y="978"/>
                      </a:lnTo>
                      <a:lnTo>
                        <a:pt x="120" y="990"/>
                      </a:lnTo>
                      <a:lnTo>
                        <a:pt x="120" y="996"/>
                      </a:lnTo>
                      <a:lnTo>
                        <a:pt x="102" y="1014"/>
                      </a:lnTo>
                      <a:lnTo>
                        <a:pt x="102" y="1038"/>
                      </a:lnTo>
                      <a:lnTo>
                        <a:pt x="96" y="1056"/>
                      </a:lnTo>
                      <a:lnTo>
                        <a:pt x="96" y="1086"/>
                      </a:lnTo>
                      <a:lnTo>
                        <a:pt x="84" y="1086"/>
                      </a:lnTo>
                      <a:lnTo>
                        <a:pt x="90" y="1092"/>
                      </a:lnTo>
                      <a:lnTo>
                        <a:pt x="96" y="1104"/>
                      </a:lnTo>
                      <a:lnTo>
                        <a:pt x="102" y="1110"/>
                      </a:lnTo>
                      <a:lnTo>
                        <a:pt x="108" y="1122"/>
                      </a:lnTo>
                      <a:lnTo>
                        <a:pt x="114" y="1128"/>
                      </a:lnTo>
                      <a:lnTo>
                        <a:pt x="114" y="1140"/>
                      </a:lnTo>
                      <a:lnTo>
                        <a:pt x="108" y="1152"/>
                      </a:lnTo>
                      <a:lnTo>
                        <a:pt x="108" y="1158"/>
                      </a:lnTo>
                      <a:lnTo>
                        <a:pt x="102" y="1176"/>
                      </a:lnTo>
                      <a:lnTo>
                        <a:pt x="78" y="1182"/>
                      </a:lnTo>
                      <a:lnTo>
                        <a:pt x="78" y="1188"/>
                      </a:lnTo>
                      <a:lnTo>
                        <a:pt x="84" y="1194"/>
                      </a:lnTo>
                      <a:lnTo>
                        <a:pt x="84" y="1206"/>
                      </a:lnTo>
                      <a:lnTo>
                        <a:pt x="90" y="1224"/>
                      </a:lnTo>
                      <a:lnTo>
                        <a:pt x="96" y="1236"/>
                      </a:lnTo>
                      <a:lnTo>
                        <a:pt x="96" y="1284"/>
                      </a:lnTo>
                      <a:lnTo>
                        <a:pt x="126" y="1308"/>
                      </a:lnTo>
                      <a:lnTo>
                        <a:pt x="126" y="1326"/>
                      </a:lnTo>
                      <a:lnTo>
                        <a:pt x="132" y="1326"/>
                      </a:lnTo>
                      <a:lnTo>
                        <a:pt x="150" y="1344"/>
                      </a:lnTo>
                      <a:lnTo>
                        <a:pt x="150" y="1350"/>
                      </a:lnTo>
                      <a:lnTo>
                        <a:pt x="144" y="1362"/>
                      </a:lnTo>
                      <a:lnTo>
                        <a:pt x="132" y="1368"/>
                      </a:lnTo>
                      <a:lnTo>
                        <a:pt x="126" y="1374"/>
                      </a:lnTo>
                      <a:lnTo>
                        <a:pt x="120" y="1374"/>
                      </a:lnTo>
                      <a:lnTo>
                        <a:pt x="132" y="1416"/>
                      </a:lnTo>
                      <a:lnTo>
                        <a:pt x="114" y="1428"/>
                      </a:lnTo>
                      <a:lnTo>
                        <a:pt x="132" y="1446"/>
                      </a:lnTo>
                      <a:lnTo>
                        <a:pt x="132" y="1452"/>
                      </a:lnTo>
                      <a:lnTo>
                        <a:pt x="126" y="1464"/>
                      </a:lnTo>
                      <a:lnTo>
                        <a:pt x="126" y="1470"/>
                      </a:lnTo>
                      <a:lnTo>
                        <a:pt x="144" y="1482"/>
                      </a:lnTo>
                      <a:lnTo>
                        <a:pt x="144" y="1494"/>
                      </a:lnTo>
                      <a:lnTo>
                        <a:pt x="138" y="1500"/>
                      </a:lnTo>
                      <a:lnTo>
                        <a:pt x="138" y="1530"/>
                      </a:lnTo>
                      <a:lnTo>
                        <a:pt x="144" y="1536"/>
                      </a:lnTo>
                      <a:lnTo>
                        <a:pt x="150" y="1548"/>
                      </a:lnTo>
                      <a:lnTo>
                        <a:pt x="150" y="1572"/>
                      </a:lnTo>
                      <a:lnTo>
                        <a:pt x="156" y="1584"/>
                      </a:lnTo>
                      <a:lnTo>
                        <a:pt x="174" y="1602"/>
                      </a:lnTo>
                      <a:lnTo>
                        <a:pt x="186" y="1608"/>
                      </a:lnTo>
                      <a:lnTo>
                        <a:pt x="198" y="1620"/>
                      </a:lnTo>
                      <a:lnTo>
                        <a:pt x="192" y="1620"/>
                      </a:lnTo>
                      <a:lnTo>
                        <a:pt x="180" y="1626"/>
                      </a:lnTo>
                      <a:lnTo>
                        <a:pt x="174" y="1632"/>
                      </a:lnTo>
                      <a:lnTo>
                        <a:pt x="174" y="1644"/>
                      </a:lnTo>
                      <a:lnTo>
                        <a:pt x="180" y="1656"/>
                      </a:lnTo>
                      <a:lnTo>
                        <a:pt x="180" y="1674"/>
                      </a:lnTo>
                      <a:lnTo>
                        <a:pt x="186" y="1686"/>
                      </a:lnTo>
                      <a:lnTo>
                        <a:pt x="186" y="1698"/>
                      </a:lnTo>
                      <a:lnTo>
                        <a:pt x="192" y="1704"/>
                      </a:lnTo>
                      <a:lnTo>
                        <a:pt x="216" y="1716"/>
                      </a:lnTo>
                      <a:lnTo>
                        <a:pt x="210" y="1746"/>
                      </a:lnTo>
                      <a:lnTo>
                        <a:pt x="216" y="1746"/>
                      </a:lnTo>
                      <a:lnTo>
                        <a:pt x="228" y="1752"/>
                      </a:lnTo>
                      <a:lnTo>
                        <a:pt x="234" y="1758"/>
                      </a:lnTo>
                      <a:lnTo>
                        <a:pt x="234" y="1764"/>
                      </a:lnTo>
                      <a:lnTo>
                        <a:pt x="240" y="1776"/>
                      </a:lnTo>
                      <a:lnTo>
                        <a:pt x="240" y="1806"/>
                      </a:lnTo>
                      <a:lnTo>
                        <a:pt x="252" y="1818"/>
                      </a:lnTo>
                      <a:lnTo>
                        <a:pt x="282" y="1818"/>
                      </a:lnTo>
                      <a:lnTo>
                        <a:pt x="294" y="1824"/>
                      </a:lnTo>
                      <a:lnTo>
                        <a:pt x="294" y="1830"/>
                      </a:lnTo>
                      <a:lnTo>
                        <a:pt x="288" y="1836"/>
                      </a:lnTo>
                      <a:lnTo>
                        <a:pt x="276" y="1836"/>
                      </a:lnTo>
                      <a:lnTo>
                        <a:pt x="264" y="1842"/>
                      </a:lnTo>
                      <a:lnTo>
                        <a:pt x="246" y="1842"/>
                      </a:lnTo>
                      <a:lnTo>
                        <a:pt x="252" y="1848"/>
                      </a:lnTo>
                      <a:lnTo>
                        <a:pt x="258" y="1848"/>
                      </a:lnTo>
                      <a:lnTo>
                        <a:pt x="270" y="1854"/>
                      </a:lnTo>
                      <a:lnTo>
                        <a:pt x="276" y="1860"/>
                      </a:lnTo>
                      <a:lnTo>
                        <a:pt x="288" y="1860"/>
                      </a:lnTo>
                      <a:lnTo>
                        <a:pt x="312" y="1884"/>
                      </a:lnTo>
                      <a:lnTo>
                        <a:pt x="306" y="1890"/>
                      </a:lnTo>
                      <a:lnTo>
                        <a:pt x="300" y="1902"/>
                      </a:lnTo>
                      <a:lnTo>
                        <a:pt x="288" y="1914"/>
                      </a:lnTo>
                      <a:lnTo>
                        <a:pt x="312" y="1932"/>
                      </a:lnTo>
                      <a:lnTo>
                        <a:pt x="306" y="1956"/>
                      </a:lnTo>
                      <a:lnTo>
                        <a:pt x="330" y="1980"/>
                      </a:lnTo>
                      <a:lnTo>
                        <a:pt x="324" y="2016"/>
                      </a:lnTo>
                      <a:lnTo>
                        <a:pt x="336" y="2040"/>
                      </a:lnTo>
                      <a:lnTo>
                        <a:pt x="324" y="2046"/>
                      </a:lnTo>
                      <a:lnTo>
                        <a:pt x="318" y="2088"/>
                      </a:lnTo>
                      <a:lnTo>
                        <a:pt x="324" y="2088"/>
                      </a:lnTo>
                      <a:lnTo>
                        <a:pt x="348" y="2112"/>
                      </a:lnTo>
                      <a:lnTo>
                        <a:pt x="348" y="2118"/>
                      </a:lnTo>
                      <a:lnTo>
                        <a:pt x="342" y="2118"/>
                      </a:lnTo>
                      <a:lnTo>
                        <a:pt x="330" y="2124"/>
                      </a:lnTo>
                      <a:lnTo>
                        <a:pt x="324" y="2130"/>
                      </a:lnTo>
                      <a:lnTo>
                        <a:pt x="348" y="2154"/>
                      </a:lnTo>
                      <a:lnTo>
                        <a:pt x="348" y="2160"/>
                      </a:lnTo>
                      <a:lnTo>
                        <a:pt x="342" y="2166"/>
                      </a:lnTo>
                      <a:lnTo>
                        <a:pt x="336" y="2166"/>
                      </a:lnTo>
                      <a:lnTo>
                        <a:pt x="330" y="2172"/>
                      </a:lnTo>
                      <a:lnTo>
                        <a:pt x="324" y="2172"/>
                      </a:lnTo>
                      <a:lnTo>
                        <a:pt x="324" y="2196"/>
                      </a:lnTo>
                      <a:lnTo>
                        <a:pt x="312" y="2202"/>
                      </a:lnTo>
                      <a:lnTo>
                        <a:pt x="312" y="2214"/>
                      </a:lnTo>
                      <a:lnTo>
                        <a:pt x="318" y="2226"/>
                      </a:lnTo>
                      <a:lnTo>
                        <a:pt x="324" y="2232"/>
                      </a:lnTo>
                      <a:lnTo>
                        <a:pt x="324" y="2268"/>
                      </a:lnTo>
                      <a:lnTo>
                        <a:pt x="354" y="2274"/>
                      </a:lnTo>
                      <a:lnTo>
                        <a:pt x="354" y="2280"/>
                      </a:lnTo>
                      <a:lnTo>
                        <a:pt x="360" y="2286"/>
                      </a:lnTo>
                      <a:lnTo>
                        <a:pt x="360" y="2298"/>
                      </a:lnTo>
                      <a:lnTo>
                        <a:pt x="366" y="2304"/>
                      </a:lnTo>
                      <a:lnTo>
                        <a:pt x="378" y="2310"/>
                      </a:lnTo>
                      <a:lnTo>
                        <a:pt x="384" y="2310"/>
                      </a:lnTo>
                      <a:lnTo>
                        <a:pt x="396" y="2298"/>
                      </a:lnTo>
                      <a:lnTo>
                        <a:pt x="414" y="2298"/>
                      </a:lnTo>
                      <a:lnTo>
                        <a:pt x="426" y="2304"/>
                      </a:lnTo>
                      <a:lnTo>
                        <a:pt x="438" y="2316"/>
                      </a:lnTo>
                      <a:lnTo>
                        <a:pt x="438" y="2340"/>
                      </a:lnTo>
                      <a:lnTo>
                        <a:pt x="456" y="2364"/>
                      </a:lnTo>
                      <a:lnTo>
                        <a:pt x="468" y="2382"/>
                      </a:lnTo>
                      <a:lnTo>
                        <a:pt x="504" y="2400"/>
                      </a:lnTo>
                      <a:lnTo>
                        <a:pt x="522" y="2418"/>
                      </a:lnTo>
                      <a:lnTo>
                        <a:pt x="534" y="2418"/>
                      </a:lnTo>
                      <a:lnTo>
                        <a:pt x="546" y="2412"/>
                      </a:lnTo>
                      <a:lnTo>
                        <a:pt x="642" y="2412"/>
                      </a:lnTo>
                      <a:lnTo>
                        <a:pt x="666" y="2430"/>
                      </a:lnTo>
                      <a:lnTo>
                        <a:pt x="660" y="2442"/>
                      </a:lnTo>
                      <a:lnTo>
                        <a:pt x="666" y="2424"/>
                      </a:lnTo>
                      <a:lnTo>
                        <a:pt x="672" y="2418"/>
                      </a:lnTo>
                      <a:lnTo>
                        <a:pt x="684" y="2418"/>
                      </a:lnTo>
                      <a:lnTo>
                        <a:pt x="690" y="2424"/>
                      </a:lnTo>
                      <a:lnTo>
                        <a:pt x="702" y="2424"/>
                      </a:lnTo>
                      <a:lnTo>
                        <a:pt x="714" y="2430"/>
                      </a:lnTo>
                      <a:lnTo>
                        <a:pt x="720" y="2436"/>
                      </a:lnTo>
                      <a:lnTo>
                        <a:pt x="678" y="2382"/>
                      </a:lnTo>
                      <a:lnTo>
                        <a:pt x="660" y="2382"/>
                      </a:lnTo>
                      <a:lnTo>
                        <a:pt x="666" y="2370"/>
                      </a:lnTo>
                      <a:lnTo>
                        <a:pt x="630" y="2340"/>
                      </a:lnTo>
                      <a:lnTo>
                        <a:pt x="630" y="2310"/>
                      </a:lnTo>
                      <a:lnTo>
                        <a:pt x="618" y="2298"/>
                      </a:lnTo>
                      <a:lnTo>
                        <a:pt x="624" y="2286"/>
                      </a:lnTo>
                      <a:lnTo>
                        <a:pt x="630" y="2286"/>
                      </a:lnTo>
                      <a:lnTo>
                        <a:pt x="642" y="2274"/>
                      </a:lnTo>
                      <a:lnTo>
                        <a:pt x="642" y="2268"/>
                      </a:lnTo>
                      <a:lnTo>
                        <a:pt x="636" y="2268"/>
                      </a:lnTo>
                      <a:lnTo>
                        <a:pt x="624" y="2262"/>
                      </a:lnTo>
                      <a:lnTo>
                        <a:pt x="606" y="2262"/>
                      </a:lnTo>
                      <a:lnTo>
                        <a:pt x="618" y="2250"/>
                      </a:lnTo>
                      <a:lnTo>
                        <a:pt x="618" y="2232"/>
                      </a:lnTo>
                      <a:lnTo>
                        <a:pt x="636" y="2256"/>
                      </a:lnTo>
                      <a:lnTo>
                        <a:pt x="648" y="2262"/>
                      </a:lnTo>
                      <a:lnTo>
                        <a:pt x="666" y="2262"/>
                      </a:lnTo>
                      <a:lnTo>
                        <a:pt x="672" y="2256"/>
                      </a:lnTo>
                      <a:lnTo>
                        <a:pt x="678" y="2244"/>
                      </a:lnTo>
                      <a:lnTo>
                        <a:pt x="678" y="2226"/>
                      </a:lnTo>
                      <a:lnTo>
                        <a:pt x="672" y="2208"/>
                      </a:lnTo>
                      <a:lnTo>
                        <a:pt x="666" y="2196"/>
                      </a:lnTo>
                      <a:lnTo>
                        <a:pt x="666" y="2178"/>
                      </a:lnTo>
                      <a:lnTo>
                        <a:pt x="678" y="2154"/>
                      </a:lnTo>
                      <a:lnTo>
                        <a:pt x="690" y="2142"/>
                      </a:lnTo>
                      <a:lnTo>
                        <a:pt x="708" y="2130"/>
                      </a:lnTo>
                      <a:lnTo>
                        <a:pt x="738" y="2100"/>
                      </a:lnTo>
                      <a:lnTo>
                        <a:pt x="726" y="2088"/>
                      </a:lnTo>
                      <a:lnTo>
                        <a:pt x="702" y="2088"/>
                      </a:lnTo>
                      <a:lnTo>
                        <a:pt x="726" y="2082"/>
                      </a:lnTo>
                      <a:lnTo>
                        <a:pt x="726" y="2064"/>
                      </a:lnTo>
                      <a:lnTo>
                        <a:pt x="714" y="2040"/>
                      </a:lnTo>
                      <a:lnTo>
                        <a:pt x="708" y="2034"/>
                      </a:lnTo>
                      <a:lnTo>
                        <a:pt x="696" y="2028"/>
                      </a:lnTo>
                      <a:lnTo>
                        <a:pt x="690" y="2028"/>
                      </a:lnTo>
                      <a:lnTo>
                        <a:pt x="684" y="2034"/>
                      </a:lnTo>
                      <a:lnTo>
                        <a:pt x="672" y="2016"/>
                      </a:lnTo>
                      <a:lnTo>
                        <a:pt x="642" y="2016"/>
                      </a:lnTo>
                      <a:lnTo>
                        <a:pt x="636" y="2010"/>
                      </a:lnTo>
                      <a:lnTo>
                        <a:pt x="624" y="2004"/>
                      </a:lnTo>
                      <a:lnTo>
                        <a:pt x="606" y="1992"/>
                      </a:lnTo>
                      <a:lnTo>
                        <a:pt x="582" y="1968"/>
                      </a:lnTo>
                      <a:lnTo>
                        <a:pt x="570" y="1950"/>
                      </a:lnTo>
                      <a:lnTo>
                        <a:pt x="564" y="1938"/>
                      </a:lnTo>
                      <a:lnTo>
                        <a:pt x="564" y="1926"/>
                      </a:lnTo>
                      <a:lnTo>
                        <a:pt x="570" y="1914"/>
                      </a:lnTo>
                      <a:lnTo>
                        <a:pt x="570" y="1908"/>
                      </a:lnTo>
                      <a:lnTo>
                        <a:pt x="576" y="1908"/>
                      </a:lnTo>
                      <a:lnTo>
                        <a:pt x="582" y="1902"/>
                      </a:lnTo>
                      <a:lnTo>
                        <a:pt x="594" y="1878"/>
                      </a:lnTo>
                      <a:lnTo>
                        <a:pt x="606" y="1878"/>
                      </a:lnTo>
                      <a:lnTo>
                        <a:pt x="612" y="1860"/>
                      </a:lnTo>
                      <a:lnTo>
                        <a:pt x="666" y="1860"/>
                      </a:lnTo>
                      <a:lnTo>
                        <a:pt x="654" y="1848"/>
                      </a:lnTo>
                      <a:lnTo>
                        <a:pt x="654" y="1824"/>
                      </a:lnTo>
                      <a:lnTo>
                        <a:pt x="666" y="1824"/>
                      </a:lnTo>
                      <a:lnTo>
                        <a:pt x="666" y="1794"/>
                      </a:lnTo>
                      <a:lnTo>
                        <a:pt x="660" y="1788"/>
                      </a:lnTo>
                      <a:lnTo>
                        <a:pt x="654" y="1776"/>
                      </a:lnTo>
                      <a:lnTo>
                        <a:pt x="642" y="1764"/>
                      </a:lnTo>
                      <a:lnTo>
                        <a:pt x="642" y="1746"/>
                      </a:lnTo>
                      <a:lnTo>
                        <a:pt x="648" y="1728"/>
                      </a:lnTo>
                      <a:lnTo>
                        <a:pt x="654" y="1716"/>
                      </a:lnTo>
                      <a:lnTo>
                        <a:pt x="666" y="1710"/>
                      </a:lnTo>
                      <a:lnTo>
                        <a:pt x="672" y="1704"/>
                      </a:lnTo>
                      <a:lnTo>
                        <a:pt x="684" y="1704"/>
                      </a:lnTo>
                      <a:lnTo>
                        <a:pt x="684" y="1692"/>
                      </a:lnTo>
                      <a:lnTo>
                        <a:pt x="660" y="1692"/>
                      </a:lnTo>
                      <a:lnTo>
                        <a:pt x="648" y="1686"/>
                      </a:lnTo>
                      <a:lnTo>
                        <a:pt x="642" y="1680"/>
                      </a:lnTo>
                      <a:lnTo>
                        <a:pt x="642" y="1674"/>
                      </a:lnTo>
                      <a:lnTo>
                        <a:pt x="654" y="1668"/>
                      </a:lnTo>
                      <a:lnTo>
                        <a:pt x="666" y="1668"/>
                      </a:lnTo>
                      <a:lnTo>
                        <a:pt x="702" y="1686"/>
                      </a:lnTo>
                      <a:lnTo>
                        <a:pt x="708" y="1692"/>
                      </a:lnTo>
                      <a:lnTo>
                        <a:pt x="714" y="1692"/>
                      </a:lnTo>
                      <a:lnTo>
                        <a:pt x="720" y="1686"/>
                      </a:lnTo>
                      <a:lnTo>
                        <a:pt x="732" y="1680"/>
                      </a:lnTo>
                      <a:lnTo>
                        <a:pt x="732" y="1656"/>
                      </a:lnTo>
                      <a:lnTo>
                        <a:pt x="726" y="1644"/>
                      </a:lnTo>
                      <a:lnTo>
                        <a:pt x="708" y="1626"/>
                      </a:lnTo>
                      <a:lnTo>
                        <a:pt x="696" y="1626"/>
                      </a:lnTo>
                      <a:lnTo>
                        <a:pt x="690" y="1632"/>
                      </a:lnTo>
                      <a:lnTo>
                        <a:pt x="690" y="1650"/>
                      </a:lnTo>
                      <a:lnTo>
                        <a:pt x="684" y="1656"/>
                      </a:lnTo>
                      <a:lnTo>
                        <a:pt x="666" y="1656"/>
                      </a:lnTo>
                      <a:lnTo>
                        <a:pt x="654" y="1650"/>
                      </a:lnTo>
                      <a:lnTo>
                        <a:pt x="648" y="1644"/>
                      </a:lnTo>
                      <a:lnTo>
                        <a:pt x="648" y="1638"/>
                      </a:lnTo>
                      <a:lnTo>
                        <a:pt x="612" y="1638"/>
                      </a:lnTo>
                      <a:lnTo>
                        <a:pt x="606" y="1632"/>
                      </a:lnTo>
                      <a:lnTo>
                        <a:pt x="606" y="1572"/>
                      </a:lnTo>
                      <a:lnTo>
                        <a:pt x="600" y="1566"/>
                      </a:lnTo>
                      <a:lnTo>
                        <a:pt x="594" y="1554"/>
                      </a:lnTo>
                      <a:lnTo>
                        <a:pt x="588" y="1536"/>
                      </a:lnTo>
                      <a:lnTo>
                        <a:pt x="588" y="1524"/>
                      </a:lnTo>
                      <a:lnTo>
                        <a:pt x="594" y="1518"/>
                      </a:lnTo>
                      <a:lnTo>
                        <a:pt x="600" y="1518"/>
                      </a:lnTo>
                      <a:lnTo>
                        <a:pt x="606" y="1524"/>
                      </a:lnTo>
                      <a:lnTo>
                        <a:pt x="618" y="1524"/>
                      </a:lnTo>
                      <a:lnTo>
                        <a:pt x="624" y="1530"/>
                      </a:lnTo>
                      <a:lnTo>
                        <a:pt x="636" y="1536"/>
                      </a:lnTo>
                      <a:lnTo>
                        <a:pt x="672" y="1548"/>
                      </a:lnTo>
                      <a:lnTo>
                        <a:pt x="690" y="1560"/>
                      </a:lnTo>
                      <a:lnTo>
                        <a:pt x="708" y="1560"/>
                      </a:lnTo>
                      <a:lnTo>
                        <a:pt x="726" y="1554"/>
                      </a:lnTo>
                      <a:lnTo>
                        <a:pt x="738" y="1542"/>
                      </a:lnTo>
                      <a:lnTo>
                        <a:pt x="750" y="1536"/>
                      </a:lnTo>
                      <a:lnTo>
                        <a:pt x="768" y="1530"/>
                      </a:lnTo>
                      <a:lnTo>
                        <a:pt x="774" y="1524"/>
                      </a:lnTo>
                      <a:lnTo>
                        <a:pt x="774" y="1512"/>
                      </a:lnTo>
                      <a:lnTo>
                        <a:pt x="762" y="1506"/>
                      </a:lnTo>
                      <a:lnTo>
                        <a:pt x="750" y="1494"/>
                      </a:lnTo>
                      <a:lnTo>
                        <a:pt x="738" y="1488"/>
                      </a:lnTo>
                      <a:lnTo>
                        <a:pt x="738" y="1464"/>
                      </a:lnTo>
                      <a:lnTo>
                        <a:pt x="744" y="1452"/>
                      </a:lnTo>
                      <a:lnTo>
                        <a:pt x="750" y="1446"/>
                      </a:lnTo>
                      <a:lnTo>
                        <a:pt x="750" y="1434"/>
                      </a:lnTo>
                      <a:lnTo>
                        <a:pt x="756" y="1422"/>
                      </a:lnTo>
                      <a:lnTo>
                        <a:pt x="744" y="1410"/>
                      </a:lnTo>
                      <a:lnTo>
                        <a:pt x="726" y="1410"/>
                      </a:lnTo>
                      <a:lnTo>
                        <a:pt x="720" y="1386"/>
                      </a:lnTo>
                      <a:lnTo>
                        <a:pt x="714" y="1380"/>
                      </a:lnTo>
                      <a:lnTo>
                        <a:pt x="714" y="1368"/>
                      </a:lnTo>
                      <a:lnTo>
                        <a:pt x="720" y="1362"/>
                      </a:lnTo>
                      <a:lnTo>
                        <a:pt x="726" y="1362"/>
                      </a:lnTo>
                      <a:lnTo>
                        <a:pt x="732" y="1374"/>
                      </a:lnTo>
                      <a:lnTo>
                        <a:pt x="738" y="1380"/>
                      </a:lnTo>
                      <a:lnTo>
                        <a:pt x="738" y="1386"/>
                      </a:lnTo>
                      <a:lnTo>
                        <a:pt x="744" y="1398"/>
                      </a:lnTo>
                      <a:lnTo>
                        <a:pt x="756" y="1398"/>
                      </a:lnTo>
                      <a:lnTo>
                        <a:pt x="750" y="1380"/>
                      </a:lnTo>
                      <a:lnTo>
                        <a:pt x="828" y="1386"/>
                      </a:lnTo>
                      <a:lnTo>
                        <a:pt x="834" y="1380"/>
                      </a:lnTo>
                      <a:lnTo>
                        <a:pt x="840" y="1380"/>
                      </a:lnTo>
                      <a:lnTo>
                        <a:pt x="846" y="1374"/>
                      </a:lnTo>
                      <a:lnTo>
                        <a:pt x="864" y="1368"/>
                      </a:lnTo>
                      <a:lnTo>
                        <a:pt x="894" y="1362"/>
                      </a:lnTo>
                      <a:lnTo>
                        <a:pt x="930" y="1350"/>
                      </a:lnTo>
                      <a:lnTo>
                        <a:pt x="972" y="1338"/>
                      </a:lnTo>
                      <a:lnTo>
                        <a:pt x="1002" y="1326"/>
                      </a:lnTo>
                      <a:lnTo>
                        <a:pt x="1014" y="1320"/>
                      </a:lnTo>
                      <a:lnTo>
                        <a:pt x="1014" y="1284"/>
                      </a:lnTo>
                      <a:lnTo>
                        <a:pt x="1032" y="1272"/>
                      </a:lnTo>
                      <a:lnTo>
                        <a:pt x="1044" y="1218"/>
                      </a:lnTo>
                      <a:lnTo>
                        <a:pt x="1038" y="1194"/>
                      </a:lnTo>
                      <a:lnTo>
                        <a:pt x="1038" y="1170"/>
                      </a:lnTo>
                      <a:lnTo>
                        <a:pt x="1032" y="1170"/>
                      </a:lnTo>
                      <a:lnTo>
                        <a:pt x="1026" y="1164"/>
                      </a:lnTo>
                      <a:lnTo>
                        <a:pt x="1002" y="1152"/>
                      </a:lnTo>
                      <a:lnTo>
                        <a:pt x="990" y="1152"/>
                      </a:lnTo>
                      <a:lnTo>
                        <a:pt x="984" y="1146"/>
                      </a:lnTo>
                      <a:lnTo>
                        <a:pt x="978" y="1146"/>
                      </a:lnTo>
                      <a:lnTo>
                        <a:pt x="972" y="1140"/>
                      </a:lnTo>
                      <a:lnTo>
                        <a:pt x="990" y="1122"/>
                      </a:lnTo>
                      <a:lnTo>
                        <a:pt x="990" y="1092"/>
                      </a:lnTo>
                      <a:lnTo>
                        <a:pt x="984" y="1080"/>
                      </a:lnTo>
                      <a:lnTo>
                        <a:pt x="978" y="1074"/>
                      </a:lnTo>
                      <a:lnTo>
                        <a:pt x="954" y="1062"/>
                      </a:lnTo>
                      <a:lnTo>
                        <a:pt x="918" y="1050"/>
                      </a:lnTo>
                      <a:lnTo>
                        <a:pt x="906" y="1044"/>
                      </a:lnTo>
                      <a:lnTo>
                        <a:pt x="888" y="1032"/>
                      </a:lnTo>
                      <a:lnTo>
                        <a:pt x="876" y="1020"/>
                      </a:lnTo>
                      <a:lnTo>
                        <a:pt x="876" y="1002"/>
                      </a:lnTo>
                      <a:lnTo>
                        <a:pt x="882" y="990"/>
                      </a:lnTo>
                      <a:lnTo>
                        <a:pt x="888" y="990"/>
                      </a:lnTo>
                      <a:lnTo>
                        <a:pt x="888" y="984"/>
                      </a:lnTo>
                      <a:lnTo>
                        <a:pt x="858" y="948"/>
                      </a:lnTo>
                      <a:lnTo>
                        <a:pt x="858" y="900"/>
                      </a:lnTo>
                      <a:lnTo>
                        <a:pt x="882" y="900"/>
                      </a:lnTo>
                      <a:lnTo>
                        <a:pt x="888" y="894"/>
                      </a:lnTo>
                      <a:lnTo>
                        <a:pt x="894" y="894"/>
                      </a:lnTo>
                      <a:lnTo>
                        <a:pt x="894" y="888"/>
                      </a:lnTo>
                      <a:lnTo>
                        <a:pt x="888" y="876"/>
                      </a:lnTo>
                      <a:lnTo>
                        <a:pt x="876" y="870"/>
                      </a:lnTo>
                      <a:lnTo>
                        <a:pt x="870" y="858"/>
                      </a:lnTo>
                      <a:lnTo>
                        <a:pt x="864" y="852"/>
                      </a:lnTo>
                      <a:lnTo>
                        <a:pt x="876" y="834"/>
                      </a:lnTo>
                      <a:lnTo>
                        <a:pt x="864" y="822"/>
                      </a:lnTo>
                      <a:lnTo>
                        <a:pt x="858" y="810"/>
                      </a:lnTo>
                      <a:lnTo>
                        <a:pt x="852" y="804"/>
                      </a:lnTo>
                      <a:lnTo>
                        <a:pt x="864" y="792"/>
                      </a:lnTo>
                      <a:lnTo>
                        <a:pt x="882" y="792"/>
                      </a:lnTo>
                      <a:lnTo>
                        <a:pt x="858" y="774"/>
                      </a:lnTo>
                      <a:lnTo>
                        <a:pt x="858" y="738"/>
                      </a:lnTo>
                      <a:lnTo>
                        <a:pt x="882" y="726"/>
                      </a:lnTo>
                      <a:lnTo>
                        <a:pt x="876" y="726"/>
                      </a:lnTo>
                      <a:lnTo>
                        <a:pt x="852" y="702"/>
                      </a:lnTo>
                      <a:lnTo>
                        <a:pt x="852" y="696"/>
                      </a:lnTo>
                      <a:lnTo>
                        <a:pt x="870" y="678"/>
                      </a:lnTo>
                      <a:lnTo>
                        <a:pt x="870" y="666"/>
                      </a:lnTo>
                      <a:lnTo>
                        <a:pt x="876" y="654"/>
                      </a:lnTo>
                      <a:lnTo>
                        <a:pt x="876" y="642"/>
                      </a:lnTo>
                      <a:lnTo>
                        <a:pt x="882" y="636"/>
                      </a:lnTo>
                      <a:lnTo>
                        <a:pt x="900" y="636"/>
                      </a:lnTo>
                      <a:lnTo>
                        <a:pt x="906" y="630"/>
                      </a:lnTo>
                      <a:lnTo>
                        <a:pt x="912" y="618"/>
                      </a:lnTo>
                      <a:lnTo>
                        <a:pt x="918" y="612"/>
                      </a:lnTo>
                      <a:lnTo>
                        <a:pt x="918" y="588"/>
                      </a:lnTo>
                      <a:lnTo>
                        <a:pt x="930" y="588"/>
                      </a:lnTo>
                      <a:lnTo>
                        <a:pt x="948" y="570"/>
                      </a:lnTo>
                      <a:lnTo>
                        <a:pt x="948" y="558"/>
                      </a:lnTo>
                      <a:lnTo>
                        <a:pt x="954" y="546"/>
                      </a:lnTo>
                      <a:lnTo>
                        <a:pt x="954" y="534"/>
                      </a:lnTo>
                      <a:close/>
                      <a:moveTo>
                        <a:pt x="930" y="1020"/>
                      </a:moveTo>
                      <a:lnTo>
                        <a:pt x="942" y="1020"/>
                      </a:lnTo>
                      <a:lnTo>
                        <a:pt x="930" y="1014"/>
                      </a:lnTo>
                      <a:lnTo>
                        <a:pt x="930" y="1020"/>
                      </a:lnTo>
                      <a:close/>
                    </a:path>
                  </a:pathLst>
                </a:custGeom>
                <a:solidFill>
                  <a:srgbClr val="645746">
                    <a:lumMod val="40000"/>
                    <a:lumOff val="60000"/>
                  </a:srgbClr>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57" name="Peru" descr="© INSCALE GmbH, 15.06.2010"/>
                <p:cNvSpPr>
                  <a:spLocks/>
                </p:cNvSpPr>
                <p:nvPr/>
              </p:nvSpPr>
              <p:spPr bwMode="auto">
                <a:xfrm>
                  <a:off x="1173" y="2309"/>
                  <a:ext cx="241" cy="381"/>
                </a:xfrm>
                <a:custGeom>
                  <a:avLst/>
                  <a:gdLst>
                    <a:gd name="T0" fmla="*/ 2147483647 w 942"/>
                    <a:gd name="T1" fmla="*/ 2147483647 h 1488"/>
                    <a:gd name="T2" fmla="*/ 2147483647 w 942"/>
                    <a:gd name="T3" fmla="*/ 2147483647 h 1488"/>
                    <a:gd name="T4" fmla="*/ 2147483647 w 942"/>
                    <a:gd name="T5" fmla="*/ 2147483647 h 1488"/>
                    <a:gd name="T6" fmla="*/ 2147483647 w 942"/>
                    <a:gd name="T7" fmla="*/ 2147483647 h 1488"/>
                    <a:gd name="T8" fmla="*/ 2147483647 w 942"/>
                    <a:gd name="T9" fmla="*/ 2147483647 h 1488"/>
                    <a:gd name="T10" fmla="*/ 2147483647 w 942"/>
                    <a:gd name="T11" fmla="*/ 2147483647 h 1488"/>
                    <a:gd name="T12" fmla="*/ 2147483647 w 942"/>
                    <a:gd name="T13" fmla="*/ 2147483647 h 1488"/>
                    <a:gd name="T14" fmla="*/ 2147483647 w 942"/>
                    <a:gd name="T15" fmla="*/ 2147483647 h 1488"/>
                    <a:gd name="T16" fmla="*/ 2147483647 w 942"/>
                    <a:gd name="T17" fmla="*/ 2147483647 h 1488"/>
                    <a:gd name="T18" fmla="*/ 2147483647 w 942"/>
                    <a:gd name="T19" fmla="*/ 2147483647 h 1488"/>
                    <a:gd name="T20" fmla="*/ 2147483647 w 942"/>
                    <a:gd name="T21" fmla="*/ 2147483647 h 1488"/>
                    <a:gd name="T22" fmla="*/ 2147483647 w 942"/>
                    <a:gd name="T23" fmla="*/ 2147483647 h 1488"/>
                    <a:gd name="T24" fmla="*/ 2147483647 w 942"/>
                    <a:gd name="T25" fmla="*/ 2147483647 h 1488"/>
                    <a:gd name="T26" fmla="*/ 2147483647 w 942"/>
                    <a:gd name="T27" fmla="*/ 2147483647 h 1488"/>
                    <a:gd name="T28" fmla="*/ 2147483647 w 942"/>
                    <a:gd name="T29" fmla="*/ 2147483647 h 1488"/>
                    <a:gd name="T30" fmla="*/ 2147483647 w 942"/>
                    <a:gd name="T31" fmla="*/ 2147483647 h 1488"/>
                    <a:gd name="T32" fmla="*/ 2147483647 w 942"/>
                    <a:gd name="T33" fmla="*/ 2147483647 h 1488"/>
                    <a:gd name="T34" fmla="*/ 2147483647 w 942"/>
                    <a:gd name="T35" fmla="*/ 2147483647 h 1488"/>
                    <a:gd name="T36" fmla="*/ 2147483647 w 942"/>
                    <a:gd name="T37" fmla="*/ 2147483647 h 1488"/>
                    <a:gd name="T38" fmla="*/ 2147483647 w 942"/>
                    <a:gd name="T39" fmla="*/ 2147483647 h 1488"/>
                    <a:gd name="T40" fmla="*/ 2147483647 w 942"/>
                    <a:gd name="T41" fmla="*/ 2147483647 h 1488"/>
                    <a:gd name="T42" fmla="*/ 2147483647 w 942"/>
                    <a:gd name="T43" fmla="*/ 2147483647 h 1488"/>
                    <a:gd name="T44" fmla="*/ 2147483647 w 942"/>
                    <a:gd name="T45" fmla="*/ 2147483647 h 1488"/>
                    <a:gd name="T46" fmla="*/ 2147483647 w 942"/>
                    <a:gd name="T47" fmla="*/ 2147483647 h 1488"/>
                    <a:gd name="T48" fmla="*/ 2147483647 w 942"/>
                    <a:gd name="T49" fmla="*/ 2147483647 h 1488"/>
                    <a:gd name="T50" fmla="*/ 2147483647 w 942"/>
                    <a:gd name="T51" fmla="*/ 2147483647 h 1488"/>
                    <a:gd name="T52" fmla="*/ 2147483647 w 942"/>
                    <a:gd name="T53" fmla="*/ 2147483647 h 1488"/>
                    <a:gd name="T54" fmla="*/ 2147483647 w 942"/>
                    <a:gd name="T55" fmla="*/ 2147483647 h 1488"/>
                    <a:gd name="T56" fmla="*/ 2147483647 w 942"/>
                    <a:gd name="T57" fmla="*/ 2147483647 h 1488"/>
                    <a:gd name="T58" fmla="*/ 2147483647 w 942"/>
                    <a:gd name="T59" fmla="*/ 2147483647 h 1488"/>
                    <a:gd name="T60" fmla="*/ 2147483647 w 942"/>
                    <a:gd name="T61" fmla="*/ 2147483647 h 1488"/>
                    <a:gd name="T62" fmla="*/ 2147483647 w 942"/>
                    <a:gd name="T63" fmla="*/ 0 h 1488"/>
                    <a:gd name="T64" fmla="*/ 2147483647 w 942"/>
                    <a:gd name="T65" fmla="*/ 2147483647 h 1488"/>
                    <a:gd name="T66" fmla="*/ 2147483647 w 942"/>
                    <a:gd name="T67" fmla="*/ 2147483647 h 1488"/>
                    <a:gd name="T68" fmla="*/ 2147483647 w 942"/>
                    <a:gd name="T69" fmla="*/ 2147483647 h 1488"/>
                    <a:gd name="T70" fmla="*/ 2147483647 w 942"/>
                    <a:gd name="T71" fmla="*/ 2147483647 h 1488"/>
                    <a:gd name="T72" fmla="*/ 2147483647 w 942"/>
                    <a:gd name="T73" fmla="*/ 2147483647 h 1488"/>
                    <a:gd name="T74" fmla="*/ 2147483647 w 942"/>
                    <a:gd name="T75" fmla="*/ 2147483647 h 1488"/>
                    <a:gd name="T76" fmla="*/ 2147483647 w 942"/>
                    <a:gd name="T77" fmla="*/ 2147483647 h 1488"/>
                    <a:gd name="T78" fmla="*/ 2147483647 w 942"/>
                    <a:gd name="T79" fmla="*/ 2147483647 h 1488"/>
                    <a:gd name="T80" fmla="*/ 2147483647 w 942"/>
                    <a:gd name="T81" fmla="*/ 2147483647 h 1488"/>
                    <a:gd name="T82" fmla="*/ 2147483647 w 942"/>
                    <a:gd name="T83" fmla="*/ 2147483647 h 1488"/>
                    <a:gd name="T84" fmla="*/ 0 w 942"/>
                    <a:gd name="T85" fmla="*/ 2147483647 h 1488"/>
                    <a:gd name="T86" fmla="*/ 2147483647 w 942"/>
                    <a:gd name="T87" fmla="*/ 2147483647 h 1488"/>
                    <a:gd name="T88" fmla="*/ 2147483647 w 942"/>
                    <a:gd name="T89" fmla="*/ 2147483647 h 1488"/>
                    <a:gd name="T90" fmla="*/ 2147483647 w 942"/>
                    <a:gd name="T91" fmla="*/ 2147483647 h 1488"/>
                    <a:gd name="T92" fmla="*/ 2147483647 w 942"/>
                    <a:gd name="T93" fmla="*/ 2147483647 h 1488"/>
                    <a:gd name="T94" fmla="*/ 2147483647 w 942"/>
                    <a:gd name="T95" fmla="*/ 2147483647 h 1488"/>
                    <a:gd name="T96" fmla="*/ 2147483647 w 942"/>
                    <a:gd name="T97" fmla="*/ 2147483647 h 1488"/>
                    <a:gd name="T98" fmla="*/ 2147483647 w 942"/>
                    <a:gd name="T99" fmla="*/ 2147483647 h 1488"/>
                    <a:gd name="T100" fmla="*/ 2147483647 w 942"/>
                    <a:gd name="T101" fmla="*/ 2147483647 h 1488"/>
                    <a:gd name="T102" fmla="*/ 2147483647 w 942"/>
                    <a:gd name="T103" fmla="*/ 2147483647 h 1488"/>
                    <a:gd name="T104" fmla="*/ 2147483647 w 942"/>
                    <a:gd name="T105" fmla="*/ 2147483647 h 1488"/>
                    <a:gd name="T106" fmla="*/ 2147483647 w 942"/>
                    <a:gd name="T107" fmla="*/ 2147483647 h 1488"/>
                    <a:gd name="T108" fmla="*/ 2147483647 w 942"/>
                    <a:gd name="T109" fmla="*/ 2147483647 h 1488"/>
                    <a:gd name="T110" fmla="*/ 2147483647 w 942"/>
                    <a:gd name="T111" fmla="*/ 2147483647 h 1488"/>
                    <a:gd name="T112" fmla="*/ 2147483647 w 942"/>
                    <a:gd name="T113" fmla="*/ 2147483647 h 1488"/>
                    <a:gd name="T114" fmla="*/ 2147483647 w 942"/>
                    <a:gd name="T115" fmla="*/ 2147483647 h 1488"/>
                    <a:gd name="T116" fmla="*/ 2147483647 w 942"/>
                    <a:gd name="T117" fmla="*/ 2147483647 h 1488"/>
                    <a:gd name="T118" fmla="*/ 2147483647 w 942"/>
                    <a:gd name="T119" fmla="*/ 2147483647 h 1488"/>
                    <a:gd name="T120" fmla="*/ 2147483647 w 942"/>
                    <a:gd name="T121" fmla="*/ 2147483647 h 148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42"/>
                    <a:gd name="T184" fmla="*/ 0 h 1488"/>
                    <a:gd name="T185" fmla="*/ 942 w 942"/>
                    <a:gd name="T186" fmla="*/ 1488 h 148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42" h="1488">
                      <a:moveTo>
                        <a:pt x="930" y="1320"/>
                      </a:moveTo>
                      <a:lnTo>
                        <a:pt x="924" y="1314"/>
                      </a:lnTo>
                      <a:lnTo>
                        <a:pt x="912" y="1308"/>
                      </a:lnTo>
                      <a:lnTo>
                        <a:pt x="888" y="1284"/>
                      </a:lnTo>
                      <a:lnTo>
                        <a:pt x="864" y="1284"/>
                      </a:lnTo>
                      <a:lnTo>
                        <a:pt x="858" y="1278"/>
                      </a:lnTo>
                      <a:lnTo>
                        <a:pt x="870" y="1260"/>
                      </a:lnTo>
                      <a:lnTo>
                        <a:pt x="870" y="1230"/>
                      </a:lnTo>
                      <a:lnTo>
                        <a:pt x="882" y="1230"/>
                      </a:lnTo>
                      <a:lnTo>
                        <a:pt x="906" y="1254"/>
                      </a:lnTo>
                      <a:lnTo>
                        <a:pt x="918" y="1236"/>
                      </a:lnTo>
                      <a:lnTo>
                        <a:pt x="918" y="1230"/>
                      </a:lnTo>
                      <a:lnTo>
                        <a:pt x="912" y="1224"/>
                      </a:lnTo>
                      <a:lnTo>
                        <a:pt x="906" y="1212"/>
                      </a:lnTo>
                      <a:lnTo>
                        <a:pt x="900" y="1194"/>
                      </a:lnTo>
                      <a:lnTo>
                        <a:pt x="912" y="1170"/>
                      </a:lnTo>
                      <a:lnTo>
                        <a:pt x="924" y="1158"/>
                      </a:lnTo>
                      <a:lnTo>
                        <a:pt x="930" y="1146"/>
                      </a:lnTo>
                      <a:lnTo>
                        <a:pt x="930" y="1140"/>
                      </a:lnTo>
                      <a:lnTo>
                        <a:pt x="924" y="1128"/>
                      </a:lnTo>
                      <a:lnTo>
                        <a:pt x="912" y="1116"/>
                      </a:lnTo>
                      <a:lnTo>
                        <a:pt x="906" y="1116"/>
                      </a:lnTo>
                      <a:lnTo>
                        <a:pt x="924" y="1086"/>
                      </a:lnTo>
                      <a:lnTo>
                        <a:pt x="912" y="1038"/>
                      </a:lnTo>
                      <a:lnTo>
                        <a:pt x="918" y="1032"/>
                      </a:lnTo>
                      <a:lnTo>
                        <a:pt x="924" y="1020"/>
                      </a:lnTo>
                      <a:lnTo>
                        <a:pt x="930" y="1014"/>
                      </a:lnTo>
                      <a:lnTo>
                        <a:pt x="930" y="1002"/>
                      </a:lnTo>
                      <a:lnTo>
                        <a:pt x="918" y="978"/>
                      </a:lnTo>
                      <a:lnTo>
                        <a:pt x="906" y="960"/>
                      </a:lnTo>
                      <a:lnTo>
                        <a:pt x="894" y="948"/>
                      </a:lnTo>
                      <a:lnTo>
                        <a:pt x="882" y="930"/>
                      </a:lnTo>
                      <a:lnTo>
                        <a:pt x="870" y="918"/>
                      </a:lnTo>
                      <a:lnTo>
                        <a:pt x="864" y="900"/>
                      </a:lnTo>
                      <a:lnTo>
                        <a:pt x="864" y="882"/>
                      </a:lnTo>
                      <a:lnTo>
                        <a:pt x="828" y="882"/>
                      </a:lnTo>
                      <a:lnTo>
                        <a:pt x="822" y="888"/>
                      </a:lnTo>
                      <a:lnTo>
                        <a:pt x="816" y="888"/>
                      </a:lnTo>
                      <a:lnTo>
                        <a:pt x="816" y="894"/>
                      </a:lnTo>
                      <a:lnTo>
                        <a:pt x="804" y="894"/>
                      </a:lnTo>
                      <a:lnTo>
                        <a:pt x="798" y="888"/>
                      </a:lnTo>
                      <a:lnTo>
                        <a:pt x="798" y="882"/>
                      </a:lnTo>
                      <a:lnTo>
                        <a:pt x="786" y="888"/>
                      </a:lnTo>
                      <a:lnTo>
                        <a:pt x="786" y="858"/>
                      </a:lnTo>
                      <a:lnTo>
                        <a:pt x="780" y="840"/>
                      </a:lnTo>
                      <a:lnTo>
                        <a:pt x="780" y="828"/>
                      </a:lnTo>
                      <a:lnTo>
                        <a:pt x="786" y="816"/>
                      </a:lnTo>
                      <a:lnTo>
                        <a:pt x="786" y="804"/>
                      </a:lnTo>
                      <a:lnTo>
                        <a:pt x="792" y="798"/>
                      </a:lnTo>
                      <a:lnTo>
                        <a:pt x="792" y="780"/>
                      </a:lnTo>
                      <a:lnTo>
                        <a:pt x="786" y="768"/>
                      </a:lnTo>
                      <a:lnTo>
                        <a:pt x="786" y="756"/>
                      </a:lnTo>
                      <a:lnTo>
                        <a:pt x="732" y="804"/>
                      </a:lnTo>
                      <a:lnTo>
                        <a:pt x="672" y="810"/>
                      </a:lnTo>
                      <a:lnTo>
                        <a:pt x="672" y="804"/>
                      </a:lnTo>
                      <a:lnTo>
                        <a:pt x="666" y="798"/>
                      </a:lnTo>
                      <a:lnTo>
                        <a:pt x="660" y="786"/>
                      </a:lnTo>
                      <a:lnTo>
                        <a:pt x="660" y="774"/>
                      </a:lnTo>
                      <a:lnTo>
                        <a:pt x="654" y="768"/>
                      </a:lnTo>
                      <a:lnTo>
                        <a:pt x="648" y="768"/>
                      </a:lnTo>
                      <a:lnTo>
                        <a:pt x="636" y="762"/>
                      </a:lnTo>
                      <a:lnTo>
                        <a:pt x="594" y="762"/>
                      </a:lnTo>
                      <a:lnTo>
                        <a:pt x="600" y="756"/>
                      </a:lnTo>
                      <a:lnTo>
                        <a:pt x="612" y="750"/>
                      </a:lnTo>
                      <a:lnTo>
                        <a:pt x="618" y="738"/>
                      </a:lnTo>
                      <a:lnTo>
                        <a:pt x="624" y="732"/>
                      </a:lnTo>
                      <a:lnTo>
                        <a:pt x="600" y="708"/>
                      </a:lnTo>
                      <a:lnTo>
                        <a:pt x="588" y="702"/>
                      </a:lnTo>
                      <a:lnTo>
                        <a:pt x="576" y="690"/>
                      </a:lnTo>
                      <a:lnTo>
                        <a:pt x="564" y="666"/>
                      </a:lnTo>
                      <a:lnTo>
                        <a:pt x="558" y="660"/>
                      </a:lnTo>
                      <a:lnTo>
                        <a:pt x="558" y="654"/>
                      </a:lnTo>
                      <a:lnTo>
                        <a:pt x="552" y="630"/>
                      </a:lnTo>
                      <a:lnTo>
                        <a:pt x="540" y="624"/>
                      </a:lnTo>
                      <a:lnTo>
                        <a:pt x="534" y="618"/>
                      </a:lnTo>
                      <a:lnTo>
                        <a:pt x="534" y="606"/>
                      </a:lnTo>
                      <a:lnTo>
                        <a:pt x="540" y="600"/>
                      </a:lnTo>
                      <a:lnTo>
                        <a:pt x="552" y="594"/>
                      </a:lnTo>
                      <a:lnTo>
                        <a:pt x="546" y="588"/>
                      </a:lnTo>
                      <a:lnTo>
                        <a:pt x="546" y="564"/>
                      </a:lnTo>
                      <a:lnTo>
                        <a:pt x="552" y="552"/>
                      </a:lnTo>
                      <a:lnTo>
                        <a:pt x="582" y="522"/>
                      </a:lnTo>
                      <a:lnTo>
                        <a:pt x="588" y="528"/>
                      </a:lnTo>
                      <a:lnTo>
                        <a:pt x="594" y="528"/>
                      </a:lnTo>
                      <a:lnTo>
                        <a:pt x="588" y="522"/>
                      </a:lnTo>
                      <a:lnTo>
                        <a:pt x="588" y="504"/>
                      </a:lnTo>
                      <a:lnTo>
                        <a:pt x="582" y="498"/>
                      </a:lnTo>
                      <a:lnTo>
                        <a:pt x="582" y="486"/>
                      </a:lnTo>
                      <a:lnTo>
                        <a:pt x="600" y="468"/>
                      </a:lnTo>
                      <a:lnTo>
                        <a:pt x="600" y="414"/>
                      </a:lnTo>
                      <a:lnTo>
                        <a:pt x="624" y="414"/>
                      </a:lnTo>
                      <a:lnTo>
                        <a:pt x="624" y="408"/>
                      </a:lnTo>
                      <a:lnTo>
                        <a:pt x="630" y="402"/>
                      </a:lnTo>
                      <a:lnTo>
                        <a:pt x="630" y="396"/>
                      </a:lnTo>
                      <a:lnTo>
                        <a:pt x="642" y="384"/>
                      </a:lnTo>
                      <a:lnTo>
                        <a:pt x="654" y="378"/>
                      </a:lnTo>
                      <a:lnTo>
                        <a:pt x="660" y="372"/>
                      </a:lnTo>
                      <a:lnTo>
                        <a:pt x="672" y="366"/>
                      </a:lnTo>
                      <a:lnTo>
                        <a:pt x="702" y="366"/>
                      </a:lnTo>
                      <a:lnTo>
                        <a:pt x="708" y="354"/>
                      </a:lnTo>
                      <a:lnTo>
                        <a:pt x="738" y="360"/>
                      </a:lnTo>
                      <a:lnTo>
                        <a:pt x="744" y="354"/>
                      </a:lnTo>
                      <a:lnTo>
                        <a:pt x="750" y="342"/>
                      </a:lnTo>
                      <a:lnTo>
                        <a:pt x="756" y="336"/>
                      </a:lnTo>
                      <a:lnTo>
                        <a:pt x="774" y="336"/>
                      </a:lnTo>
                      <a:lnTo>
                        <a:pt x="786" y="348"/>
                      </a:lnTo>
                      <a:lnTo>
                        <a:pt x="786" y="354"/>
                      </a:lnTo>
                      <a:lnTo>
                        <a:pt x="804" y="354"/>
                      </a:lnTo>
                      <a:lnTo>
                        <a:pt x="816" y="342"/>
                      </a:lnTo>
                      <a:lnTo>
                        <a:pt x="798" y="330"/>
                      </a:lnTo>
                      <a:lnTo>
                        <a:pt x="786" y="312"/>
                      </a:lnTo>
                      <a:lnTo>
                        <a:pt x="768" y="312"/>
                      </a:lnTo>
                      <a:lnTo>
                        <a:pt x="762" y="306"/>
                      </a:lnTo>
                      <a:lnTo>
                        <a:pt x="762" y="288"/>
                      </a:lnTo>
                      <a:lnTo>
                        <a:pt x="774" y="264"/>
                      </a:lnTo>
                      <a:lnTo>
                        <a:pt x="774" y="258"/>
                      </a:lnTo>
                      <a:lnTo>
                        <a:pt x="780" y="252"/>
                      </a:lnTo>
                      <a:lnTo>
                        <a:pt x="786" y="252"/>
                      </a:lnTo>
                      <a:lnTo>
                        <a:pt x="792" y="246"/>
                      </a:lnTo>
                      <a:lnTo>
                        <a:pt x="798" y="234"/>
                      </a:lnTo>
                      <a:lnTo>
                        <a:pt x="798" y="216"/>
                      </a:lnTo>
                      <a:lnTo>
                        <a:pt x="792" y="210"/>
                      </a:lnTo>
                      <a:lnTo>
                        <a:pt x="780" y="204"/>
                      </a:lnTo>
                      <a:lnTo>
                        <a:pt x="756" y="204"/>
                      </a:lnTo>
                      <a:lnTo>
                        <a:pt x="750" y="198"/>
                      </a:lnTo>
                      <a:lnTo>
                        <a:pt x="744" y="186"/>
                      </a:lnTo>
                      <a:lnTo>
                        <a:pt x="744" y="180"/>
                      </a:lnTo>
                      <a:lnTo>
                        <a:pt x="732" y="180"/>
                      </a:lnTo>
                      <a:lnTo>
                        <a:pt x="726" y="186"/>
                      </a:lnTo>
                      <a:lnTo>
                        <a:pt x="714" y="192"/>
                      </a:lnTo>
                      <a:lnTo>
                        <a:pt x="702" y="192"/>
                      </a:lnTo>
                      <a:lnTo>
                        <a:pt x="696" y="186"/>
                      </a:lnTo>
                      <a:lnTo>
                        <a:pt x="690" y="186"/>
                      </a:lnTo>
                      <a:lnTo>
                        <a:pt x="684" y="180"/>
                      </a:lnTo>
                      <a:lnTo>
                        <a:pt x="660" y="180"/>
                      </a:lnTo>
                      <a:lnTo>
                        <a:pt x="648" y="192"/>
                      </a:lnTo>
                      <a:lnTo>
                        <a:pt x="648" y="204"/>
                      </a:lnTo>
                      <a:lnTo>
                        <a:pt x="612" y="204"/>
                      </a:lnTo>
                      <a:lnTo>
                        <a:pt x="588" y="198"/>
                      </a:lnTo>
                      <a:lnTo>
                        <a:pt x="576" y="192"/>
                      </a:lnTo>
                      <a:lnTo>
                        <a:pt x="576" y="168"/>
                      </a:lnTo>
                      <a:lnTo>
                        <a:pt x="582" y="162"/>
                      </a:lnTo>
                      <a:lnTo>
                        <a:pt x="582" y="156"/>
                      </a:lnTo>
                      <a:lnTo>
                        <a:pt x="576" y="150"/>
                      </a:lnTo>
                      <a:lnTo>
                        <a:pt x="564" y="144"/>
                      </a:lnTo>
                      <a:lnTo>
                        <a:pt x="552" y="144"/>
                      </a:lnTo>
                      <a:lnTo>
                        <a:pt x="552" y="138"/>
                      </a:lnTo>
                      <a:lnTo>
                        <a:pt x="546" y="132"/>
                      </a:lnTo>
                      <a:lnTo>
                        <a:pt x="546" y="108"/>
                      </a:lnTo>
                      <a:lnTo>
                        <a:pt x="540" y="102"/>
                      </a:lnTo>
                      <a:lnTo>
                        <a:pt x="528" y="102"/>
                      </a:lnTo>
                      <a:lnTo>
                        <a:pt x="516" y="84"/>
                      </a:lnTo>
                      <a:lnTo>
                        <a:pt x="498" y="84"/>
                      </a:lnTo>
                      <a:lnTo>
                        <a:pt x="486" y="48"/>
                      </a:lnTo>
                      <a:lnTo>
                        <a:pt x="480" y="42"/>
                      </a:lnTo>
                      <a:lnTo>
                        <a:pt x="468" y="36"/>
                      </a:lnTo>
                      <a:lnTo>
                        <a:pt x="450" y="18"/>
                      </a:lnTo>
                      <a:lnTo>
                        <a:pt x="438" y="12"/>
                      </a:lnTo>
                      <a:lnTo>
                        <a:pt x="426" y="0"/>
                      </a:lnTo>
                      <a:lnTo>
                        <a:pt x="396" y="0"/>
                      </a:lnTo>
                      <a:lnTo>
                        <a:pt x="414" y="0"/>
                      </a:lnTo>
                      <a:lnTo>
                        <a:pt x="414" y="24"/>
                      </a:lnTo>
                      <a:lnTo>
                        <a:pt x="408" y="24"/>
                      </a:lnTo>
                      <a:lnTo>
                        <a:pt x="408" y="30"/>
                      </a:lnTo>
                      <a:lnTo>
                        <a:pt x="402" y="30"/>
                      </a:lnTo>
                      <a:lnTo>
                        <a:pt x="426" y="48"/>
                      </a:lnTo>
                      <a:lnTo>
                        <a:pt x="426" y="78"/>
                      </a:lnTo>
                      <a:lnTo>
                        <a:pt x="414" y="84"/>
                      </a:lnTo>
                      <a:lnTo>
                        <a:pt x="402" y="126"/>
                      </a:lnTo>
                      <a:lnTo>
                        <a:pt x="396" y="138"/>
                      </a:lnTo>
                      <a:lnTo>
                        <a:pt x="384" y="150"/>
                      </a:lnTo>
                      <a:lnTo>
                        <a:pt x="378" y="162"/>
                      </a:lnTo>
                      <a:lnTo>
                        <a:pt x="366" y="174"/>
                      </a:lnTo>
                      <a:lnTo>
                        <a:pt x="354" y="192"/>
                      </a:lnTo>
                      <a:lnTo>
                        <a:pt x="336" y="204"/>
                      </a:lnTo>
                      <a:lnTo>
                        <a:pt x="276" y="234"/>
                      </a:lnTo>
                      <a:lnTo>
                        <a:pt x="258" y="240"/>
                      </a:lnTo>
                      <a:lnTo>
                        <a:pt x="240" y="252"/>
                      </a:lnTo>
                      <a:lnTo>
                        <a:pt x="222" y="270"/>
                      </a:lnTo>
                      <a:lnTo>
                        <a:pt x="222" y="276"/>
                      </a:lnTo>
                      <a:lnTo>
                        <a:pt x="210" y="282"/>
                      </a:lnTo>
                      <a:lnTo>
                        <a:pt x="210" y="300"/>
                      </a:lnTo>
                      <a:lnTo>
                        <a:pt x="198" y="312"/>
                      </a:lnTo>
                      <a:lnTo>
                        <a:pt x="198" y="336"/>
                      </a:lnTo>
                      <a:lnTo>
                        <a:pt x="192" y="348"/>
                      </a:lnTo>
                      <a:lnTo>
                        <a:pt x="192" y="378"/>
                      </a:lnTo>
                      <a:lnTo>
                        <a:pt x="174" y="378"/>
                      </a:lnTo>
                      <a:lnTo>
                        <a:pt x="168" y="384"/>
                      </a:lnTo>
                      <a:lnTo>
                        <a:pt x="168" y="390"/>
                      </a:lnTo>
                      <a:lnTo>
                        <a:pt x="162" y="396"/>
                      </a:lnTo>
                      <a:lnTo>
                        <a:pt x="162" y="402"/>
                      </a:lnTo>
                      <a:lnTo>
                        <a:pt x="144" y="402"/>
                      </a:lnTo>
                      <a:lnTo>
                        <a:pt x="138" y="390"/>
                      </a:lnTo>
                      <a:lnTo>
                        <a:pt x="138" y="372"/>
                      </a:lnTo>
                      <a:lnTo>
                        <a:pt x="132" y="366"/>
                      </a:lnTo>
                      <a:lnTo>
                        <a:pt x="132" y="360"/>
                      </a:lnTo>
                      <a:lnTo>
                        <a:pt x="102" y="360"/>
                      </a:lnTo>
                      <a:lnTo>
                        <a:pt x="90" y="348"/>
                      </a:lnTo>
                      <a:lnTo>
                        <a:pt x="78" y="360"/>
                      </a:lnTo>
                      <a:lnTo>
                        <a:pt x="66" y="366"/>
                      </a:lnTo>
                      <a:lnTo>
                        <a:pt x="60" y="366"/>
                      </a:lnTo>
                      <a:lnTo>
                        <a:pt x="54" y="360"/>
                      </a:lnTo>
                      <a:lnTo>
                        <a:pt x="66" y="348"/>
                      </a:lnTo>
                      <a:lnTo>
                        <a:pt x="54" y="336"/>
                      </a:lnTo>
                      <a:lnTo>
                        <a:pt x="60" y="330"/>
                      </a:lnTo>
                      <a:lnTo>
                        <a:pt x="66" y="318"/>
                      </a:lnTo>
                      <a:lnTo>
                        <a:pt x="78" y="312"/>
                      </a:lnTo>
                      <a:lnTo>
                        <a:pt x="84" y="300"/>
                      </a:lnTo>
                      <a:lnTo>
                        <a:pt x="90" y="294"/>
                      </a:lnTo>
                      <a:lnTo>
                        <a:pt x="90" y="288"/>
                      </a:lnTo>
                      <a:lnTo>
                        <a:pt x="84" y="288"/>
                      </a:lnTo>
                      <a:lnTo>
                        <a:pt x="72" y="282"/>
                      </a:lnTo>
                      <a:lnTo>
                        <a:pt x="66" y="282"/>
                      </a:lnTo>
                      <a:lnTo>
                        <a:pt x="6" y="342"/>
                      </a:lnTo>
                      <a:lnTo>
                        <a:pt x="0" y="354"/>
                      </a:lnTo>
                      <a:lnTo>
                        <a:pt x="0" y="390"/>
                      </a:lnTo>
                      <a:lnTo>
                        <a:pt x="6" y="396"/>
                      </a:lnTo>
                      <a:lnTo>
                        <a:pt x="18" y="396"/>
                      </a:lnTo>
                      <a:lnTo>
                        <a:pt x="12" y="420"/>
                      </a:lnTo>
                      <a:lnTo>
                        <a:pt x="36" y="444"/>
                      </a:lnTo>
                      <a:lnTo>
                        <a:pt x="36" y="462"/>
                      </a:lnTo>
                      <a:lnTo>
                        <a:pt x="12" y="486"/>
                      </a:lnTo>
                      <a:lnTo>
                        <a:pt x="12" y="492"/>
                      </a:lnTo>
                      <a:lnTo>
                        <a:pt x="18" y="504"/>
                      </a:lnTo>
                      <a:lnTo>
                        <a:pt x="24" y="510"/>
                      </a:lnTo>
                      <a:lnTo>
                        <a:pt x="36" y="516"/>
                      </a:lnTo>
                      <a:lnTo>
                        <a:pt x="54" y="522"/>
                      </a:lnTo>
                      <a:lnTo>
                        <a:pt x="66" y="522"/>
                      </a:lnTo>
                      <a:lnTo>
                        <a:pt x="108" y="564"/>
                      </a:lnTo>
                      <a:lnTo>
                        <a:pt x="114" y="576"/>
                      </a:lnTo>
                      <a:lnTo>
                        <a:pt x="132" y="594"/>
                      </a:lnTo>
                      <a:lnTo>
                        <a:pt x="138" y="612"/>
                      </a:lnTo>
                      <a:lnTo>
                        <a:pt x="144" y="624"/>
                      </a:lnTo>
                      <a:lnTo>
                        <a:pt x="144" y="642"/>
                      </a:lnTo>
                      <a:lnTo>
                        <a:pt x="150" y="648"/>
                      </a:lnTo>
                      <a:lnTo>
                        <a:pt x="156" y="660"/>
                      </a:lnTo>
                      <a:lnTo>
                        <a:pt x="168" y="666"/>
                      </a:lnTo>
                      <a:lnTo>
                        <a:pt x="174" y="678"/>
                      </a:lnTo>
                      <a:lnTo>
                        <a:pt x="192" y="696"/>
                      </a:lnTo>
                      <a:lnTo>
                        <a:pt x="204" y="720"/>
                      </a:lnTo>
                      <a:lnTo>
                        <a:pt x="216" y="732"/>
                      </a:lnTo>
                      <a:lnTo>
                        <a:pt x="222" y="744"/>
                      </a:lnTo>
                      <a:lnTo>
                        <a:pt x="234" y="762"/>
                      </a:lnTo>
                      <a:lnTo>
                        <a:pt x="240" y="768"/>
                      </a:lnTo>
                      <a:lnTo>
                        <a:pt x="246" y="780"/>
                      </a:lnTo>
                      <a:lnTo>
                        <a:pt x="252" y="822"/>
                      </a:lnTo>
                      <a:lnTo>
                        <a:pt x="252" y="828"/>
                      </a:lnTo>
                      <a:lnTo>
                        <a:pt x="258" y="834"/>
                      </a:lnTo>
                      <a:lnTo>
                        <a:pt x="264" y="846"/>
                      </a:lnTo>
                      <a:lnTo>
                        <a:pt x="270" y="864"/>
                      </a:lnTo>
                      <a:lnTo>
                        <a:pt x="282" y="876"/>
                      </a:lnTo>
                      <a:lnTo>
                        <a:pt x="288" y="894"/>
                      </a:lnTo>
                      <a:lnTo>
                        <a:pt x="294" y="906"/>
                      </a:lnTo>
                      <a:lnTo>
                        <a:pt x="294" y="918"/>
                      </a:lnTo>
                      <a:lnTo>
                        <a:pt x="300" y="924"/>
                      </a:lnTo>
                      <a:lnTo>
                        <a:pt x="312" y="924"/>
                      </a:lnTo>
                      <a:lnTo>
                        <a:pt x="324" y="936"/>
                      </a:lnTo>
                      <a:lnTo>
                        <a:pt x="324" y="948"/>
                      </a:lnTo>
                      <a:lnTo>
                        <a:pt x="330" y="954"/>
                      </a:lnTo>
                      <a:lnTo>
                        <a:pt x="330" y="966"/>
                      </a:lnTo>
                      <a:lnTo>
                        <a:pt x="336" y="984"/>
                      </a:lnTo>
                      <a:lnTo>
                        <a:pt x="360" y="1014"/>
                      </a:lnTo>
                      <a:lnTo>
                        <a:pt x="378" y="1050"/>
                      </a:lnTo>
                      <a:lnTo>
                        <a:pt x="396" y="1074"/>
                      </a:lnTo>
                      <a:lnTo>
                        <a:pt x="402" y="1086"/>
                      </a:lnTo>
                      <a:lnTo>
                        <a:pt x="408" y="1104"/>
                      </a:lnTo>
                      <a:lnTo>
                        <a:pt x="408" y="1116"/>
                      </a:lnTo>
                      <a:lnTo>
                        <a:pt x="402" y="1128"/>
                      </a:lnTo>
                      <a:lnTo>
                        <a:pt x="402" y="1146"/>
                      </a:lnTo>
                      <a:lnTo>
                        <a:pt x="414" y="1158"/>
                      </a:lnTo>
                      <a:lnTo>
                        <a:pt x="420" y="1170"/>
                      </a:lnTo>
                      <a:lnTo>
                        <a:pt x="444" y="1194"/>
                      </a:lnTo>
                      <a:lnTo>
                        <a:pt x="456" y="1200"/>
                      </a:lnTo>
                      <a:lnTo>
                        <a:pt x="468" y="1212"/>
                      </a:lnTo>
                      <a:lnTo>
                        <a:pt x="474" y="1224"/>
                      </a:lnTo>
                      <a:lnTo>
                        <a:pt x="498" y="1248"/>
                      </a:lnTo>
                      <a:lnTo>
                        <a:pt x="516" y="1260"/>
                      </a:lnTo>
                      <a:lnTo>
                        <a:pt x="546" y="1278"/>
                      </a:lnTo>
                      <a:lnTo>
                        <a:pt x="576" y="1290"/>
                      </a:lnTo>
                      <a:lnTo>
                        <a:pt x="600" y="1302"/>
                      </a:lnTo>
                      <a:lnTo>
                        <a:pt x="642" y="1320"/>
                      </a:lnTo>
                      <a:lnTo>
                        <a:pt x="696" y="1350"/>
                      </a:lnTo>
                      <a:lnTo>
                        <a:pt x="708" y="1362"/>
                      </a:lnTo>
                      <a:lnTo>
                        <a:pt x="726" y="1374"/>
                      </a:lnTo>
                      <a:lnTo>
                        <a:pt x="738" y="1380"/>
                      </a:lnTo>
                      <a:lnTo>
                        <a:pt x="750" y="1392"/>
                      </a:lnTo>
                      <a:lnTo>
                        <a:pt x="774" y="1404"/>
                      </a:lnTo>
                      <a:lnTo>
                        <a:pt x="780" y="1428"/>
                      </a:lnTo>
                      <a:lnTo>
                        <a:pt x="792" y="1434"/>
                      </a:lnTo>
                      <a:lnTo>
                        <a:pt x="798" y="1446"/>
                      </a:lnTo>
                      <a:lnTo>
                        <a:pt x="810" y="1452"/>
                      </a:lnTo>
                      <a:lnTo>
                        <a:pt x="816" y="1458"/>
                      </a:lnTo>
                      <a:lnTo>
                        <a:pt x="840" y="1470"/>
                      </a:lnTo>
                      <a:lnTo>
                        <a:pt x="846" y="1482"/>
                      </a:lnTo>
                      <a:lnTo>
                        <a:pt x="858" y="1488"/>
                      </a:lnTo>
                      <a:lnTo>
                        <a:pt x="894" y="1464"/>
                      </a:lnTo>
                      <a:lnTo>
                        <a:pt x="900" y="1458"/>
                      </a:lnTo>
                      <a:lnTo>
                        <a:pt x="900" y="1440"/>
                      </a:lnTo>
                      <a:lnTo>
                        <a:pt x="894" y="1428"/>
                      </a:lnTo>
                      <a:lnTo>
                        <a:pt x="912" y="1416"/>
                      </a:lnTo>
                      <a:lnTo>
                        <a:pt x="900" y="1392"/>
                      </a:lnTo>
                      <a:lnTo>
                        <a:pt x="918" y="1374"/>
                      </a:lnTo>
                      <a:lnTo>
                        <a:pt x="930" y="1368"/>
                      </a:lnTo>
                      <a:lnTo>
                        <a:pt x="942" y="1344"/>
                      </a:lnTo>
                      <a:lnTo>
                        <a:pt x="942" y="1332"/>
                      </a:lnTo>
                      <a:lnTo>
                        <a:pt x="930" y="1320"/>
                      </a:lnTo>
                      <a:close/>
                    </a:path>
                  </a:pathLst>
                </a:custGeom>
                <a:solidFill>
                  <a:srgbClr val="645746">
                    <a:lumMod val="40000"/>
                    <a:lumOff val="60000"/>
                  </a:srgbClr>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58" name="Brazil" descr="© INSCALE GmbH, 15.06.2010"/>
                <p:cNvSpPr>
                  <a:spLocks noEditPoints="1"/>
                </p:cNvSpPr>
                <p:nvPr/>
              </p:nvSpPr>
              <p:spPr bwMode="auto">
                <a:xfrm>
                  <a:off x="1309" y="2201"/>
                  <a:ext cx="712" cy="805"/>
                </a:xfrm>
                <a:custGeom>
                  <a:avLst/>
                  <a:gdLst>
                    <a:gd name="T0" fmla="*/ 2147483647 w 2784"/>
                    <a:gd name="T1" fmla="*/ 2147483647 h 3150"/>
                    <a:gd name="T2" fmla="*/ 2147483647 w 2784"/>
                    <a:gd name="T3" fmla="*/ 2147483647 h 3150"/>
                    <a:gd name="T4" fmla="*/ 2147483647 w 2784"/>
                    <a:gd name="T5" fmla="*/ 2147483647 h 3150"/>
                    <a:gd name="T6" fmla="*/ 2147483647 w 2784"/>
                    <a:gd name="T7" fmla="*/ 2147483647 h 3150"/>
                    <a:gd name="T8" fmla="*/ 2147483647 w 2784"/>
                    <a:gd name="T9" fmla="*/ 2147483647 h 3150"/>
                    <a:gd name="T10" fmla="*/ 2147483647 w 2784"/>
                    <a:gd name="T11" fmla="*/ 2147483647 h 3150"/>
                    <a:gd name="T12" fmla="*/ 2147483647 w 2784"/>
                    <a:gd name="T13" fmla="*/ 2147483647 h 3150"/>
                    <a:gd name="T14" fmla="*/ 2147483647 w 2784"/>
                    <a:gd name="T15" fmla="*/ 2147483647 h 3150"/>
                    <a:gd name="T16" fmla="*/ 2147483647 w 2784"/>
                    <a:gd name="T17" fmla="*/ 2147483647 h 3150"/>
                    <a:gd name="T18" fmla="*/ 2147483647 w 2784"/>
                    <a:gd name="T19" fmla="*/ 2147483647 h 3150"/>
                    <a:gd name="T20" fmla="*/ 2147483647 w 2784"/>
                    <a:gd name="T21" fmla="*/ 2147483647 h 3150"/>
                    <a:gd name="T22" fmla="*/ 2147483647 w 2784"/>
                    <a:gd name="T23" fmla="*/ 2147483647 h 3150"/>
                    <a:gd name="T24" fmla="*/ 2147483647 w 2784"/>
                    <a:gd name="T25" fmla="*/ 2147483647 h 3150"/>
                    <a:gd name="T26" fmla="*/ 2147483647 w 2784"/>
                    <a:gd name="T27" fmla="*/ 2147483647 h 3150"/>
                    <a:gd name="T28" fmla="*/ 2147483647 w 2784"/>
                    <a:gd name="T29" fmla="*/ 2147483647 h 3150"/>
                    <a:gd name="T30" fmla="*/ 2147483647 w 2784"/>
                    <a:gd name="T31" fmla="*/ 2147483647 h 3150"/>
                    <a:gd name="T32" fmla="*/ 2147483647 w 2784"/>
                    <a:gd name="T33" fmla="*/ 2147483647 h 3150"/>
                    <a:gd name="T34" fmla="*/ 2147483647 w 2784"/>
                    <a:gd name="T35" fmla="*/ 2147483647 h 3150"/>
                    <a:gd name="T36" fmla="*/ 2147483647 w 2784"/>
                    <a:gd name="T37" fmla="*/ 2147483647 h 3150"/>
                    <a:gd name="T38" fmla="*/ 2147483647 w 2784"/>
                    <a:gd name="T39" fmla="*/ 2147483647 h 3150"/>
                    <a:gd name="T40" fmla="*/ 2147483647 w 2784"/>
                    <a:gd name="T41" fmla="*/ 2147483647 h 3150"/>
                    <a:gd name="T42" fmla="*/ 2147483647 w 2784"/>
                    <a:gd name="T43" fmla="*/ 2147483647 h 3150"/>
                    <a:gd name="T44" fmla="*/ 2147483647 w 2784"/>
                    <a:gd name="T45" fmla="*/ 2147483647 h 3150"/>
                    <a:gd name="T46" fmla="*/ 2147483647 w 2784"/>
                    <a:gd name="T47" fmla="*/ 2147483647 h 3150"/>
                    <a:gd name="T48" fmla="*/ 2147483647 w 2784"/>
                    <a:gd name="T49" fmla="*/ 2147483647 h 3150"/>
                    <a:gd name="T50" fmla="*/ 2147483647 w 2784"/>
                    <a:gd name="T51" fmla="*/ 2147483647 h 3150"/>
                    <a:gd name="T52" fmla="*/ 2147483647 w 2784"/>
                    <a:gd name="T53" fmla="*/ 2147483647 h 3150"/>
                    <a:gd name="T54" fmla="*/ 2147483647 w 2784"/>
                    <a:gd name="T55" fmla="*/ 2147483647 h 3150"/>
                    <a:gd name="T56" fmla="*/ 2147483647 w 2784"/>
                    <a:gd name="T57" fmla="*/ 2147483647 h 3150"/>
                    <a:gd name="T58" fmla="*/ 2147483647 w 2784"/>
                    <a:gd name="T59" fmla="*/ 2147483647 h 3150"/>
                    <a:gd name="T60" fmla="*/ 2147483647 w 2784"/>
                    <a:gd name="T61" fmla="*/ 2147483647 h 3150"/>
                    <a:gd name="T62" fmla="*/ 2147483647 w 2784"/>
                    <a:gd name="T63" fmla="*/ 2147483647 h 3150"/>
                    <a:gd name="T64" fmla="*/ 2147483647 w 2784"/>
                    <a:gd name="T65" fmla="*/ 2147483647 h 3150"/>
                    <a:gd name="T66" fmla="*/ 2147483647 w 2784"/>
                    <a:gd name="T67" fmla="*/ 2147483647 h 3150"/>
                    <a:gd name="T68" fmla="*/ 2147483647 w 2784"/>
                    <a:gd name="T69" fmla="*/ 2147483647 h 3150"/>
                    <a:gd name="T70" fmla="*/ 2147483647 w 2784"/>
                    <a:gd name="T71" fmla="*/ 2147483647 h 3150"/>
                    <a:gd name="T72" fmla="*/ 2147483647 w 2784"/>
                    <a:gd name="T73" fmla="*/ 2147483647 h 3150"/>
                    <a:gd name="T74" fmla="*/ 2147483647 w 2784"/>
                    <a:gd name="T75" fmla="*/ 2147483647 h 3150"/>
                    <a:gd name="T76" fmla="*/ 2147483647 w 2784"/>
                    <a:gd name="T77" fmla="*/ 2147483647 h 3150"/>
                    <a:gd name="T78" fmla="*/ 2147483647 w 2784"/>
                    <a:gd name="T79" fmla="*/ 2147483647 h 3150"/>
                    <a:gd name="T80" fmla="*/ 2147483647 w 2784"/>
                    <a:gd name="T81" fmla="*/ 2147483647 h 3150"/>
                    <a:gd name="T82" fmla="*/ 2147483647 w 2784"/>
                    <a:gd name="T83" fmla="*/ 2147483647 h 3150"/>
                    <a:gd name="T84" fmla="*/ 2147483647 w 2784"/>
                    <a:gd name="T85" fmla="*/ 2147483647 h 3150"/>
                    <a:gd name="T86" fmla="*/ 2147483647 w 2784"/>
                    <a:gd name="T87" fmla="*/ 2147483647 h 3150"/>
                    <a:gd name="T88" fmla="*/ 2147483647 w 2784"/>
                    <a:gd name="T89" fmla="*/ 2147483647 h 3150"/>
                    <a:gd name="T90" fmla="*/ 2147483647 w 2784"/>
                    <a:gd name="T91" fmla="*/ 2147483647 h 3150"/>
                    <a:gd name="T92" fmla="*/ 2147483647 w 2784"/>
                    <a:gd name="T93" fmla="*/ 2147483647 h 3150"/>
                    <a:gd name="T94" fmla="*/ 2147483647 w 2784"/>
                    <a:gd name="T95" fmla="*/ 2147483647 h 3150"/>
                    <a:gd name="T96" fmla="*/ 2147483647 w 2784"/>
                    <a:gd name="T97" fmla="*/ 2147483647 h 3150"/>
                    <a:gd name="T98" fmla="*/ 2147483647 w 2784"/>
                    <a:gd name="T99" fmla="*/ 2147483647 h 3150"/>
                    <a:gd name="T100" fmla="*/ 2147483647 w 2784"/>
                    <a:gd name="T101" fmla="*/ 2147483647 h 3150"/>
                    <a:gd name="T102" fmla="*/ 2147483647 w 2784"/>
                    <a:gd name="T103" fmla="*/ 2147483647 h 3150"/>
                    <a:gd name="T104" fmla="*/ 2147483647 w 2784"/>
                    <a:gd name="T105" fmla="*/ 2147483647 h 3150"/>
                    <a:gd name="T106" fmla="*/ 2147483647 w 2784"/>
                    <a:gd name="T107" fmla="*/ 2147483647 h 3150"/>
                    <a:gd name="T108" fmla="*/ 2147483647 w 2784"/>
                    <a:gd name="T109" fmla="*/ 2147483647 h 3150"/>
                    <a:gd name="T110" fmla="*/ 2147483647 w 2784"/>
                    <a:gd name="T111" fmla="*/ 2147483647 h 3150"/>
                    <a:gd name="T112" fmla="*/ 2147483647 w 2784"/>
                    <a:gd name="T113" fmla="*/ 2147483647 h 3150"/>
                    <a:gd name="T114" fmla="*/ 2147483647 w 2784"/>
                    <a:gd name="T115" fmla="*/ 2147483647 h 3150"/>
                    <a:gd name="T116" fmla="*/ 2147483647 w 2784"/>
                    <a:gd name="T117" fmla="*/ 2147483647 h 3150"/>
                    <a:gd name="T118" fmla="*/ 2147483647 w 2784"/>
                    <a:gd name="T119" fmla="*/ 2147483647 h 315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784"/>
                    <a:gd name="T181" fmla="*/ 0 h 3150"/>
                    <a:gd name="T182" fmla="*/ 2784 w 2784"/>
                    <a:gd name="T183" fmla="*/ 3150 h 315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784" h="3150">
                      <a:moveTo>
                        <a:pt x="1716" y="450"/>
                      </a:moveTo>
                      <a:lnTo>
                        <a:pt x="1710" y="450"/>
                      </a:lnTo>
                      <a:lnTo>
                        <a:pt x="1698" y="444"/>
                      </a:lnTo>
                      <a:lnTo>
                        <a:pt x="1680" y="444"/>
                      </a:lnTo>
                      <a:lnTo>
                        <a:pt x="1662" y="438"/>
                      </a:lnTo>
                      <a:lnTo>
                        <a:pt x="1650" y="438"/>
                      </a:lnTo>
                      <a:lnTo>
                        <a:pt x="1644" y="444"/>
                      </a:lnTo>
                      <a:lnTo>
                        <a:pt x="1644" y="450"/>
                      </a:lnTo>
                      <a:lnTo>
                        <a:pt x="1650" y="462"/>
                      </a:lnTo>
                      <a:lnTo>
                        <a:pt x="1650" y="468"/>
                      </a:lnTo>
                      <a:lnTo>
                        <a:pt x="1656" y="480"/>
                      </a:lnTo>
                      <a:lnTo>
                        <a:pt x="1638" y="480"/>
                      </a:lnTo>
                      <a:lnTo>
                        <a:pt x="1638" y="504"/>
                      </a:lnTo>
                      <a:lnTo>
                        <a:pt x="1656" y="516"/>
                      </a:lnTo>
                      <a:lnTo>
                        <a:pt x="1644" y="528"/>
                      </a:lnTo>
                      <a:lnTo>
                        <a:pt x="1644" y="540"/>
                      </a:lnTo>
                      <a:lnTo>
                        <a:pt x="1656" y="564"/>
                      </a:lnTo>
                      <a:lnTo>
                        <a:pt x="1668" y="570"/>
                      </a:lnTo>
                      <a:lnTo>
                        <a:pt x="1674" y="576"/>
                      </a:lnTo>
                      <a:lnTo>
                        <a:pt x="1686" y="576"/>
                      </a:lnTo>
                      <a:lnTo>
                        <a:pt x="1698" y="570"/>
                      </a:lnTo>
                      <a:lnTo>
                        <a:pt x="1710" y="570"/>
                      </a:lnTo>
                      <a:lnTo>
                        <a:pt x="1716" y="564"/>
                      </a:lnTo>
                      <a:lnTo>
                        <a:pt x="1716" y="558"/>
                      </a:lnTo>
                      <a:lnTo>
                        <a:pt x="1728" y="558"/>
                      </a:lnTo>
                      <a:lnTo>
                        <a:pt x="1740" y="552"/>
                      </a:lnTo>
                      <a:lnTo>
                        <a:pt x="1758" y="552"/>
                      </a:lnTo>
                      <a:lnTo>
                        <a:pt x="1770" y="546"/>
                      </a:lnTo>
                      <a:lnTo>
                        <a:pt x="1776" y="534"/>
                      </a:lnTo>
                      <a:lnTo>
                        <a:pt x="1788" y="492"/>
                      </a:lnTo>
                      <a:lnTo>
                        <a:pt x="1794" y="480"/>
                      </a:lnTo>
                      <a:lnTo>
                        <a:pt x="1794" y="474"/>
                      </a:lnTo>
                      <a:lnTo>
                        <a:pt x="1800" y="462"/>
                      </a:lnTo>
                      <a:lnTo>
                        <a:pt x="1800" y="444"/>
                      </a:lnTo>
                      <a:lnTo>
                        <a:pt x="1794" y="438"/>
                      </a:lnTo>
                      <a:lnTo>
                        <a:pt x="1752" y="438"/>
                      </a:lnTo>
                      <a:lnTo>
                        <a:pt x="1740" y="444"/>
                      </a:lnTo>
                      <a:lnTo>
                        <a:pt x="1734" y="444"/>
                      </a:lnTo>
                      <a:lnTo>
                        <a:pt x="1722" y="450"/>
                      </a:lnTo>
                      <a:lnTo>
                        <a:pt x="1716" y="450"/>
                      </a:lnTo>
                      <a:close/>
                      <a:moveTo>
                        <a:pt x="1716" y="438"/>
                      </a:moveTo>
                      <a:lnTo>
                        <a:pt x="1740" y="432"/>
                      </a:lnTo>
                      <a:lnTo>
                        <a:pt x="1722" y="414"/>
                      </a:lnTo>
                      <a:lnTo>
                        <a:pt x="1698" y="438"/>
                      </a:lnTo>
                      <a:lnTo>
                        <a:pt x="1716" y="438"/>
                      </a:lnTo>
                      <a:close/>
                      <a:moveTo>
                        <a:pt x="1686" y="408"/>
                      </a:moveTo>
                      <a:lnTo>
                        <a:pt x="1662" y="408"/>
                      </a:lnTo>
                      <a:lnTo>
                        <a:pt x="1662" y="426"/>
                      </a:lnTo>
                      <a:lnTo>
                        <a:pt x="1698" y="426"/>
                      </a:lnTo>
                      <a:lnTo>
                        <a:pt x="1716" y="402"/>
                      </a:lnTo>
                      <a:lnTo>
                        <a:pt x="1698" y="384"/>
                      </a:lnTo>
                      <a:lnTo>
                        <a:pt x="1686" y="408"/>
                      </a:lnTo>
                      <a:close/>
                      <a:moveTo>
                        <a:pt x="1572" y="492"/>
                      </a:moveTo>
                      <a:lnTo>
                        <a:pt x="1572" y="510"/>
                      </a:lnTo>
                      <a:lnTo>
                        <a:pt x="1554" y="546"/>
                      </a:lnTo>
                      <a:lnTo>
                        <a:pt x="1584" y="528"/>
                      </a:lnTo>
                      <a:lnTo>
                        <a:pt x="1590" y="516"/>
                      </a:lnTo>
                      <a:lnTo>
                        <a:pt x="1596" y="510"/>
                      </a:lnTo>
                      <a:lnTo>
                        <a:pt x="1608" y="486"/>
                      </a:lnTo>
                      <a:lnTo>
                        <a:pt x="1608" y="480"/>
                      </a:lnTo>
                      <a:lnTo>
                        <a:pt x="1602" y="474"/>
                      </a:lnTo>
                      <a:lnTo>
                        <a:pt x="1596" y="474"/>
                      </a:lnTo>
                      <a:lnTo>
                        <a:pt x="1584" y="480"/>
                      </a:lnTo>
                      <a:lnTo>
                        <a:pt x="1572" y="492"/>
                      </a:lnTo>
                      <a:close/>
                      <a:moveTo>
                        <a:pt x="1632" y="426"/>
                      </a:moveTo>
                      <a:lnTo>
                        <a:pt x="1608" y="450"/>
                      </a:lnTo>
                      <a:lnTo>
                        <a:pt x="1626" y="456"/>
                      </a:lnTo>
                      <a:lnTo>
                        <a:pt x="1644" y="432"/>
                      </a:lnTo>
                      <a:lnTo>
                        <a:pt x="1632" y="426"/>
                      </a:lnTo>
                      <a:close/>
                      <a:moveTo>
                        <a:pt x="2778" y="1002"/>
                      </a:moveTo>
                      <a:lnTo>
                        <a:pt x="2778" y="984"/>
                      </a:lnTo>
                      <a:lnTo>
                        <a:pt x="2772" y="972"/>
                      </a:lnTo>
                      <a:lnTo>
                        <a:pt x="2760" y="954"/>
                      </a:lnTo>
                      <a:lnTo>
                        <a:pt x="2754" y="936"/>
                      </a:lnTo>
                      <a:lnTo>
                        <a:pt x="2754" y="870"/>
                      </a:lnTo>
                      <a:lnTo>
                        <a:pt x="2724" y="840"/>
                      </a:lnTo>
                      <a:lnTo>
                        <a:pt x="2694" y="834"/>
                      </a:lnTo>
                      <a:lnTo>
                        <a:pt x="2646" y="840"/>
                      </a:lnTo>
                      <a:lnTo>
                        <a:pt x="2628" y="822"/>
                      </a:lnTo>
                      <a:lnTo>
                        <a:pt x="2610" y="822"/>
                      </a:lnTo>
                      <a:lnTo>
                        <a:pt x="2592" y="798"/>
                      </a:lnTo>
                      <a:lnTo>
                        <a:pt x="2568" y="798"/>
                      </a:lnTo>
                      <a:lnTo>
                        <a:pt x="2538" y="768"/>
                      </a:lnTo>
                      <a:lnTo>
                        <a:pt x="2526" y="750"/>
                      </a:lnTo>
                      <a:lnTo>
                        <a:pt x="2490" y="714"/>
                      </a:lnTo>
                      <a:lnTo>
                        <a:pt x="2418" y="666"/>
                      </a:lnTo>
                      <a:lnTo>
                        <a:pt x="2394" y="660"/>
                      </a:lnTo>
                      <a:lnTo>
                        <a:pt x="2316" y="660"/>
                      </a:lnTo>
                      <a:lnTo>
                        <a:pt x="2316" y="672"/>
                      </a:lnTo>
                      <a:lnTo>
                        <a:pt x="2310" y="672"/>
                      </a:lnTo>
                      <a:lnTo>
                        <a:pt x="2298" y="660"/>
                      </a:lnTo>
                      <a:lnTo>
                        <a:pt x="2286" y="654"/>
                      </a:lnTo>
                      <a:lnTo>
                        <a:pt x="2274" y="654"/>
                      </a:lnTo>
                      <a:lnTo>
                        <a:pt x="2262" y="648"/>
                      </a:lnTo>
                      <a:lnTo>
                        <a:pt x="2232" y="648"/>
                      </a:lnTo>
                      <a:lnTo>
                        <a:pt x="2226" y="642"/>
                      </a:lnTo>
                      <a:lnTo>
                        <a:pt x="2214" y="636"/>
                      </a:lnTo>
                      <a:lnTo>
                        <a:pt x="2196" y="630"/>
                      </a:lnTo>
                      <a:lnTo>
                        <a:pt x="2184" y="624"/>
                      </a:lnTo>
                      <a:lnTo>
                        <a:pt x="2166" y="618"/>
                      </a:lnTo>
                      <a:lnTo>
                        <a:pt x="2154" y="618"/>
                      </a:lnTo>
                      <a:lnTo>
                        <a:pt x="2142" y="624"/>
                      </a:lnTo>
                      <a:lnTo>
                        <a:pt x="2112" y="654"/>
                      </a:lnTo>
                      <a:lnTo>
                        <a:pt x="2106" y="666"/>
                      </a:lnTo>
                      <a:lnTo>
                        <a:pt x="2088" y="642"/>
                      </a:lnTo>
                      <a:lnTo>
                        <a:pt x="2088" y="678"/>
                      </a:lnTo>
                      <a:lnTo>
                        <a:pt x="2058" y="702"/>
                      </a:lnTo>
                      <a:lnTo>
                        <a:pt x="2076" y="636"/>
                      </a:lnTo>
                      <a:lnTo>
                        <a:pt x="2082" y="636"/>
                      </a:lnTo>
                      <a:lnTo>
                        <a:pt x="2094" y="624"/>
                      </a:lnTo>
                      <a:lnTo>
                        <a:pt x="2094" y="606"/>
                      </a:lnTo>
                      <a:lnTo>
                        <a:pt x="2088" y="600"/>
                      </a:lnTo>
                      <a:lnTo>
                        <a:pt x="2082" y="600"/>
                      </a:lnTo>
                      <a:lnTo>
                        <a:pt x="2064" y="618"/>
                      </a:lnTo>
                      <a:lnTo>
                        <a:pt x="2076" y="582"/>
                      </a:lnTo>
                      <a:lnTo>
                        <a:pt x="2070" y="582"/>
                      </a:lnTo>
                      <a:lnTo>
                        <a:pt x="2064" y="576"/>
                      </a:lnTo>
                      <a:lnTo>
                        <a:pt x="2064" y="570"/>
                      </a:lnTo>
                      <a:lnTo>
                        <a:pt x="2040" y="546"/>
                      </a:lnTo>
                      <a:lnTo>
                        <a:pt x="2034" y="546"/>
                      </a:lnTo>
                      <a:lnTo>
                        <a:pt x="2022" y="564"/>
                      </a:lnTo>
                      <a:lnTo>
                        <a:pt x="2016" y="552"/>
                      </a:lnTo>
                      <a:lnTo>
                        <a:pt x="2004" y="546"/>
                      </a:lnTo>
                      <a:lnTo>
                        <a:pt x="1998" y="534"/>
                      </a:lnTo>
                      <a:lnTo>
                        <a:pt x="1986" y="528"/>
                      </a:lnTo>
                      <a:lnTo>
                        <a:pt x="1980" y="522"/>
                      </a:lnTo>
                      <a:lnTo>
                        <a:pt x="1968" y="516"/>
                      </a:lnTo>
                      <a:lnTo>
                        <a:pt x="1944" y="516"/>
                      </a:lnTo>
                      <a:lnTo>
                        <a:pt x="1932" y="510"/>
                      </a:lnTo>
                      <a:lnTo>
                        <a:pt x="1926" y="510"/>
                      </a:lnTo>
                      <a:lnTo>
                        <a:pt x="1914" y="498"/>
                      </a:lnTo>
                      <a:lnTo>
                        <a:pt x="1902" y="492"/>
                      </a:lnTo>
                      <a:lnTo>
                        <a:pt x="1896" y="480"/>
                      </a:lnTo>
                      <a:lnTo>
                        <a:pt x="1884" y="474"/>
                      </a:lnTo>
                      <a:lnTo>
                        <a:pt x="1878" y="486"/>
                      </a:lnTo>
                      <a:lnTo>
                        <a:pt x="1824" y="486"/>
                      </a:lnTo>
                      <a:lnTo>
                        <a:pt x="1812" y="498"/>
                      </a:lnTo>
                      <a:lnTo>
                        <a:pt x="1806" y="510"/>
                      </a:lnTo>
                      <a:lnTo>
                        <a:pt x="1806" y="522"/>
                      </a:lnTo>
                      <a:lnTo>
                        <a:pt x="1800" y="528"/>
                      </a:lnTo>
                      <a:lnTo>
                        <a:pt x="1800" y="534"/>
                      </a:lnTo>
                      <a:lnTo>
                        <a:pt x="1812" y="552"/>
                      </a:lnTo>
                      <a:lnTo>
                        <a:pt x="1776" y="552"/>
                      </a:lnTo>
                      <a:lnTo>
                        <a:pt x="1770" y="564"/>
                      </a:lnTo>
                      <a:lnTo>
                        <a:pt x="1758" y="576"/>
                      </a:lnTo>
                      <a:lnTo>
                        <a:pt x="1752" y="588"/>
                      </a:lnTo>
                      <a:lnTo>
                        <a:pt x="1752" y="594"/>
                      </a:lnTo>
                      <a:lnTo>
                        <a:pt x="1746" y="600"/>
                      </a:lnTo>
                      <a:lnTo>
                        <a:pt x="1746" y="612"/>
                      </a:lnTo>
                      <a:lnTo>
                        <a:pt x="1740" y="624"/>
                      </a:lnTo>
                      <a:lnTo>
                        <a:pt x="1728" y="636"/>
                      </a:lnTo>
                      <a:lnTo>
                        <a:pt x="1722" y="636"/>
                      </a:lnTo>
                      <a:lnTo>
                        <a:pt x="1728" y="630"/>
                      </a:lnTo>
                      <a:lnTo>
                        <a:pt x="1728" y="618"/>
                      </a:lnTo>
                      <a:lnTo>
                        <a:pt x="1734" y="606"/>
                      </a:lnTo>
                      <a:lnTo>
                        <a:pt x="1734" y="600"/>
                      </a:lnTo>
                      <a:lnTo>
                        <a:pt x="1740" y="588"/>
                      </a:lnTo>
                      <a:lnTo>
                        <a:pt x="1740" y="582"/>
                      </a:lnTo>
                      <a:lnTo>
                        <a:pt x="1734" y="576"/>
                      </a:lnTo>
                      <a:lnTo>
                        <a:pt x="1728" y="576"/>
                      </a:lnTo>
                      <a:lnTo>
                        <a:pt x="1722" y="582"/>
                      </a:lnTo>
                      <a:lnTo>
                        <a:pt x="1716" y="582"/>
                      </a:lnTo>
                      <a:lnTo>
                        <a:pt x="1704" y="594"/>
                      </a:lnTo>
                      <a:lnTo>
                        <a:pt x="1692" y="588"/>
                      </a:lnTo>
                      <a:lnTo>
                        <a:pt x="1656" y="588"/>
                      </a:lnTo>
                      <a:lnTo>
                        <a:pt x="1644" y="582"/>
                      </a:lnTo>
                      <a:lnTo>
                        <a:pt x="1632" y="570"/>
                      </a:lnTo>
                      <a:lnTo>
                        <a:pt x="1632" y="522"/>
                      </a:lnTo>
                      <a:lnTo>
                        <a:pt x="1626" y="516"/>
                      </a:lnTo>
                      <a:lnTo>
                        <a:pt x="1626" y="504"/>
                      </a:lnTo>
                      <a:lnTo>
                        <a:pt x="1620" y="504"/>
                      </a:lnTo>
                      <a:lnTo>
                        <a:pt x="1614" y="510"/>
                      </a:lnTo>
                      <a:lnTo>
                        <a:pt x="1602" y="516"/>
                      </a:lnTo>
                      <a:lnTo>
                        <a:pt x="1596" y="522"/>
                      </a:lnTo>
                      <a:lnTo>
                        <a:pt x="1590" y="534"/>
                      </a:lnTo>
                      <a:lnTo>
                        <a:pt x="1584" y="540"/>
                      </a:lnTo>
                      <a:lnTo>
                        <a:pt x="1560" y="552"/>
                      </a:lnTo>
                      <a:lnTo>
                        <a:pt x="1554" y="558"/>
                      </a:lnTo>
                      <a:lnTo>
                        <a:pt x="1512" y="558"/>
                      </a:lnTo>
                      <a:lnTo>
                        <a:pt x="1500" y="552"/>
                      </a:lnTo>
                      <a:lnTo>
                        <a:pt x="1542" y="540"/>
                      </a:lnTo>
                      <a:lnTo>
                        <a:pt x="1548" y="528"/>
                      </a:lnTo>
                      <a:lnTo>
                        <a:pt x="1566" y="510"/>
                      </a:lnTo>
                      <a:lnTo>
                        <a:pt x="1566" y="492"/>
                      </a:lnTo>
                      <a:lnTo>
                        <a:pt x="1572" y="486"/>
                      </a:lnTo>
                      <a:lnTo>
                        <a:pt x="1590" y="450"/>
                      </a:lnTo>
                      <a:lnTo>
                        <a:pt x="1626" y="414"/>
                      </a:lnTo>
                      <a:lnTo>
                        <a:pt x="1638" y="408"/>
                      </a:lnTo>
                      <a:lnTo>
                        <a:pt x="1656" y="390"/>
                      </a:lnTo>
                      <a:lnTo>
                        <a:pt x="1656" y="378"/>
                      </a:lnTo>
                      <a:lnTo>
                        <a:pt x="1662" y="366"/>
                      </a:lnTo>
                      <a:lnTo>
                        <a:pt x="1674" y="354"/>
                      </a:lnTo>
                      <a:lnTo>
                        <a:pt x="1686" y="348"/>
                      </a:lnTo>
                      <a:lnTo>
                        <a:pt x="1692" y="342"/>
                      </a:lnTo>
                      <a:lnTo>
                        <a:pt x="1704" y="336"/>
                      </a:lnTo>
                      <a:lnTo>
                        <a:pt x="1680" y="330"/>
                      </a:lnTo>
                      <a:lnTo>
                        <a:pt x="1698" y="312"/>
                      </a:lnTo>
                      <a:lnTo>
                        <a:pt x="1698" y="294"/>
                      </a:lnTo>
                      <a:lnTo>
                        <a:pt x="1692" y="288"/>
                      </a:lnTo>
                      <a:lnTo>
                        <a:pt x="1680" y="282"/>
                      </a:lnTo>
                      <a:lnTo>
                        <a:pt x="1662" y="282"/>
                      </a:lnTo>
                      <a:lnTo>
                        <a:pt x="1650" y="276"/>
                      </a:lnTo>
                      <a:lnTo>
                        <a:pt x="1644" y="270"/>
                      </a:lnTo>
                      <a:lnTo>
                        <a:pt x="1638" y="252"/>
                      </a:lnTo>
                      <a:lnTo>
                        <a:pt x="1632" y="216"/>
                      </a:lnTo>
                      <a:lnTo>
                        <a:pt x="1626" y="168"/>
                      </a:lnTo>
                      <a:lnTo>
                        <a:pt x="1620" y="138"/>
                      </a:lnTo>
                      <a:lnTo>
                        <a:pt x="1614" y="114"/>
                      </a:lnTo>
                      <a:lnTo>
                        <a:pt x="1608" y="96"/>
                      </a:lnTo>
                      <a:lnTo>
                        <a:pt x="1602" y="84"/>
                      </a:lnTo>
                      <a:lnTo>
                        <a:pt x="1590" y="78"/>
                      </a:lnTo>
                      <a:lnTo>
                        <a:pt x="1584" y="78"/>
                      </a:lnTo>
                      <a:lnTo>
                        <a:pt x="1584" y="90"/>
                      </a:lnTo>
                      <a:lnTo>
                        <a:pt x="1590" y="96"/>
                      </a:lnTo>
                      <a:lnTo>
                        <a:pt x="1590" y="108"/>
                      </a:lnTo>
                      <a:lnTo>
                        <a:pt x="1572" y="108"/>
                      </a:lnTo>
                      <a:lnTo>
                        <a:pt x="1572" y="102"/>
                      </a:lnTo>
                      <a:lnTo>
                        <a:pt x="1566" y="108"/>
                      </a:lnTo>
                      <a:lnTo>
                        <a:pt x="1560" y="120"/>
                      </a:lnTo>
                      <a:lnTo>
                        <a:pt x="1560" y="126"/>
                      </a:lnTo>
                      <a:lnTo>
                        <a:pt x="1554" y="132"/>
                      </a:lnTo>
                      <a:lnTo>
                        <a:pt x="1548" y="144"/>
                      </a:lnTo>
                      <a:lnTo>
                        <a:pt x="1536" y="156"/>
                      </a:lnTo>
                      <a:lnTo>
                        <a:pt x="1518" y="192"/>
                      </a:lnTo>
                      <a:lnTo>
                        <a:pt x="1518" y="210"/>
                      </a:lnTo>
                      <a:lnTo>
                        <a:pt x="1494" y="246"/>
                      </a:lnTo>
                      <a:lnTo>
                        <a:pt x="1488" y="246"/>
                      </a:lnTo>
                      <a:lnTo>
                        <a:pt x="1482" y="252"/>
                      </a:lnTo>
                      <a:lnTo>
                        <a:pt x="1464" y="252"/>
                      </a:lnTo>
                      <a:lnTo>
                        <a:pt x="1452" y="240"/>
                      </a:lnTo>
                      <a:lnTo>
                        <a:pt x="1446" y="246"/>
                      </a:lnTo>
                      <a:lnTo>
                        <a:pt x="1434" y="246"/>
                      </a:lnTo>
                      <a:lnTo>
                        <a:pt x="1428" y="240"/>
                      </a:lnTo>
                      <a:lnTo>
                        <a:pt x="1416" y="240"/>
                      </a:lnTo>
                      <a:lnTo>
                        <a:pt x="1410" y="246"/>
                      </a:lnTo>
                      <a:lnTo>
                        <a:pt x="1410" y="252"/>
                      </a:lnTo>
                      <a:lnTo>
                        <a:pt x="1404" y="258"/>
                      </a:lnTo>
                      <a:lnTo>
                        <a:pt x="1380" y="258"/>
                      </a:lnTo>
                      <a:lnTo>
                        <a:pt x="1368" y="246"/>
                      </a:lnTo>
                      <a:lnTo>
                        <a:pt x="1368" y="240"/>
                      </a:lnTo>
                      <a:lnTo>
                        <a:pt x="1350" y="234"/>
                      </a:lnTo>
                      <a:lnTo>
                        <a:pt x="1344" y="228"/>
                      </a:lnTo>
                      <a:lnTo>
                        <a:pt x="1338" y="216"/>
                      </a:lnTo>
                      <a:lnTo>
                        <a:pt x="1332" y="216"/>
                      </a:lnTo>
                      <a:lnTo>
                        <a:pt x="1320" y="222"/>
                      </a:lnTo>
                      <a:lnTo>
                        <a:pt x="1314" y="228"/>
                      </a:lnTo>
                      <a:lnTo>
                        <a:pt x="1302" y="234"/>
                      </a:lnTo>
                      <a:lnTo>
                        <a:pt x="1278" y="234"/>
                      </a:lnTo>
                      <a:lnTo>
                        <a:pt x="1278" y="222"/>
                      </a:lnTo>
                      <a:lnTo>
                        <a:pt x="1272" y="222"/>
                      </a:lnTo>
                      <a:lnTo>
                        <a:pt x="1260" y="228"/>
                      </a:lnTo>
                      <a:lnTo>
                        <a:pt x="1260" y="252"/>
                      </a:lnTo>
                      <a:lnTo>
                        <a:pt x="1272" y="264"/>
                      </a:lnTo>
                      <a:lnTo>
                        <a:pt x="1272" y="270"/>
                      </a:lnTo>
                      <a:lnTo>
                        <a:pt x="1278" y="276"/>
                      </a:lnTo>
                      <a:lnTo>
                        <a:pt x="1272" y="282"/>
                      </a:lnTo>
                      <a:lnTo>
                        <a:pt x="1254" y="282"/>
                      </a:lnTo>
                      <a:lnTo>
                        <a:pt x="1230" y="270"/>
                      </a:lnTo>
                      <a:lnTo>
                        <a:pt x="1224" y="270"/>
                      </a:lnTo>
                      <a:lnTo>
                        <a:pt x="1212" y="264"/>
                      </a:lnTo>
                      <a:lnTo>
                        <a:pt x="1212" y="270"/>
                      </a:lnTo>
                      <a:lnTo>
                        <a:pt x="1206" y="276"/>
                      </a:lnTo>
                      <a:lnTo>
                        <a:pt x="1200" y="276"/>
                      </a:lnTo>
                      <a:lnTo>
                        <a:pt x="1188" y="264"/>
                      </a:lnTo>
                      <a:lnTo>
                        <a:pt x="1176" y="264"/>
                      </a:lnTo>
                      <a:lnTo>
                        <a:pt x="1158" y="282"/>
                      </a:lnTo>
                      <a:lnTo>
                        <a:pt x="1158" y="288"/>
                      </a:lnTo>
                      <a:lnTo>
                        <a:pt x="1128" y="288"/>
                      </a:lnTo>
                      <a:lnTo>
                        <a:pt x="1122" y="300"/>
                      </a:lnTo>
                      <a:lnTo>
                        <a:pt x="1104" y="300"/>
                      </a:lnTo>
                      <a:lnTo>
                        <a:pt x="1092" y="312"/>
                      </a:lnTo>
                      <a:lnTo>
                        <a:pt x="1092" y="324"/>
                      </a:lnTo>
                      <a:lnTo>
                        <a:pt x="1086" y="330"/>
                      </a:lnTo>
                      <a:lnTo>
                        <a:pt x="1050" y="330"/>
                      </a:lnTo>
                      <a:lnTo>
                        <a:pt x="1044" y="318"/>
                      </a:lnTo>
                      <a:lnTo>
                        <a:pt x="1032" y="318"/>
                      </a:lnTo>
                      <a:lnTo>
                        <a:pt x="1002" y="282"/>
                      </a:lnTo>
                      <a:lnTo>
                        <a:pt x="1002" y="252"/>
                      </a:lnTo>
                      <a:lnTo>
                        <a:pt x="978" y="228"/>
                      </a:lnTo>
                      <a:lnTo>
                        <a:pt x="972" y="216"/>
                      </a:lnTo>
                      <a:lnTo>
                        <a:pt x="972" y="210"/>
                      </a:lnTo>
                      <a:lnTo>
                        <a:pt x="978" y="198"/>
                      </a:lnTo>
                      <a:lnTo>
                        <a:pt x="978" y="192"/>
                      </a:lnTo>
                      <a:lnTo>
                        <a:pt x="984" y="180"/>
                      </a:lnTo>
                      <a:lnTo>
                        <a:pt x="996" y="138"/>
                      </a:lnTo>
                      <a:lnTo>
                        <a:pt x="1008" y="126"/>
                      </a:lnTo>
                      <a:lnTo>
                        <a:pt x="1014" y="114"/>
                      </a:lnTo>
                      <a:lnTo>
                        <a:pt x="1014" y="102"/>
                      </a:lnTo>
                      <a:lnTo>
                        <a:pt x="1008" y="102"/>
                      </a:lnTo>
                      <a:lnTo>
                        <a:pt x="1002" y="96"/>
                      </a:lnTo>
                      <a:lnTo>
                        <a:pt x="1002" y="66"/>
                      </a:lnTo>
                      <a:lnTo>
                        <a:pt x="996" y="66"/>
                      </a:lnTo>
                      <a:lnTo>
                        <a:pt x="984" y="72"/>
                      </a:lnTo>
                      <a:lnTo>
                        <a:pt x="978" y="72"/>
                      </a:lnTo>
                      <a:lnTo>
                        <a:pt x="972" y="66"/>
                      </a:lnTo>
                      <a:lnTo>
                        <a:pt x="972" y="60"/>
                      </a:lnTo>
                      <a:lnTo>
                        <a:pt x="978" y="54"/>
                      </a:lnTo>
                      <a:lnTo>
                        <a:pt x="984" y="42"/>
                      </a:lnTo>
                      <a:lnTo>
                        <a:pt x="984" y="24"/>
                      </a:lnTo>
                      <a:lnTo>
                        <a:pt x="978" y="12"/>
                      </a:lnTo>
                      <a:lnTo>
                        <a:pt x="966" y="0"/>
                      </a:lnTo>
                      <a:lnTo>
                        <a:pt x="960" y="12"/>
                      </a:lnTo>
                      <a:lnTo>
                        <a:pt x="936" y="6"/>
                      </a:lnTo>
                      <a:lnTo>
                        <a:pt x="936" y="42"/>
                      </a:lnTo>
                      <a:lnTo>
                        <a:pt x="930" y="48"/>
                      </a:lnTo>
                      <a:lnTo>
                        <a:pt x="918" y="48"/>
                      </a:lnTo>
                      <a:lnTo>
                        <a:pt x="918" y="60"/>
                      </a:lnTo>
                      <a:lnTo>
                        <a:pt x="894" y="60"/>
                      </a:lnTo>
                      <a:lnTo>
                        <a:pt x="882" y="66"/>
                      </a:lnTo>
                      <a:lnTo>
                        <a:pt x="858" y="90"/>
                      </a:lnTo>
                      <a:lnTo>
                        <a:pt x="846" y="96"/>
                      </a:lnTo>
                      <a:lnTo>
                        <a:pt x="828" y="96"/>
                      </a:lnTo>
                      <a:lnTo>
                        <a:pt x="822" y="90"/>
                      </a:lnTo>
                      <a:lnTo>
                        <a:pt x="804" y="90"/>
                      </a:lnTo>
                      <a:lnTo>
                        <a:pt x="798" y="96"/>
                      </a:lnTo>
                      <a:lnTo>
                        <a:pt x="798" y="108"/>
                      </a:lnTo>
                      <a:lnTo>
                        <a:pt x="792" y="120"/>
                      </a:lnTo>
                      <a:lnTo>
                        <a:pt x="792" y="138"/>
                      </a:lnTo>
                      <a:lnTo>
                        <a:pt x="786" y="144"/>
                      </a:lnTo>
                      <a:lnTo>
                        <a:pt x="774" y="138"/>
                      </a:lnTo>
                      <a:lnTo>
                        <a:pt x="762" y="126"/>
                      </a:lnTo>
                      <a:lnTo>
                        <a:pt x="756" y="114"/>
                      </a:lnTo>
                      <a:lnTo>
                        <a:pt x="750" y="108"/>
                      </a:lnTo>
                      <a:lnTo>
                        <a:pt x="738" y="108"/>
                      </a:lnTo>
                      <a:lnTo>
                        <a:pt x="732" y="114"/>
                      </a:lnTo>
                      <a:lnTo>
                        <a:pt x="720" y="108"/>
                      </a:lnTo>
                      <a:lnTo>
                        <a:pt x="708" y="114"/>
                      </a:lnTo>
                      <a:lnTo>
                        <a:pt x="696" y="114"/>
                      </a:lnTo>
                      <a:lnTo>
                        <a:pt x="696" y="96"/>
                      </a:lnTo>
                      <a:lnTo>
                        <a:pt x="690" y="90"/>
                      </a:lnTo>
                      <a:lnTo>
                        <a:pt x="648" y="90"/>
                      </a:lnTo>
                      <a:lnTo>
                        <a:pt x="648" y="84"/>
                      </a:lnTo>
                      <a:lnTo>
                        <a:pt x="642" y="78"/>
                      </a:lnTo>
                      <a:lnTo>
                        <a:pt x="642" y="108"/>
                      </a:lnTo>
                      <a:lnTo>
                        <a:pt x="660" y="126"/>
                      </a:lnTo>
                      <a:lnTo>
                        <a:pt x="672" y="132"/>
                      </a:lnTo>
                      <a:lnTo>
                        <a:pt x="678" y="138"/>
                      </a:lnTo>
                      <a:lnTo>
                        <a:pt x="678" y="168"/>
                      </a:lnTo>
                      <a:lnTo>
                        <a:pt x="672" y="174"/>
                      </a:lnTo>
                      <a:lnTo>
                        <a:pt x="684" y="186"/>
                      </a:lnTo>
                      <a:lnTo>
                        <a:pt x="690" y="198"/>
                      </a:lnTo>
                      <a:lnTo>
                        <a:pt x="690" y="228"/>
                      </a:lnTo>
                      <a:lnTo>
                        <a:pt x="738" y="234"/>
                      </a:lnTo>
                      <a:lnTo>
                        <a:pt x="744" y="240"/>
                      </a:lnTo>
                      <a:lnTo>
                        <a:pt x="744" y="246"/>
                      </a:lnTo>
                      <a:lnTo>
                        <a:pt x="738" y="258"/>
                      </a:lnTo>
                      <a:lnTo>
                        <a:pt x="732" y="264"/>
                      </a:lnTo>
                      <a:lnTo>
                        <a:pt x="690" y="264"/>
                      </a:lnTo>
                      <a:lnTo>
                        <a:pt x="690" y="294"/>
                      </a:lnTo>
                      <a:lnTo>
                        <a:pt x="684" y="306"/>
                      </a:lnTo>
                      <a:lnTo>
                        <a:pt x="648" y="324"/>
                      </a:lnTo>
                      <a:lnTo>
                        <a:pt x="642" y="330"/>
                      </a:lnTo>
                      <a:lnTo>
                        <a:pt x="624" y="330"/>
                      </a:lnTo>
                      <a:lnTo>
                        <a:pt x="612" y="342"/>
                      </a:lnTo>
                      <a:lnTo>
                        <a:pt x="600" y="366"/>
                      </a:lnTo>
                      <a:lnTo>
                        <a:pt x="588" y="378"/>
                      </a:lnTo>
                      <a:lnTo>
                        <a:pt x="582" y="378"/>
                      </a:lnTo>
                      <a:lnTo>
                        <a:pt x="582" y="354"/>
                      </a:lnTo>
                      <a:lnTo>
                        <a:pt x="576" y="348"/>
                      </a:lnTo>
                      <a:lnTo>
                        <a:pt x="570" y="354"/>
                      </a:lnTo>
                      <a:lnTo>
                        <a:pt x="558" y="360"/>
                      </a:lnTo>
                      <a:lnTo>
                        <a:pt x="552" y="366"/>
                      </a:lnTo>
                      <a:lnTo>
                        <a:pt x="540" y="372"/>
                      </a:lnTo>
                      <a:lnTo>
                        <a:pt x="534" y="372"/>
                      </a:lnTo>
                      <a:lnTo>
                        <a:pt x="522" y="366"/>
                      </a:lnTo>
                      <a:lnTo>
                        <a:pt x="516" y="366"/>
                      </a:lnTo>
                      <a:lnTo>
                        <a:pt x="504" y="354"/>
                      </a:lnTo>
                      <a:lnTo>
                        <a:pt x="504" y="348"/>
                      </a:lnTo>
                      <a:lnTo>
                        <a:pt x="498" y="336"/>
                      </a:lnTo>
                      <a:lnTo>
                        <a:pt x="492" y="330"/>
                      </a:lnTo>
                      <a:lnTo>
                        <a:pt x="468" y="330"/>
                      </a:lnTo>
                      <a:lnTo>
                        <a:pt x="468" y="300"/>
                      </a:lnTo>
                      <a:lnTo>
                        <a:pt x="462" y="288"/>
                      </a:lnTo>
                      <a:lnTo>
                        <a:pt x="462" y="276"/>
                      </a:lnTo>
                      <a:lnTo>
                        <a:pt x="456" y="270"/>
                      </a:lnTo>
                      <a:lnTo>
                        <a:pt x="456" y="258"/>
                      </a:lnTo>
                      <a:lnTo>
                        <a:pt x="450" y="258"/>
                      </a:lnTo>
                      <a:lnTo>
                        <a:pt x="420" y="288"/>
                      </a:lnTo>
                      <a:lnTo>
                        <a:pt x="396" y="264"/>
                      </a:lnTo>
                      <a:lnTo>
                        <a:pt x="390" y="264"/>
                      </a:lnTo>
                      <a:lnTo>
                        <a:pt x="384" y="270"/>
                      </a:lnTo>
                      <a:lnTo>
                        <a:pt x="384" y="288"/>
                      </a:lnTo>
                      <a:lnTo>
                        <a:pt x="318" y="294"/>
                      </a:lnTo>
                      <a:lnTo>
                        <a:pt x="306" y="282"/>
                      </a:lnTo>
                      <a:lnTo>
                        <a:pt x="288" y="282"/>
                      </a:lnTo>
                      <a:lnTo>
                        <a:pt x="282" y="288"/>
                      </a:lnTo>
                      <a:lnTo>
                        <a:pt x="276" y="300"/>
                      </a:lnTo>
                      <a:lnTo>
                        <a:pt x="276" y="312"/>
                      </a:lnTo>
                      <a:lnTo>
                        <a:pt x="282" y="324"/>
                      </a:lnTo>
                      <a:lnTo>
                        <a:pt x="282" y="336"/>
                      </a:lnTo>
                      <a:lnTo>
                        <a:pt x="306" y="348"/>
                      </a:lnTo>
                      <a:lnTo>
                        <a:pt x="318" y="342"/>
                      </a:lnTo>
                      <a:lnTo>
                        <a:pt x="330" y="354"/>
                      </a:lnTo>
                      <a:lnTo>
                        <a:pt x="330" y="360"/>
                      </a:lnTo>
                      <a:lnTo>
                        <a:pt x="336" y="366"/>
                      </a:lnTo>
                      <a:lnTo>
                        <a:pt x="336" y="372"/>
                      </a:lnTo>
                      <a:lnTo>
                        <a:pt x="330" y="378"/>
                      </a:lnTo>
                      <a:lnTo>
                        <a:pt x="300" y="378"/>
                      </a:lnTo>
                      <a:lnTo>
                        <a:pt x="294" y="372"/>
                      </a:lnTo>
                      <a:lnTo>
                        <a:pt x="264" y="378"/>
                      </a:lnTo>
                      <a:lnTo>
                        <a:pt x="258" y="444"/>
                      </a:lnTo>
                      <a:lnTo>
                        <a:pt x="264" y="444"/>
                      </a:lnTo>
                      <a:lnTo>
                        <a:pt x="276" y="456"/>
                      </a:lnTo>
                      <a:lnTo>
                        <a:pt x="288" y="462"/>
                      </a:lnTo>
                      <a:lnTo>
                        <a:pt x="294" y="468"/>
                      </a:lnTo>
                      <a:lnTo>
                        <a:pt x="294" y="492"/>
                      </a:lnTo>
                      <a:lnTo>
                        <a:pt x="300" y="498"/>
                      </a:lnTo>
                      <a:lnTo>
                        <a:pt x="300" y="504"/>
                      </a:lnTo>
                      <a:lnTo>
                        <a:pt x="312" y="516"/>
                      </a:lnTo>
                      <a:lnTo>
                        <a:pt x="318" y="528"/>
                      </a:lnTo>
                      <a:lnTo>
                        <a:pt x="318" y="540"/>
                      </a:lnTo>
                      <a:lnTo>
                        <a:pt x="312" y="552"/>
                      </a:lnTo>
                      <a:lnTo>
                        <a:pt x="300" y="564"/>
                      </a:lnTo>
                      <a:lnTo>
                        <a:pt x="306" y="612"/>
                      </a:lnTo>
                      <a:lnTo>
                        <a:pt x="288" y="660"/>
                      </a:lnTo>
                      <a:lnTo>
                        <a:pt x="282" y="732"/>
                      </a:lnTo>
                      <a:lnTo>
                        <a:pt x="282" y="762"/>
                      </a:lnTo>
                      <a:lnTo>
                        <a:pt x="276" y="774"/>
                      </a:lnTo>
                      <a:lnTo>
                        <a:pt x="270" y="780"/>
                      </a:lnTo>
                      <a:lnTo>
                        <a:pt x="252" y="780"/>
                      </a:lnTo>
                      <a:lnTo>
                        <a:pt x="252" y="774"/>
                      </a:lnTo>
                      <a:lnTo>
                        <a:pt x="240" y="762"/>
                      </a:lnTo>
                      <a:lnTo>
                        <a:pt x="222" y="762"/>
                      </a:lnTo>
                      <a:lnTo>
                        <a:pt x="216" y="768"/>
                      </a:lnTo>
                      <a:lnTo>
                        <a:pt x="210" y="780"/>
                      </a:lnTo>
                      <a:lnTo>
                        <a:pt x="204" y="786"/>
                      </a:lnTo>
                      <a:lnTo>
                        <a:pt x="174" y="780"/>
                      </a:lnTo>
                      <a:lnTo>
                        <a:pt x="168" y="792"/>
                      </a:lnTo>
                      <a:lnTo>
                        <a:pt x="138" y="792"/>
                      </a:lnTo>
                      <a:lnTo>
                        <a:pt x="126" y="798"/>
                      </a:lnTo>
                      <a:lnTo>
                        <a:pt x="120" y="804"/>
                      </a:lnTo>
                      <a:lnTo>
                        <a:pt x="108" y="810"/>
                      </a:lnTo>
                      <a:lnTo>
                        <a:pt x="96" y="822"/>
                      </a:lnTo>
                      <a:lnTo>
                        <a:pt x="96" y="828"/>
                      </a:lnTo>
                      <a:lnTo>
                        <a:pt x="90" y="834"/>
                      </a:lnTo>
                      <a:lnTo>
                        <a:pt x="90" y="840"/>
                      </a:lnTo>
                      <a:lnTo>
                        <a:pt x="66" y="840"/>
                      </a:lnTo>
                      <a:lnTo>
                        <a:pt x="66" y="894"/>
                      </a:lnTo>
                      <a:lnTo>
                        <a:pt x="48" y="912"/>
                      </a:lnTo>
                      <a:lnTo>
                        <a:pt x="48" y="924"/>
                      </a:lnTo>
                      <a:lnTo>
                        <a:pt x="54" y="930"/>
                      </a:lnTo>
                      <a:lnTo>
                        <a:pt x="54" y="948"/>
                      </a:lnTo>
                      <a:lnTo>
                        <a:pt x="60" y="954"/>
                      </a:lnTo>
                      <a:lnTo>
                        <a:pt x="54" y="954"/>
                      </a:lnTo>
                      <a:lnTo>
                        <a:pt x="48" y="948"/>
                      </a:lnTo>
                      <a:lnTo>
                        <a:pt x="18" y="978"/>
                      </a:lnTo>
                      <a:lnTo>
                        <a:pt x="12" y="990"/>
                      </a:lnTo>
                      <a:lnTo>
                        <a:pt x="12" y="1014"/>
                      </a:lnTo>
                      <a:lnTo>
                        <a:pt x="18" y="1020"/>
                      </a:lnTo>
                      <a:lnTo>
                        <a:pt x="6" y="1026"/>
                      </a:lnTo>
                      <a:lnTo>
                        <a:pt x="0" y="1032"/>
                      </a:lnTo>
                      <a:lnTo>
                        <a:pt x="0" y="1044"/>
                      </a:lnTo>
                      <a:lnTo>
                        <a:pt x="6" y="1050"/>
                      </a:lnTo>
                      <a:lnTo>
                        <a:pt x="18" y="1056"/>
                      </a:lnTo>
                      <a:lnTo>
                        <a:pt x="24" y="1080"/>
                      </a:lnTo>
                      <a:lnTo>
                        <a:pt x="24" y="1086"/>
                      </a:lnTo>
                      <a:lnTo>
                        <a:pt x="30" y="1092"/>
                      </a:lnTo>
                      <a:lnTo>
                        <a:pt x="42" y="1116"/>
                      </a:lnTo>
                      <a:lnTo>
                        <a:pt x="54" y="1128"/>
                      </a:lnTo>
                      <a:lnTo>
                        <a:pt x="66" y="1134"/>
                      </a:lnTo>
                      <a:lnTo>
                        <a:pt x="90" y="1158"/>
                      </a:lnTo>
                      <a:lnTo>
                        <a:pt x="84" y="1164"/>
                      </a:lnTo>
                      <a:lnTo>
                        <a:pt x="78" y="1176"/>
                      </a:lnTo>
                      <a:lnTo>
                        <a:pt x="66" y="1182"/>
                      </a:lnTo>
                      <a:lnTo>
                        <a:pt x="60" y="1188"/>
                      </a:lnTo>
                      <a:lnTo>
                        <a:pt x="102" y="1188"/>
                      </a:lnTo>
                      <a:lnTo>
                        <a:pt x="114" y="1194"/>
                      </a:lnTo>
                      <a:lnTo>
                        <a:pt x="120" y="1194"/>
                      </a:lnTo>
                      <a:lnTo>
                        <a:pt x="126" y="1200"/>
                      </a:lnTo>
                      <a:lnTo>
                        <a:pt x="126" y="1212"/>
                      </a:lnTo>
                      <a:lnTo>
                        <a:pt x="132" y="1224"/>
                      </a:lnTo>
                      <a:lnTo>
                        <a:pt x="138" y="1230"/>
                      </a:lnTo>
                      <a:lnTo>
                        <a:pt x="138" y="1236"/>
                      </a:lnTo>
                      <a:lnTo>
                        <a:pt x="198" y="1230"/>
                      </a:lnTo>
                      <a:lnTo>
                        <a:pt x="252" y="1182"/>
                      </a:lnTo>
                      <a:lnTo>
                        <a:pt x="252" y="1194"/>
                      </a:lnTo>
                      <a:lnTo>
                        <a:pt x="258" y="1206"/>
                      </a:lnTo>
                      <a:lnTo>
                        <a:pt x="258" y="1224"/>
                      </a:lnTo>
                      <a:lnTo>
                        <a:pt x="252" y="1230"/>
                      </a:lnTo>
                      <a:lnTo>
                        <a:pt x="252" y="1242"/>
                      </a:lnTo>
                      <a:lnTo>
                        <a:pt x="246" y="1254"/>
                      </a:lnTo>
                      <a:lnTo>
                        <a:pt x="246" y="1266"/>
                      </a:lnTo>
                      <a:lnTo>
                        <a:pt x="252" y="1284"/>
                      </a:lnTo>
                      <a:lnTo>
                        <a:pt x="252" y="1314"/>
                      </a:lnTo>
                      <a:lnTo>
                        <a:pt x="264" y="1308"/>
                      </a:lnTo>
                      <a:lnTo>
                        <a:pt x="264" y="1314"/>
                      </a:lnTo>
                      <a:lnTo>
                        <a:pt x="270" y="1320"/>
                      </a:lnTo>
                      <a:lnTo>
                        <a:pt x="282" y="1320"/>
                      </a:lnTo>
                      <a:lnTo>
                        <a:pt x="282" y="1314"/>
                      </a:lnTo>
                      <a:lnTo>
                        <a:pt x="288" y="1314"/>
                      </a:lnTo>
                      <a:lnTo>
                        <a:pt x="294" y="1308"/>
                      </a:lnTo>
                      <a:lnTo>
                        <a:pt x="324" y="1308"/>
                      </a:lnTo>
                      <a:lnTo>
                        <a:pt x="336" y="1314"/>
                      </a:lnTo>
                      <a:lnTo>
                        <a:pt x="366" y="1314"/>
                      </a:lnTo>
                      <a:lnTo>
                        <a:pt x="372" y="1320"/>
                      </a:lnTo>
                      <a:lnTo>
                        <a:pt x="372" y="1326"/>
                      </a:lnTo>
                      <a:lnTo>
                        <a:pt x="390" y="1326"/>
                      </a:lnTo>
                      <a:lnTo>
                        <a:pt x="414" y="1314"/>
                      </a:lnTo>
                      <a:lnTo>
                        <a:pt x="420" y="1308"/>
                      </a:lnTo>
                      <a:lnTo>
                        <a:pt x="432" y="1290"/>
                      </a:lnTo>
                      <a:lnTo>
                        <a:pt x="468" y="1290"/>
                      </a:lnTo>
                      <a:lnTo>
                        <a:pt x="474" y="1260"/>
                      </a:lnTo>
                      <a:lnTo>
                        <a:pt x="510" y="1260"/>
                      </a:lnTo>
                      <a:lnTo>
                        <a:pt x="510" y="1254"/>
                      </a:lnTo>
                      <a:lnTo>
                        <a:pt x="516" y="1248"/>
                      </a:lnTo>
                      <a:lnTo>
                        <a:pt x="522" y="1236"/>
                      </a:lnTo>
                      <a:lnTo>
                        <a:pt x="528" y="1230"/>
                      </a:lnTo>
                      <a:lnTo>
                        <a:pt x="540" y="1224"/>
                      </a:lnTo>
                      <a:lnTo>
                        <a:pt x="576" y="1224"/>
                      </a:lnTo>
                      <a:lnTo>
                        <a:pt x="588" y="1212"/>
                      </a:lnTo>
                      <a:lnTo>
                        <a:pt x="600" y="1224"/>
                      </a:lnTo>
                      <a:lnTo>
                        <a:pt x="606" y="1224"/>
                      </a:lnTo>
                      <a:lnTo>
                        <a:pt x="606" y="1218"/>
                      </a:lnTo>
                      <a:lnTo>
                        <a:pt x="618" y="1212"/>
                      </a:lnTo>
                      <a:lnTo>
                        <a:pt x="630" y="1212"/>
                      </a:lnTo>
                      <a:lnTo>
                        <a:pt x="630" y="1242"/>
                      </a:lnTo>
                      <a:lnTo>
                        <a:pt x="624" y="1248"/>
                      </a:lnTo>
                      <a:lnTo>
                        <a:pt x="624" y="1254"/>
                      </a:lnTo>
                      <a:lnTo>
                        <a:pt x="618" y="1260"/>
                      </a:lnTo>
                      <a:lnTo>
                        <a:pt x="618" y="1290"/>
                      </a:lnTo>
                      <a:lnTo>
                        <a:pt x="624" y="1296"/>
                      </a:lnTo>
                      <a:lnTo>
                        <a:pt x="630" y="1308"/>
                      </a:lnTo>
                      <a:lnTo>
                        <a:pt x="630" y="1326"/>
                      </a:lnTo>
                      <a:lnTo>
                        <a:pt x="624" y="1332"/>
                      </a:lnTo>
                      <a:lnTo>
                        <a:pt x="624" y="1344"/>
                      </a:lnTo>
                      <a:lnTo>
                        <a:pt x="636" y="1356"/>
                      </a:lnTo>
                      <a:lnTo>
                        <a:pt x="648" y="1362"/>
                      </a:lnTo>
                      <a:lnTo>
                        <a:pt x="654" y="1368"/>
                      </a:lnTo>
                      <a:lnTo>
                        <a:pt x="660" y="1398"/>
                      </a:lnTo>
                      <a:lnTo>
                        <a:pt x="684" y="1398"/>
                      </a:lnTo>
                      <a:lnTo>
                        <a:pt x="690" y="1404"/>
                      </a:lnTo>
                      <a:lnTo>
                        <a:pt x="690" y="1410"/>
                      </a:lnTo>
                      <a:lnTo>
                        <a:pt x="696" y="1422"/>
                      </a:lnTo>
                      <a:lnTo>
                        <a:pt x="696" y="1428"/>
                      </a:lnTo>
                      <a:lnTo>
                        <a:pt x="702" y="1434"/>
                      </a:lnTo>
                      <a:lnTo>
                        <a:pt x="714" y="1440"/>
                      </a:lnTo>
                      <a:lnTo>
                        <a:pt x="744" y="1440"/>
                      </a:lnTo>
                      <a:lnTo>
                        <a:pt x="750" y="1434"/>
                      </a:lnTo>
                      <a:lnTo>
                        <a:pt x="756" y="1446"/>
                      </a:lnTo>
                      <a:lnTo>
                        <a:pt x="768" y="1452"/>
                      </a:lnTo>
                      <a:lnTo>
                        <a:pt x="780" y="1452"/>
                      </a:lnTo>
                      <a:lnTo>
                        <a:pt x="786" y="1446"/>
                      </a:lnTo>
                      <a:lnTo>
                        <a:pt x="798" y="1446"/>
                      </a:lnTo>
                      <a:lnTo>
                        <a:pt x="798" y="1452"/>
                      </a:lnTo>
                      <a:lnTo>
                        <a:pt x="804" y="1464"/>
                      </a:lnTo>
                      <a:lnTo>
                        <a:pt x="816" y="1470"/>
                      </a:lnTo>
                      <a:lnTo>
                        <a:pt x="828" y="1482"/>
                      </a:lnTo>
                      <a:lnTo>
                        <a:pt x="840" y="1488"/>
                      </a:lnTo>
                      <a:lnTo>
                        <a:pt x="864" y="1488"/>
                      </a:lnTo>
                      <a:lnTo>
                        <a:pt x="864" y="1494"/>
                      </a:lnTo>
                      <a:lnTo>
                        <a:pt x="876" y="1506"/>
                      </a:lnTo>
                      <a:lnTo>
                        <a:pt x="888" y="1512"/>
                      </a:lnTo>
                      <a:lnTo>
                        <a:pt x="894" y="1518"/>
                      </a:lnTo>
                      <a:lnTo>
                        <a:pt x="954" y="1518"/>
                      </a:lnTo>
                      <a:lnTo>
                        <a:pt x="978" y="1530"/>
                      </a:lnTo>
                      <a:lnTo>
                        <a:pt x="984" y="1542"/>
                      </a:lnTo>
                      <a:lnTo>
                        <a:pt x="990" y="1548"/>
                      </a:lnTo>
                      <a:lnTo>
                        <a:pt x="990" y="1578"/>
                      </a:lnTo>
                      <a:lnTo>
                        <a:pt x="996" y="1590"/>
                      </a:lnTo>
                      <a:lnTo>
                        <a:pt x="1002" y="1596"/>
                      </a:lnTo>
                      <a:lnTo>
                        <a:pt x="1008" y="1608"/>
                      </a:lnTo>
                      <a:lnTo>
                        <a:pt x="1008" y="1638"/>
                      </a:lnTo>
                      <a:lnTo>
                        <a:pt x="990" y="1638"/>
                      </a:lnTo>
                      <a:lnTo>
                        <a:pt x="990" y="1644"/>
                      </a:lnTo>
                      <a:lnTo>
                        <a:pt x="996" y="1650"/>
                      </a:lnTo>
                      <a:lnTo>
                        <a:pt x="1002" y="1662"/>
                      </a:lnTo>
                      <a:lnTo>
                        <a:pt x="1014" y="1668"/>
                      </a:lnTo>
                      <a:lnTo>
                        <a:pt x="1020" y="1674"/>
                      </a:lnTo>
                      <a:lnTo>
                        <a:pt x="1014" y="1686"/>
                      </a:lnTo>
                      <a:lnTo>
                        <a:pt x="1014" y="1728"/>
                      </a:lnTo>
                      <a:lnTo>
                        <a:pt x="1020" y="1734"/>
                      </a:lnTo>
                      <a:lnTo>
                        <a:pt x="1050" y="1740"/>
                      </a:lnTo>
                      <a:lnTo>
                        <a:pt x="1098" y="1746"/>
                      </a:lnTo>
                      <a:lnTo>
                        <a:pt x="1158" y="1746"/>
                      </a:lnTo>
                      <a:lnTo>
                        <a:pt x="1158" y="1752"/>
                      </a:lnTo>
                      <a:lnTo>
                        <a:pt x="1152" y="1758"/>
                      </a:lnTo>
                      <a:lnTo>
                        <a:pt x="1152" y="1770"/>
                      </a:lnTo>
                      <a:lnTo>
                        <a:pt x="1146" y="1788"/>
                      </a:lnTo>
                      <a:lnTo>
                        <a:pt x="1146" y="1800"/>
                      </a:lnTo>
                      <a:lnTo>
                        <a:pt x="1152" y="1812"/>
                      </a:lnTo>
                      <a:lnTo>
                        <a:pt x="1164" y="1818"/>
                      </a:lnTo>
                      <a:lnTo>
                        <a:pt x="1170" y="1824"/>
                      </a:lnTo>
                      <a:lnTo>
                        <a:pt x="1194" y="1836"/>
                      </a:lnTo>
                      <a:lnTo>
                        <a:pt x="1206" y="1848"/>
                      </a:lnTo>
                      <a:lnTo>
                        <a:pt x="1212" y="1860"/>
                      </a:lnTo>
                      <a:lnTo>
                        <a:pt x="1224" y="1896"/>
                      </a:lnTo>
                      <a:lnTo>
                        <a:pt x="1224" y="1908"/>
                      </a:lnTo>
                      <a:lnTo>
                        <a:pt x="1218" y="1920"/>
                      </a:lnTo>
                      <a:lnTo>
                        <a:pt x="1218" y="1944"/>
                      </a:lnTo>
                      <a:lnTo>
                        <a:pt x="1212" y="1950"/>
                      </a:lnTo>
                      <a:lnTo>
                        <a:pt x="1212" y="1956"/>
                      </a:lnTo>
                      <a:lnTo>
                        <a:pt x="1218" y="1968"/>
                      </a:lnTo>
                      <a:lnTo>
                        <a:pt x="1212" y="1980"/>
                      </a:lnTo>
                      <a:lnTo>
                        <a:pt x="1206" y="1986"/>
                      </a:lnTo>
                      <a:lnTo>
                        <a:pt x="1200" y="1998"/>
                      </a:lnTo>
                      <a:lnTo>
                        <a:pt x="1200" y="2022"/>
                      </a:lnTo>
                      <a:lnTo>
                        <a:pt x="1206" y="2028"/>
                      </a:lnTo>
                      <a:lnTo>
                        <a:pt x="1218" y="2034"/>
                      </a:lnTo>
                      <a:lnTo>
                        <a:pt x="1212" y="2040"/>
                      </a:lnTo>
                      <a:lnTo>
                        <a:pt x="1200" y="2046"/>
                      </a:lnTo>
                      <a:lnTo>
                        <a:pt x="1194" y="2052"/>
                      </a:lnTo>
                      <a:lnTo>
                        <a:pt x="1194" y="2064"/>
                      </a:lnTo>
                      <a:lnTo>
                        <a:pt x="1200" y="2070"/>
                      </a:lnTo>
                      <a:lnTo>
                        <a:pt x="1212" y="2076"/>
                      </a:lnTo>
                      <a:lnTo>
                        <a:pt x="1212" y="2112"/>
                      </a:lnTo>
                      <a:lnTo>
                        <a:pt x="1224" y="2112"/>
                      </a:lnTo>
                      <a:lnTo>
                        <a:pt x="1224" y="2130"/>
                      </a:lnTo>
                      <a:lnTo>
                        <a:pt x="1218" y="2142"/>
                      </a:lnTo>
                      <a:lnTo>
                        <a:pt x="1218" y="2184"/>
                      </a:lnTo>
                      <a:lnTo>
                        <a:pt x="1224" y="2196"/>
                      </a:lnTo>
                      <a:lnTo>
                        <a:pt x="1230" y="2202"/>
                      </a:lnTo>
                      <a:lnTo>
                        <a:pt x="1266" y="2214"/>
                      </a:lnTo>
                      <a:lnTo>
                        <a:pt x="1308" y="2220"/>
                      </a:lnTo>
                      <a:lnTo>
                        <a:pt x="1380" y="2220"/>
                      </a:lnTo>
                      <a:lnTo>
                        <a:pt x="1392" y="2226"/>
                      </a:lnTo>
                      <a:lnTo>
                        <a:pt x="1398" y="2232"/>
                      </a:lnTo>
                      <a:lnTo>
                        <a:pt x="1398" y="2256"/>
                      </a:lnTo>
                      <a:lnTo>
                        <a:pt x="1404" y="2274"/>
                      </a:lnTo>
                      <a:lnTo>
                        <a:pt x="1404" y="2298"/>
                      </a:lnTo>
                      <a:lnTo>
                        <a:pt x="1410" y="2316"/>
                      </a:lnTo>
                      <a:lnTo>
                        <a:pt x="1410" y="2334"/>
                      </a:lnTo>
                      <a:lnTo>
                        <a:pt x="1422" y="2358"/>
                      </a:lnTo>
                      <a:lnTo>
                        <a:pt x="1434" y="2364"/>
                      </a:lnTo>
                      <a:lnTo>
                        <a:pt x="1446" y="2364"/>
                      </a:lnTo>
                      <a:lnTo>
                        <a:pt x="1464" y="2346"/>
                      </a:lnTo>
                      <a:lnTo>
                        <a:pt x="1476" y="2346"/>
                      </a:lnTo>
                      <a:lnTo>
                        <a:pt x="1488" y="2352"/>
                      </a:lnTo>
                      <a:lnTo>
                        <a:pt x="1500" y="2364"/>
                      </a:lnTo>
                      <a:lnTo>
                        <a:pt x="1506" y="2376"/>
                      </a:lnTo>
                      <a:lnTo>
                        <a:pt x="1506" y="2394"/>
                      </a:lnTo>
                      <a:lnTo>
                        <a:pt x="1500" y="2412"/>
                      </a:lnTo>
                      <a:lnTo>
                        <a:pt x="1500" y="2442"/>
                      </a:lnTo>
                      <a:lnTo>
                        <a:pt x="1494" y="2448"/>
                      </a:lnTo>
                      <a:lnTo>
                        <a:pt x="1494" y="2454"/>
                      </a:lnTo>
                      <a:lnTo>
                        <a:pt x="1488" y="2466"/>
                      </a:lnTo>
                      <a:lnTo>
                        <a:pt x="1488" y="2478"/>
                      </a:lnTo>
                      <a:lnTo>
                        <a:pt x="1494" y="2496"/>
                      </a:lnTo>
                      <a:lnTo>
                        <a:pt x="1506" y="2490"/>
                      </a:lnTo>
                      <a:lnTo>
                        <a:pt x="1512" y="2484"/>
                      </a:lnTo>
                      <a:lnTo>
                        <a:pt x="1530" y="2484"/>
                      </a:lnTo>
                      <a:lnTo>
                        <a:pt x="1536" y="2490"/>
                      </a:lnTo>
                      <a:lnTo>
                        <a:pt x="1548" y="2514"/>
                      </a:lnTo>
                      <a:lnTo>
                        <a:pt x="1548" y="2526"/>
                      </a:lnTo>
                      <a:lnTo>
                        <a:pt x="1554" y="2526"/>
                      </a:lnTo>
                      <a:lnTo>
                        <a:pt x="1560" y="2532"/>
                      </a:lnTo>
                      <a:lnTo>
                        <a:pt x="1560" y="2562"/>
                      </a:lnTo>
                      <a:lnTo>
                        <a:pt x="1566" y="2580"/>
                      </a:lnTo>
                      <a:lnTo>
                        <a:pt x="1566" y="2616"/>
                      </a:lnTo>
                      <a:lnTo>
                        <a:pt x="1512" y="2634"/>
                      </a:lnTo>
                      <a:lnTo>
                        <a:pt x="1506" y="2640"/>
                      </a:lnTo>
                      <a:lnTo>
                        <a:pt x="1500" y="2652"/>
                      </a:lnTo>
                      <a:lnTo>
                        <a:pt x="1500" y="2670"/>
                      </a:lnTo>
                      <a:lnTo>
                        <a:pt x="1464" y="2670"/>
                      </a:lnTo>
                      <a:lnTo>
                        <a:pt x="1464" y="2688"/>
                      </a:lnTo>
                      <a:lnTo>
                        <a:pt x="1458" y="2694"/>
                      </a:lnTo>
                      <a:lnTo>
                        <a:pt x="1452" y="2718"/>
                      </a:lnTo>
                      <a:lnTo>
                        <a:pt x="1428" y="2724"/>
                      </a:lnTo>
                      <a:lnTo>
                        <a:pt x="1428" y="2736"/>
                      </a:lnTo>
                      <a:lnTo>
                        <a:pt x="1422" y="2748"/>
                      </a:lnTo>
                      <a:lnTo>
                        <a:pt x="1422" y="2760"/>
                      </a:lnTo>
                      <a:lnTo>
                        <a:pt x="1404" y="2778"/>
                      </a:lnTo>
                      <a:lnTo>
                        <a:pt x="1392" y="2778"/>
                      </a:lnTo>
                      <a:lnTo>
                        <a:pt x="1392" y="2802"/>
                      </a:lnTo>
                      <a:lnTo>
                        <a:pt x="1386" y="2808"/>
                      </a:lnTo>
                      <a:lnTo>
                        <a:pt x="1380" y="2820"/>
                      </a:lnTo>
                      <a:lnTo>
                        <a:pt x="1374" y="2826"/>
                      </a:lnTo>
                      <a:lnTo>
                        <a:pt x="1356" y="2826"/>
                      </a:lnTo>
                      <a:lnTo>
                        <a:pt x="1350" y="2832"/>
                      </a:lnTo>
                      <a:lnTo>
                        <a:pt x="1350" y="2844"/>
                      </a:lnTo>
                      <a:lnTo>
                        <a:pt x="1344" y="2856"/>
                      </a:lnTo>
                      <a:lnTo>
                        <a:pt x="1344" y="2868"/>
                      </a:lnTo>
                      <a:lnTo>
                        <a:pt x="1368" y="2868"/>
                      </a:lnTo>
                      <a:lnTo>
                        <a:pt x="1374" y="2862"/>
                      </a:lnTo>
                      <a:lnTo>
                        <a:pt x="1386" y="2856"/>
                      </a:lnTo>
                      <a:lnTo>
                        <a:pt x="1398" y="2856"/>
                      </a:lnTo>
                      <a:lnTo>
                        <a:pt x="1404" y="2862"/>
                      </a:lnTo>
                      <a:lnTo>
                        <a:pt x="1428" y="2874"/>
                      </a:lnTo>
                      <a:lnTo>
                        <a:pt x="1434" y="2886"/>
                      </a:lnTo>
                      <a:lnTo>
                        <a:pt x="1446" y="2892"/>
                      </a:lnTo>
                      <a:lnTo>
                        <a:pt x="1452" y="2898"/>
                      </a:lnTo>
                      <a:lnTo>
                        <a:pt x="1458" y="2910"/>
                      </a:lnTo>
                      <a:lnTo>
                        <a:pt x="1470" y="2922"/>
                      </a:lnTo>
                      <a:lnTo>
                        <a:pt x="1470" y="2934"/>
                      </a:lnTo>
                      <a:lnTo>
                        <a:pt x="1482" y="2934"/>
                      </a:lnTo>
                      <a:lnTo>
                        <a:pt x="1482" y="2928"/>
                      </a:lnTo>
                      <a:lnTo>
                        <a:pt x="1494" y="2916"/>
                      </a:lnTo>
                      <a:lnTo>
                        <a:pt x="1500" y="2916"/>
                      </a:lnTo>
                      <a:lnTo>
                        <a:pt x="1512" y="2922"/>
                      </a:lnTo>
                      <a:lnTo>
                        <a:pt x="1518" y="2934"/>
                      </a:lnTo>
                      <a:lnTo>
                        <a:pt x="1536" y="2952"/>
                      </a:lnTo>
                      <a:lnTo>
                        <a:pt x="1554" y="2952"/>
                      </a:lnTo>
                      <a:lnTo>
                        <a:pt x="1572" y="2970"/>
                      </a:lnTo>
                      <a:lnTo>
                        <a:pt x="1578" y="2970"/>
                      </a:lnTo>
                      <a:lnTo>
                        <a:pt x="1578" y="2982"/>
                      </a:lnTo>
                      <a:lnTo>
                        <a:pt x="1584" y="2988"/>
                      </a:lnTo>
                      <a:lnTo>
                        <a:pt x="1596" y="2994"/>
                      </a:lnTo>
                      <a:lnTo>
                        <a:pt x="1614" y="3000"/>
                      </a:lnTo>
                      <a:lnTo>
                        <a:pt x="1626" y="3000"/>
                      </a:lnTo>
                      <a:lnTo>
                        <a:pt x="1632" y="3012"/>
                      </a:lnTo>
                      <a:lnTo>
                        <a:pt x="1638" y="3018"/>
                      </a:lnTo>
                      <a:lnTo>
                        <a:pt x="1644" y="3030"/>
                      </a:lnTo>
                      <a:lnTo>
                        <a:pt x="1662" y="3048"/>
                      </a:lnTo>
                      <a:lnTo>
                        <a:pt x="1668" y="3048"/>
                      </a:lnTo>
                      <a:lnTo>
                        <a:pt x="1680" y="3054"/>
                      </a:lnTo>
                      <a:lnTo>
                        <a:pt x="1686" y="3054"/>
                      </a:lnTo>
                      <a:lnTo>
                        <a:pt x="1686" y="3066"/>
                      </a:lnTo>
                      <a:lnTo>
                        <a:pt x="1674" y="3090"/>
                      </a:lnTo>
                      <a:lnTo>
                        <a:pt x="1668" y="3096"/>
                      </a:lnTo>
                      <a:lnTo>
                        <a:pt x="1668" y="3120"/>
                      </a:lnTo>
                      <a:lnTo>
                        <a:pt x="1674" y="3120"/>
                      </a:lnTo>
                      <a:lnTo>
                        <a:pt x="1674" y="3150"/>
                      </a:lnTo>
                      <a:lnTo>
                        <a:pt x="1692" y="3150"/>
                      </a:lnTo>
                      <a:lnTo>
                        <a:pt x="1692" y="3144"/>
                      </a:lnTo>
                      <a:lnTo>
                        <a:pt x="1698" y="3132"/>
                      </a:lnTo>
                      <a:lnTo>
                        <a:pt x="1710" y="3126"/>
                      </a:lnTo>
                      <a:lnTo>
                        <a:pt x="1716" y="3114"/>
                      </a:lnTo>
                      <a:lnTo>
                        <a:pt x="1728" y="3102"/>
                      </a:lnTo>
                      <a:lnTo>
                        <a:pt x="1734" y="3090"/>
                      </a:lnTo>
                      <a:lnTo>
                        <a:pt x="1734" y="3060"/>
                      </a:lnTo>
                      <a:lnTo>
                        <a:pt x="1728" y="3054"/>
                      </a:lnTo>
                      <a:lnTo>
                        <a:pt x="1728" y="3048"/>
                      </a:lnTo>
                      <a:lnTo>
                        <a:pt x="1746" y="3018"/>
                      </a:lnTo>
                      <a:lnTo>
                        <a:pt x="1734" y="3012"/>
                      </a:lnTo>
                      <a:lnTo>
                        <a:pt x="1728" y="3000"/>
                      </a:lnTo>
                      <a:lnTo>
                        <a:pt x="1728" y="2988"/>
                      </a:lnTo>
                      <a:lnTo>
                        <a:pt x="1740" y="2976"/>
                      </a:lnTo>
                      <a:lnTo>
                        <a:pt x="1746" y="2976"/>
                      </a:lnTo>
                      <a:lnTo>
                        <a:pt x="1746" y="2952"/>
                      </a:lnTo>
                      <a:lnTo>
                        <a:pt x="1764" y="2952"/>
                      </a:lnTo>
                      <a:lnTo>
                        <a:pt x="1776" y="2940"/>
                      </a:lnTo>
                      <a:lnTo>
                        <a:pt x="1776" y="2904"/>
                      </a:lnTo>
                      <a:lnTo>
                        <a:pt x="1782" y="2898"/>
                      </a:lnTo>
                      <a:lnTo>
                        <a:pt x="1788" y="2886"/>
                      </a:lnTo>
                      <a:lnTo>
                        <a:pt x="1800" y="2874"/>
                      </a:lnTo>
                      <a:lnTo>
                        <a:pt x="1812" y="2868"/>
                      </a:lnTo>
                      <a:lnTo>
                        <a:pt x="1818" y="2862"/>
                      </a:lnTo>
                      <a:lnTo>
                        <a:pt x="1824" y="2862"/>
                      </a:lnTo>
                      <a:lnTo>
                        <a:pt x="1824" y="2898"/>
                      </a:lnTo>
                      <a:lnTo>
                        <a:pt x="1818" y="2904"/>
                      </a:lnTo>
                      <a:lnTo>
                        <a:pt x="1818" y="2910"/>
                      </a:lnTo>
                      <a:lnTo>
                        <a:pt x="1812" y="2916"/>
                      </a:lnTo>
                      <a:lnTo>
                        <a:pt x="1812" y="2934"/>
                      </a:lnTo>
                      <a:lnTo>
                        <a:pt x="1800" y="2940"/>
                      </a:lnTo>
                      <a:lnTo>
                        <a:pt x="1800" y="2952"/>
                      </a:lnTo>
                      <a:lnTo>
                        <a:pt x="1776" y="2982"/>
                      </a:lnTo>
                      <a:lnTo>
                        <a:pt x="1746" y="3006"/>
                      </a:lnTo>
                      <a:lnTo>
                        <a:pt x="1752" y="3012"/>
                      </a:lnTo>
                      <a:lnTo>
                        <a:pt x="1770" y="3012"/>
                      </a:lnTo>
                      <a:lnTo>
                        <a:pt x="1770" y="2994"/>
                      </a:lnTo>
                      <a:lnTo>
                        <a:pt x="1776" y="2988"/>
                      </a:lnTo>
                      <a:lnTo>
                        <a:pt x="1788" y="2988"/>
                      </a:lnTo>
                      <a:lnTo>
                        <a:pt x="1794" y="2982"/>
                      </a:lnTo>
                      <a:lnTo>
                        <a:pt x="1800" y="2982"/>
                      </a:lnTo>
                      <a:lnTo>
                        <a:pt x="1812" y="2964"/>
                      </a:lnTo>
                      <a:lnTo>
                        <a:pt x="1824" y="2940"/>
                      </a:lnTo>
                      <a:lnTo>
                        <a:pt x="1848" y="2880"/>
                      </a:lnTo>
                      <a:lnTo>
                        <a:pt x="1860" y="2832"/>
                      </a:lnTo>
                      <a:lnTo>
                        <a:pt x="1872" y="2808"/>
                      </a:lnTo>
                      <a:lnTo>
                        <a:pt x="1878" y="2790"/>
                      </a:lnTo>
                      <a:lnTo>
                        <a:pt x="1884" y="2778"/>
                      </a:lnTo>
                      <a:lnTo>
                        <a:pt x="1896" y="2772"/>
                      </a:lnTo>
                      <a:lnTo>
                        <a:pt x="1902" y="2760"/>
                      </a:lnTo>
                      <a:lnTo>
                        <a:pt x="1926" y="2736"/>
                      </a:lnTo>
                      <a:lnTo>
                        <a:pt x="1926" y="2724"/>
                      </a:lnTo>
                      <a:lnTo>
                        <a:pt x="1920" y="2718"/>
                      </a:lnTo>
                      <a:lnTo>
                        <a:pt x="1938" y="2706"/>
                      </a:lnTo>
                      <a:lnTo>
                        <a:pt x="1932" y="2670"/>
                      </a:lnTo>
                      <a:lnTo>
                        <a:pt x="1938" y="2646"/>
                      </a:lnTo>
                      <a:lnTo>
                        <a:pt x="1926" y="2640"/>
                      </a:lnTo>
                      <a:lnTo>
                        <a:pt x="1932" y="2634"/>
                      </a:lnTo>
                      <a:lnTo>
                        <a:pt x="1938" y="2622"/>
                      </a:lnTo>
                      <a:lnTo>
                        <a:pt x="1938" y="2610"/>
                      </a:lnTo>
                      <a:lnTo>
                        <a:pt x="1932" y="2604"/>
                      </a:lnTo>
                      <a:lnTo>
                        <a:pt x="1920" y="2598"/>
                      </a:lnTo>
                      <a:lnTo>
                        <a:pt x="1914" y="2592"/>
                      </a:lnTo>
                      <a:lnTo>
                        <a:pt x="1914" y="2556"/>
                      </a:lnTo>
                      <a:lnTo>
                        <a:pt x="1896" y="2544"/>
                      </a:lnTo>
                      <a:lnTo>
                        <a:pt x="1920" y="2544"/>
                      </a:lnTo>
                      <a:lnTo>
                        <a:pt x="1914" y="2520"/>
                      </a:lnTo>
                      <a:lnTo>
                        <a:pt x="1902" y="2508"/>
                      </a:lnTo>
                      <a:lnTo>
                        <a:pt x="1908" y="2508"/>
                      </a:lnTo>
                      <a:lnTo>
                        <a:pt x="1920" y="2502"/>
                      </a:lnTo>
                      <a:lnTo>
                        <a:pt x="1920" y="2490"/>
                      </a:lnTo>
                      <a:lnTo>
                        <a:pt x="1914" y="2490"/>
                      </a:lnTo>
                      <a:lnTo>
                        <a:pt x="1902" y="2484"/>
                      </a:lnTo>
                      <a:lnTo>
                        <a:pt x="1896" y="2478"/>
                      </a:lnTo>
                      <a:lnTo>
                        <a:pt x="1920" y="2460"/>
                      </a:lnTo>
                      <a:lnTo>
                        <a:pt x="1932" y="2472"/>
                      </a:lnTo>
                      <a:lnTo>
                        <a:pt x="1944" y="2478"/>
                      </a:lnTo>
                      <a:lnTo>
                        <a:pt x="1950" y="2478"/>
                      </a:lnTo>
                      <a:lnTo>
                        <a:pt x="1950" y="2448"/>
                      </a:lnTo>
                      <a:lnTo>
                        <a:pt x="1962" y="2424"/>
                      </a:lnTo>
                      <a:lnTo>
                        <a:pt x="1974" y="2418"/>
                      </a:lnTo>
                      <a:lnTo>
                        <a:pt x="1980" y="2418"/>
                      </a:lnTo>
                      <a:lnTo>
                        <a:pt x="2004" y="2406"/>
                      </a:lnTo>
                      <a:lnTo>
                        <a:pt x="2010" y="2394"/>
                      </a:lnTo>
                      <a:lnTo>
                        <a:pt x="2010" y="2382"/>
                      </a:lnTo>
                      <a:lnTo>
                        <a:pt x="2016" y="2376"/>
                      </a:lnTo>
                      <a:lnTo>
                        <a:pt x="2028" y="2376"/>
                      </a:lnTo>
                      <a:lnTo>
                        <a:pt x="2034" y="2370"/>
                      </a:lnTo>
                      <a:lnTo>
                        <a:pt x="2046" y="2370"/>
                      </a:lnTo>
                      <a:lnTo>
                        <a:pt x="2046" y="2358"/>
                      </a:lnTo>
                      <a:lnTo>
                        <a:pt x="2070" y="2358"/>
                      </a:lnTo>
                      <a:lnTo>
                        <a:pt x="2070" y="2340"/>
                      </a:lnTo>
                      <a:lnTo>
                        <a:pt x="2118" y="2340"/>
                      </a:lnTo>
                      <a:lnTo>
                        <a:pt x="2124" y="2358"/>
                      </a:lnTo>
                      <a:lnTo>
                        <a:pt x="2136" y="2352"/>
                      </a:lnTo>
                      <a:lnTo>
                        <a:pt x="2118" y="2334"/>
                      </a:lnTo>
                      <a:lnTo>
                        <a:pt x="2136" y="2316"/>
                      </a:lnTo>
                      <a:lnTo>
                        <a:pt x="2142" y="2316"/>
                      </a:lnTo>
                      <a:lnTo>
                        <a:pt x="2154" y="2310"/>
                      </a:lnTo>
                      <a:lnTo>
                        <a:pt x="2178" y="2310"/>
                      </a:lnTo>
                      <a:lnTo>
                        <a:pt x="2160" y="2292"/>
                      </a:lnTo>
                      <a:lnTo>
                        <a:pt x="2172" y="2286"/>
                      </a:lnTo>
                      <a:lnTo>
                        <a:pt x="2178" y="2280"/>
                      </a:lnTo>
                      <a:lnTo>
                        <a:pt x="2190" y="2280"/>
                      </a:lnTo>
                      <a:lnTo>
                        <a:pt x="2190" y="2304"/>
                      </a:lnTo>
                      <a:lnTo>
                        <a:pt x="2196" y="2304"/>
                      </a:lnTo>
                      <a:lnTo>
                        <a:pt x="2196" y="2298"/>
                      </a:lnTo>
                      <a:lnTo>
                        <a:pt x="2202" y="2286"/>
                      </a:lnTo>
                      <a:lnTo>
                        <a:pt x="2208" y="2280"/>
                      </a:lnTo>
                      <a:lnTo>
                        <a:pt x="2244" y="2286"/>
                      </a:lnTo>
                      <a:lnTo>
                        <a:pt x="2244" y="2280"/>
                      </a:lnTo>
                      <a:lnTo>
                        <a:pt x="2250" y="2274"/>
                      </a:lnTo>
                      <a:lnTo>
                        <a:pt x="2250" y="2268"/>
                      </a:lnTo>
                      <a:lnTo>
                        <a:pt x="2256" y="2262"/>
                      </a:lnTo>
                      <a:lnTo>
                        <a:pt x="2268" y="2256"/>
                      </a:lnTo>
                      <a:lnTo>
                        <a:pt x="2274" y="2256"/>
                      </a:lnTo>
                      <a:lnTo>
                        <a:pt x="2280" y="2262"/>
                      </a:lnTo>
                      <a:lnTo>
                        <a:pt x="2280" y="2286"/>
                      </a:lnTo>
                      <a:lnTo>
                        <a:pt x="2346" y="2280"/>
                      </a:lnTo>
                      <a:lnTo>
                        <a:pt x="2352" y="2262"/>
                      </a:lnTo>
                      <a:lnTo>
                        <a:pt x="2346" y="2250"/>
                      </a:lnTo>
                      <a:lnTo>
                        <a:pt x="2352" y="2244"/>
                      </a:lnTo>
                      <a:lnTo>
                        <a:pt x="2358" y="2232"/>
                      </a:lnTo>
                      <a:lnTo>
                        <a:pt x="2370" y="2220"/>
                      </a:lnTo>
                      <a:lnTo>
                        <a:pt x="2406" y="2202"/>
                      </a:lnTo>
                      <a:lnTo>
                        <a:pt x="2418" y="2202"/>
                      </a:lnTo>
                      <a:lnTo>
                        <a:pt x="2412" y="2190"/>
                      </a:lnTo>
                      <a:lnTo>
                        <a:pt x="2412" y="2112"/>
                      </a:lnTo>
                      <a:lnTo>
                        <a:pt x="2442" y="2082"/>
                      </a:lnTo>
                      <a:lnTo>
                        <a:pt x="2442" y="2058"/>
                      </a:lnTo>
                      <a:lnTo>
                        <a:pt x="2460" y="2052"/>
                      </a:lnTo>
                      <a:lnTo>
                        <a:pt x="2460" y="2022"/>
                      </a:lnTo>
                      <a:lnTo>
                        <a:pt x="2466" y="2022"/>
                      </a:lnTo>
                      <a:lnTo>
                        <a:pt x="2472" y="2016"/>
                      </a:lnTo>
                      <a:lnTo>
                        <a:pt x="2478" y="2016"/>
                      </a:lnTo>
                      <a:lnTo>
                        <a:pt x="2478" y="2010"/>
                      </a:lnTo>
                      <a:lnTo>
                        <a:pt x="2484" y="2004"/>
                      </a:lnTo>
                      <a:lnTo>
                        <a:pt x="2484" y="1956"/>
                      </a:lnTo>
                      <a:lnTo>
                        <a:pt x="2478" y="1944"/>
                      </a:lnTo>
                      <a:lnTo>
                        <a:pt x="2478" y="1926"/>
                      </a:lnTo>
                      <a:lnTo>
                        <a:pt x="2472" y="1908"/>
                      </a:lnTo>
                      <a:lnTo>
                        <a:pt x="2484" y="1884"/>
                      </a:lnTo>
                      <a:lnTo>
                        <a:pt x="2514" y="1854"/>
                      </a:lnTo>
                      <a:lnTo>
                        <a:pt x="2514" y="1848"/>
                      </a:lnTo>
                      <a:lnTo>
                        <a:pt x="2508" y="1836"/>
                      </a:lnTo>
                      <a:lnTo>
                        <a:pt x="2508" y="1830"/>
                      </a:lnTo>
                      <a:lnTo>
                        <a:pt x="2502" y="1818"/>
                      </a:lnTo>
                      <a:lnTo>
                        <a:pt x="2508" y="1764"/>
                      </a:lnTo>
                      <a:lnTo>
                        <a:pt x="2508" y="1758"/>
                      </a:lnTo>
                      <a:lnTo>
                        <a:pt x="2514" y="1752"/>
                      </a:lnTo>
                      <a:lnTo>
                        <a:pt x="2514" y="1722"/>
                      </a:lnTo>
                      <a:lnTo>
                        <a:pt x="2520" y="1710"/>
                      </a:lnTo>
                      <a:lnTo>
                        <a:pt x="2520" y="1680"/>
                      </a:lnTo>
                      <a:lnTo>
                        <a:pt x="2508" y="1644"/>
                      </a:lnTo>
                      <a:lnTo>
                        <a:pt x="2502" y="1608"/>
                      </a:lnTo>
                      <a:lnTo>
                        <a:pt x="2502" y="1596"/>
                      </a:lnTo>
                      <a:lnTo>
                        <a:pt x="2508" y="1560"/>
                      </a:lnTo>
                      <a:lnTo>
                        <a:pt x="2508" y="1548"/>
                      </a:lnTo>
                      <a:lnTo>
                        <a:pt x="2502" y="1536"/>
                      </a:lnTo>
                      <a:lnTo>
                        <a:pt x="2502" y="1500"/>
                      </a:lnTo>
                      <a:lnTo>
                        <a:pt x="2508" y="1488"/>
                      </a:lnTo>
                      <a:lnTo>
                        <a:pt x="2520" y="1476"/>
                      </a:lnTo>
                      <a:lnTo>
                        <a:pt x="2508" y="1458"/>
                      </a:lnTo>
                      <a:lnTo>
                        <a:pt x="2520" y="1446"/>
                      </a:lnTo>
                      <a:lnTo>
                        <a:pt x="2532" y="1446"/>
                      </a:lnTo>
                      <a:lnTo>
                        <a:pt x="2532" y="1452"/>
                      </a:lnTo>
                      <a:lnTo>
                        <a:pt x="2538" y="1464"/>
                      </a:lnTo>
                      <a:lnTo>
                        <a:pt x="2544" y="1470"/>
                      </a:lnTo>
                      <a:lnTo>
                        <a:pt x="2556" y="1464"/>
                      </a:lnTo>
                      <a:lnTo>
                        <a:pt x="2562" y="1452"/>
                      </a:lnTo>
                      <a:lnTo>
                        <a:pt x="2574" y="1446"/>
                      </a:lnTo>
                      <a:lnTo>
                        <a:pt x="2580" y="1434"/>
                      </a:lnTo>
                      <a:lnTo>
                        <a:pt x="2586" y="1428"/>
                      </a:lnTo>
                      <a:lnTo>
                        <a:pt x="2592" y="1416"/>
                      </a:lnTo>
                      <a:lnTo>
                        <a:pt x="2592" y="1404"/>
                      </a:lnTo>
                      <a:lnTo>
                        <a:pt x="2598" y="1386"/>
                      </a:lnTo>
                      <a:lnTo>
                        <a:pt x="2598" y="1374"/>
                      </a:lnTo>
                      <a:lnTo>
                        <a:pt x="2604" y="1356"/>
                      </a:lnTo>
                      <a:lnTo>
                        <a:pt x="2604" y="1344"/>
                      </a:lnTo>
                      <a:lnTo>
                        <a:pt x="2610" y="1338"/>
                      </a:lnTo>
                      <a:lnTo>
                        <a:pt x="2616" y="1338"/>
                      </a:lnTo>
                      <a:lnTo>
                        <a:pt x="2628" y="1326"/>
                      </a:lnTo>
                      <a:lnTo>
                        <a:pt x="2634" y="1314"/>
                      </a:lnTo>
                      <a:lnTo>
                        <a:pt x="2640" y="1308"/>
                      </a:lnTo>
                      <a:lnTo>
                        <a:pt x="2640" y="1296"/>
                      </a:lnTo>
                      <a:lnTo>
                        <a:pt x="2652" y="1290"/>
                      </a:lnTo>
                      <a:lnTo>
                        <a:pt x="2658" y="1284"/>
                      </a:lnTo>
                      <a:lnTo>
                        <a:pt x="2670" y="1284"/>
                      </a:lnTo>
                      <a:lnTo>
                        <a:pt x="2682" y="1272"/>
                      </a:lnTo>
                      <a:lnTo>
                        <a:pt x="2682" y="1254"/>
                      </a:lnTo>
                      <a:lnTo>
                        <a:pt x="2688" y="1254"/>
                      </a:lnTo>
                      <a:lnTo>
                        <a:pt x="2724" y="1218"/>
                      </a:lnTo>
                      <a:lnTo>
                        <a:pt x="2736" y="1188"/>
                      </a:lnTo>
                      <a:lnTo>
                        <a:pt x="2754" y="1158"/>
                      </a:lnTo>
                      <a:lnTo>
                        <a:pt x="2760" y="1134"/>
                      </a:lnTo>
                      <a:lnTo>
                        <a:pt x="2766" y="1122"/>
                      </a:lnTo>
                      <a:lnTo>
                        <a:pt x="2772" y="1116"/>
                      </a:lnTo>
                      <a:lnTo>
                        <a:pt x="2778" y="1104"/>
                      </a:lnTo>
                      <a:lnTo>
                        <a:pt x="2784" y="1098"/>
                      </a:lnTo>
                      <a:lnTo>
                        <a:pt x="2784" y="1080"/>
                      </a:lnTo>
                      <a:lnTo>
                        <a:pt x="2778" y="1068"/>
                      </a:lnTo>
                      <a:lnTo>
                        <a:pt x="2778" y="1002"/>
                      </a:lnTo>
                      <a:close/>
                    </a:path>
                  </a:pathLst>
                </a:custGeom>
                <a:solidFill>
                  <a:srgbClr val="C7BDAF"/>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grpSp>
          <p:grpSp>
            <p:nvGrpSpPr>
              <p:cNvPr id="207" name="Group 1323"/>
              <p:cNvGrpSpPr>
                <a:grpSpLocks/>
              </p:cNvGrpSpPr>
              <p:nvPr/>
            </p:nvGrpSpPr>
            <p:grpSpPr bwMode="auto">
              <a:xfrm>
                <a:off x="3751262" y="1179513"/>
                <a:ext cx="1511300" cy="1346200"/>
                <a:chOff x="2363" y="743"/>
                <a:chExt cx="952" cy="848"/>
              </a:xfrm>
            </p:grpSpPr>
            <p:sp>
              <p:nvSpPr>
                <p:cNvPr id="306" name="United Kingdom" descr="© INSCALE GmbH, 15.06.2010"/>
                <p:cNvSpPr>
                  <a:spLocks noEditPoints="1"/>
                </p:cNvSpPr>
                <p:nvPr/>
              </p:nvSpPr>
              <p:spPr bwMode="auto">
                <a:xfrm>
                  <a:off x="2558" y="1074"/>
                  <a:ext cx="148" cy="211"/>
                </a:xfrm>
                <a:custGeom>
                  <a:avLst/>
                  <a:gdLst>
                    <a:gd name="T0" fmla="*/ 2147483647 w 576"/>
                    <a:gd name="T1" fmla="*/ 2147483647 h 822"/>
                    <a:gd name="T2" fmla="*/ 2147483647 w 576"/>
                    <a:gd name="T3" fmla="*/ 2147483647 h 822"/>
                    <a:gd name="T4" fmla="*/ 2147483647 w 576"/>
                    <a:gd name="T5" fmla="*/ 2147483647 h 822"/>
                    <a:gd name="T6" fmla="*/ 2147483647 w 576"/>
                    <a:gd name="T7" fmla="*/ 2147483647 h 822"/>
                    <a:gd name="T8" fmla="*/ 2147483647 w 576"/>
                    <a:gd name="T9" fmla="*/ 2147483647 h 822"/>
                    <a:gd name="T10" fmla="*/ 2147483647 w 576"/>
                    <a:gd name="T11" fmla="*/ 2147483647 h 822"/>
                    <a:gd name="T12" fmla="*/ 2147483647 w 576"/>
                    <a:gd name="T13" fmla="*/ 2147483647 h 822"/>
                    <a:gd name="T14" fmla="*/ 2147483647 w 576"/>
                    <a:gd name="T15" fmla="*/ 0 h 822"/>
                    <a:gd name="T16" fmla="*/ 2147483647 w 576"/>
                    <a:gd name="T17" fmla="*/ 0 h 822"/>
                    <a:gd name="T18" fmla="*/ 2147483647 w 576"/>
                    <a:gd name="T19" fmla="*/ 2147483647 h 822"/>
                    <a:gd name="T20" fmla="*/ 2147483647 w 576"/>
                    <a:gd name="T21" fmla="*/ 2147483647 h 822"/>
                    <a:gd name="T22" fmla="*/ 2147483647 w 576"/>
                    <a:gd name="T23" fmla="*/ 2147483647 h 822"/>
                    <a:gd name="T24" fmla="*/ 2147483647 w 576"/>
                    <a:gd name="T25" fmla="*/ 2147483647 h 822"/>
                    <a:gd name="T26" fmla="*/ 2147483647 w 576"/>
                    <a:gd name="T27" fmla="*/ 2147483647 h 822"/>
                    <a:gd name="T28" fmla="*/ 2147483647 w 576"/>
                    <a:gd name="T29" fmla="*/ 2147483647 h 822"/>
                    <a:gd name="T30" fmla="*/ 2147483647 w 576"/>
                    <a:gd name="T31" fmla="*/ 2147483647 h 822"/>
                    <a:gd name="T32" fmla="*/ 2147483647 w 576"/>
                    <a:gd name="T33" fmla="*/ 2147483647 h 822"/>
                    <a:gd name="T34" fmla="*/ 2147483647 w 576"/>
                    <a:gd name="T35" fmla="*/ 2147483647 h 822"/>
                    <a:gd name="T36" fmla="*/ 2147483647 w 576"/>
                    <a:gd name="T37" fmla="*/ 2147483647 h 822"/>
                    <a:gd name="T38" fmla="*/ 2147483647 w 576"/>
                    <a:gd name="T39" fmla="*/ 2147483647 h 822"/>
                    <a:gd name="T40" fmla="*/ 2147483647 w 576"/>
                    <a:gd name="T41" fmla="*/ 2147483647 h 822"/>
                    <a:gd name="T42" fmla="*/ 2147483647 w 576"/>
                    <a:gd name="T43" fmla="*/ 2147483647 h 822"/>
                    <a:gd name="T44" fmla="*/ 2147483647 w 576"/>
                    <a:gd name="T45" fmla="*/ 2147483647 h 822"/>
                    <a:gd name="T46" fmla="*/ 2147483647 w 576"/>
                    <a:gd name="T47" fmla="*/ 2147483647 h 822"/>
                    <a:gd name="T48" fmla="*/ 2147483647 w 576"/>
                    <a:gd name="T49" fmla="*/ 2147483647 h 822"/>
                    <a:gd name="T50" fmla="*/ 2147483647 w 576"/>
                    <a:gd name="T51" fmla="*/ 2147483647 h 822"/>
                    <a:gd name="T52" fmla="*/ 2147483647 w 576"/>
                    <a:gd name="T53" fmla="*/ 2147483647 h 822"/>
                    <a:gd name="T54" fmla="*/ 2147483647 w 576"/>
                    <a:gd name="T55" fmla="*/ 2147483647 h 822"/>
                    <a:gd name="T56" fmla="*/ 2147483647 w 576"/>
                    <a:gd name="T57" fmla="*/ 2147483647 h 822"/>
                    <a:gd name="T58" fmla="*/ 2147483647 w 576"/>
                    <a:gd name="T59" fmla="*/ 2147483647 h 822"/>
                    <a:gd name="T60" fmla="*/ 2147483647 w 576"/>
                    <a:gd name="T61" fmla="*/ 2147483647 h 822"/>
                    <a:gd name="T62" fmla="*/ 2147483647 w 576"/>
                    <a:gd name="T63" fmla="*/ 2147483647 h 822"/>
                    <a:gd name="T64" fmla="*/ 2147483647 w 576"/>
                    <a:gd name="T65" fmla="*/ 2147483647 h 822"/>
                    <a:gd name="T66" fmla="*/ 2147483647 w 576"/>
                    <a:gd name="T67" fmla="*/ 2147483647 h 822"/>
                    <a:gd name="T68" fmla="*/ 2147483647 w 576"/>
                    <a:gd name="T69" fmla="*/ 2147483647 h 822"/>
                    <a:gd name="T70" fmla="*/ 2147483647 w 576"/>
                    <a:gd name="T71" fmla="*/ 2147483647 h 822"/>
                    <a:gd name="T72" fmla="*/ 2147483647 w 576"/>
                    <a:gd name="T73" fmla="*/ 2147483647 h 822"/>
                    <a:gd name="T74" fmla="*/ 2147483647 w 576"/>
                    <a:gd name="T75" fmla="*/ 2147483647 h 822"/>
                    <a:gd name="T76" fmla="*/ 2147483647 w 576"/>
                    <a:gd name="T77" fmla="*/ 2147483647 h 822"/>
                    <a:gd name="T78" fmla="*/ 2147483647 w 576"/>
                    <a:gd name="T79" fmla="*/ 2147483647 h 822"/>
                    <a:gd name="T80" fmla="*/ 2147483647 w 576"/>
                    <a:gd name="T81" fmla="*/ 2147483647 h 822"/>
                    <a:gd name="T82" fmla="*/ 2147483647 w 576"/>
                    <a:gd name="T83" fmla="*/ 2147483647 h 822"/>
                    <a:gd name="T84" fmla="*/ 2147483647 w 576"/>
                    <a:gd name="T85" fmla="*/ 2147483647 h 822"/>
                    <a:gd name="T86" fmla="*/ 2147483647 w 576"/>
                    <a:gd name="T87" fmla="*/ 2147483647 h 822"/>
                    <a:gd name="T88" fmla="*/ 2147483647 w 576"/>
                    <a:gd name="T89" fmla="*/ 2147483647 h 822"/>
                    <a:gd name="T90" fmla="*/ 2147483647 w 576"/>
                    <a:gd name="T91" fmla="*/ 2147483647 h 822"/>
                    <a:gd name="T92" fmla="*/ 2147483647 w 576"/>
                    <a:gd name="T93" fmla="*/ 2147483647 h 822"/>
                    <a:gd name="T94" fmla="*/ 2147483647 w 576"/>
                    <a:gd name="T95" fmla="*/ 2147483647 h 822"/>
                    <a:gd name="T96" fmla="*/ 2147483647 w 576"/>
                    <a:gd name="T97" fmla="*/ 2147483647 h 822"/>
                    <a:gd name="T98" fmla="*/ 2147483647 w 576"/>
                    <a:gd name="T99" fmla="*/ 2147483647 h 822"/>
                    <a:gd name="T100" fmla="*/ 2147483647 w 576"/>
                    <a:gd name="T101" fmla="*/ 2147483647 h 822"/>
                    <a:gd name="T102" fmla="*/ 2147483647 w 576"/>
                    <a:gd name="T103" fmla="*/ 2147483647 h 822"/>
                    <a:gd name="T104" fmla="*/ 2147483647 w 576"/>
                    <a:gd name="T105" fmla="*/ 2147483647 h 822"/>
                    <a:gd name="T106" fmla="*/ 2147483647 w 576"/>
                    <a:gd name="T107" fmla="*/ 2147483647 h 822"/>
                    <a:gd name="T108" fmla="*/ 2147483647 w 576"/>
                    <a:gd name="T109" fmla="*/ 2147483647 h 822"/>
                    <a:gd name="T110" fmla="*/ 2147483647 w 576"/>
                    <a:gd name="T111" fmla="*/ 2147483647 h 822"/>
                    <a:gd name="T112" fmla="*/ 2147483647 w 576"/>
                    <a:gd name="T113" fmla="*/ 2147483647 h 822"/>
                    <a:gd name="T114" fmla="*/ 2147483647 w 576"/>
                    <a:gd name="T115" fmla="*/ 2147483647 h 822"/>
                    <a:gd name="T116" fmla="*/ 2147483647 w 576"/>
                    <a:gd name="T117" fmla="*/ 2147483647 h 822"/>
                    <a:gd name="T118" fmla="*/ 2147483647 w 576"/>
                    <a:gd name="T119" fmla="*/ 2147483647 h 822"/>
                    <a:gd name="T120" fmla="*/ 2147483647 w 576"/>
                    <a:gd name="T121" fmla="*/ 2147483647 h 822"/>
                    <a:gd name="T122" fmla="*/ 2147483647 w 576"/>
                    <a:gd name="T123" fmla="*/ 2147483647 h 82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576"/>
                    <a:gd name="T187" fmla="*/ 0 h 822"/>
                    <a:gd name="T188" fmla="*/ 576 w 576"/>
                    <a:gd name="T189" fmla="*/ 822 h 82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576" h="822">
                      <a:moveTo>
                        <a:pt x="162" y="378"/>
                      </a:moveTo>
                      <a:lnTo>
                        <a:pt x="156" y="378"/>
                      </a:lnTo>
                      <a:lnTo>
                        <a:pt x="150" y="384"/>
                      </a:lnTo>
                      <a:lnTo>
                        <a:pt x="150" y="396"/>
                      </a:lnTo>
                      <a:lnTo>
                        <a:pt x="144" y="414"/>
                      </a:lnTo>
                      <a:lnTo>
                        <a:pt x="156" y="402"/>
                      </a:lnTo>
                      <a:lnTo>
                        <a:pt x="162" y="390"/>
                      </a:lnTo>
                      <a:lnTo>
                        <a:pt x="162" y="378"/>
                      </a:lnTo>
                      <a:close/>
                      <a:moveTo>
                        <a:pt x="132" y="312"/>
                      </a:moveTo>
                      <a:lnTo>
                        <a:pt x="126" y="312"/>
                      </a:lnTo>
                      <a:lnTo>
                        <a:pt x="126" y="336"/>
                      </a:lnTo>
                      <a:lnTo>
                        <a:pt x="132" y="336"/>
                      </a:lnTo>
                      <a:lnTo>
                        <a:pt x="138" y="330"/>
                      </a:lnTo>
                      <a:lnTo>
                        <a:pt x="150" y="330"/>
                      </a:lnTo>
                      <a:lnTo>
                        <a:pt x="144" y="318"/>
                      </a:lnTo>
                      <a:lnTo>
                        <a:pt x="138" y="312"/>
                      </a:lnTo>
                      <a:lnTo>
                        <a:pt x="132" y="312"/>
                      </a:lnTo>
                      <a:close/>
                      <a:moveTo>
                        <a:pt x="114" y="390"/>
                      </a:moveTo>
                      <a:lnTo>
                        <a:pt x="126" y="390"/>
                      </a:lnTo>
                      <a:lnTo>
                        <a:pt x="138" y="384"/>
                      </a:lnTo>
                      <a:lnTo>
                        <a:pt x="138" y="372"/>
                      </a:lnTo>
                      <a:lnTo>
                        <a:pt x="132" y="366"/>
                      </a:lnTo>
                      <a:lnTo>
                        <a:pt x="120" y="366"/>
                      </a:lnTo>
                      <a:lnTo>
                        <a:pt x="114" y="372"/>
                      </a:lnTo>
                      <a:lnTo>
                        <a:pt x="108" y="384"/>
                      </a:lnTo>
                      <a:lnTo>
                        <a:pt x="108" y="390"/>
                      </a:lnTo>
                      <a:lnTo>
                        <a:pt x="114" y="390"/>
                      </a:lnTo>
                      <a:close/>
                      <a:moveTo>
                        <a:pt x="330" y="120"/>
                      </a:moveTo>
                      <a:lnTo>
                        <a:pt x="324" y="120"/>
                      </a:lnTo>
                      <a:lnTo>
                        <a:pt x="318" y="126"/>
                      </a:lnTo>
                      <a:lnTo>
                        <a:pt x="318" y="138"/>
                      </a:lnTo>
                      <a:lnTo>
                        <a:pt x="330" y="138"/>
                      </a:lnTo>
                      <a:lnTo>
                        <a:pt x="336" y="126"/>
                      </a:lnTo>
                      <a:lnTo>
                        <a:pt x="330" y="120"/>
                      </a:lnTo>
                      <a:close/>
                      <a:moveTo>
                        <a:pt x="138" y="258"/>
                      </a:moveTo>
                      <a:lnTo>
                        <a:pt x="138" y="234"/>
                      </a:lnTo>
                      <a:lnTo>
                        <a:pt x="126" y="234"/>
                      </a:lnTo>
                      <a:lnTo>
                        <a:pt x="120" y="240"/>
                      </a:lnTo>
                      <a:lnTo>
                        <a:pt x="120" y="246"/>
                      </a:lnTo>
                      <a:lnTo>
                        <a:pt x="126" y="252"/>
                      </a:lnTo>
                      <a:lnTo>
                        <a:pt x="108" y="252"/>
                      </a:lnTo>
                      <a:lnTo>
                        <a:pt x="108" y="258"/>
                      </a:lnTo>
                      <a:lnTo>
                        <a:pt x="114" y="264"/>
                      </a:lnTo>
                      <a:lnTo>
                        <a:pt x="120" y="264"/>
                      </a:lnTo>
                      <a:lnTo>
                        <a:pt x="126" y="270"/>
                      </a:lnTo>
                      <a:lnTo>
                        <a:pt x="150" y="270"/>
                      </a:lnTo>
                      <a:lnTo>
                        <a:pt x="138" y="258"/>
                      </a:lnTo>
                      <a:close/>
                      <a:moveTo>
                        <a:pt x="474" y="0"/>
                      </a:moveTo>
                      <a:lnTo>
                        <a:pt x="468" y="0"/>
                      </a:lnTo>
                      <a:lnTo>
                        <a:pt x="456" y="12"/>
                      </a:lnTo>
                      <a:lnTo>
                        <a:pt x="474" y="12"/>
                      </a:lnTo>
                      <a:lnTo>
                        <a:pt x="474" y="6"/>
                      </a:lnTo>
                      <a:lnTo>
                        <a:pt x="480" y="0"/>
                      </a:lnTo>
                      <a:lnTo>
                        <a:pt x="474" y="0"/>
                      </a:lnTo>
                      <a:close/>
                      <a:moveTo>
                        <a:pt x="432" y="48"/>
                      </a:moveTo>
                      <a:lnTo>
                        <a:pt x="432" y="66"/>
                      </a:lnTo>
                      <a:lnTo>
                        <a:pt x="438" y="66"/>
                      </a:lnTo>
                      <a:lnTo>
                        <a:pt x="444" y="60"/>
                      </a:lnTo>
                      <a:lnTo>
                        <a:pt x="450" y="48"/>
                      </a:lnTo>
                      <a:lnTo>
                        <a:pt x="450" y="24"/>
                      </a:lnTo>
                      <a:lnTo>
                        <a:pt x="438" y="12"/>
                      </a:lnTo>
                      <a:lnTo>
                        <a:pt x="432" y="24"/>
                      </a:lnTo>
                      <a:lnTo>
                        <a:pt x="426" y="30"/>
                      </a:lnTo>
                      <a:lnTo>
                        <a:pt x="420" y="30"/>
                      </a:lnTo>
                      <a:lnTo>
                        <a:pt x="420" y="42"/>
                      </a:lnTo>
                      <a:lnTo>
                        <a:pt x="426" y="42"/>
                      </a:lnTo>
                      <a:lnTo>
                        <a:pt x="432" y="48"/>
                      </a:lnTo>
                      <a:close/>
                      <a:moveTo>
                        <a:pt x="342" y="138"/>
                      </a:moveTo>
                      <a:lnTo>
                        <a:pt x="342" y="150"/>
                      </a:lnTo>
                      <a:lnTo>
                        <a:pt x="354" y="138"/>
                      </a:lnTo>
                      <a:lnTo>
                        <a:pt x="342" y="138"/>
                      </a:lnTo>
                      <a:close/>
                      <a:moveTo>
                        <a:pt x="192" y="402"/>
                      </a:moveTo>
                      <a:lnTo>
                        <a:pt x="192" y="390"/>
                      </a:lnTo>
                      <a:lnTo>
                        <a:pt x="186" y="384"/>
                      </a:lnTo>
                      <a:lnTo>
                        <a:pt x="186" y="378"/>
                      </a:lnTo>
                      <a:lnTo>
                        <a:pt x="174" y="390"/>
                      </a:lnTo>
                      <a:lnTo>
                        <a:pt x="174" y="396"/>
                      </a:lnTo>
                      <a:lnTo>
                        <a:pt x="180" y="402"/>
                      </a:lnTo>
                      <a:lnTo>
                        <a:pt x="192" y="402"/>
                      </a:lnTo>
                      <a:close/>
                      <a:moveTo>
                        <a:pt x="504" y="588"/>
                      </a:moveTo>
                      <a:lnTo>
                        <a:pt x="498" y="594"/>
                      </a:lnTo>
                      <a:lnTo>
                        <a:pt x="498" y="600"/>
                      </a:lnTo>
                      <a:lnTo>
                        <a:pt x="480" y="600"/>
                      </a:lnTo>
                      <a:lnTo>
                        <a:pt x="480" y="588"/>
                      </a:lnTo>
                      <a:lnTo>
                        <a:pt x="486" y="576"/>
                      </a:lnTo>
                      <a:lnTo>
                        <a:pt x="498" y="564"/>
                      </a:lnTo>
                      <a:lnTo>
                        <a:pt x="492" y="558"/>
                      </a:lnTo>
                      <a:lnTo>
                        <a:pt x="456" y="540"/>
                      </a:lnTo>
                      <a:lnTo>
                        <a:pt x="450" y="540"/>
                      </a:lnTo>
                      <a:lnTo>
                        <a:pt x="444" y="534"/>
                      </a:lnTo>
                      <a:lnTo>
                        <a:pt x="450" y="534"/>
                      </a:lnTo>
                      <a:lnTo>
                        <a:pt x="456" y="528"/>
                      </a:lnTo>
                      <a:lnTo>
                        <a:pt x="480" y="528"/>
                      </a:lnTo>
                      <a:lnTo>
                        <a:pt x="468" y="516"/>
                      </a:lnTo>
                      <a:lnTo>
                        <a:pt x="468" y="510"/>
                      </a:lnTo>
                      <a:lnTo>
                        <a:pt x="456" y="498"/>
                      </a:lnTo>
                      <a:lnTo>
                        <a:pt x="450" y="486"/>
                      </a:lnTo>
                      <a:lnTo>
                        <a:pt x="432" y="468"/>
                      </a:lnTo>
                      <a:lnTo>
                        <a:pt x="420" y="468"/>
                      </a:lnTo>
                      <a:lnTo>
                        <a:pt x="414" y="456"/>
                      </a:lnTo>
                      <a:lnTo>
                        <a:pt x="402" y="450"/>
                      </a:lnTo>
                      <a:lnTo>
                        <a:pt x="390" y="438"/>
                      </a:lnTo>
                      <a:lnTo>
                        <a:pt x="390" y="414"/>
                      </a:lnTo>
                      <a:lnTo>
                        <a:pt x="396" y="402"/>
                      </a:lnTo>
                      <a:lnTo>
                        <a:pt x="396" y="390"/>
                      </a:lnTo>
                      <a:lnTo>
                        <a:pt x="384" y="390"/>
                      </a:lnTo>
                      <a:lnTo>
                        <a:pt x="378" y="384"/>
                      </a:lnTo>
                      <a:lnTo>
                        <a:pt x="372" y="372"/>
                      </a:lnTo>
                      <a:lnTo>
                        <a:pt x="360" y="360"/>
                      </a:lnTo>
                      <a:lnTo>
                        <a:pt x="342" y="354"/>
                      </a:lnTo>
                      <a:lnTo>
                        <a:pt x="324" y="354"/>
                      </a:lnTo>
                      <a:lnTo>
                        <a:pt x="306" y="360"/>
                      </a:lnTo>
                      <a:lnTo>
                        <a:pt x="294" y="366"/>
                      </a:lnTo>
                      <a:lnTo>
                        <a:pt x="288" y="366"/>
                      </a:lnTo>
                      <a:lnTo>
                        <a:pt x="270" y="348"/>
                      </a:lnTo>
                      <a:lnTo>
                        <a:pt x="282" y="348"/>
                      </a:lnTo>
                      <a:lnTo>
                        <a:pt x="294" y="354"/>
                      </a:lnTo>
                      <a:lnTo>
                        <a:pt x="306" y="354"/>
                      </a:lnTo>
                      <a:lnTo>
                        <a:pt x="330" y="342"/>
                      </a:lnTo>
                      <a:lnTo>
                        <a:pt x="336" y="336"/>
                      </a:lnTo>
                      <a:lnTo>
                        <a:pt x="330" y="336"/>
                      </a:lnTo>
                      <a:lnTo>
                        <a:pt x="324" y="330"/>
                      </a:lnTo>
                      <a:lnTo>
                        <a:pt x="306" y="330"/>
                      </a:lnTo>
                      <a:lnTo>
                        <a:pt x="330" y="324"/>
                      </a:lnTo>
                      <a:lnTo>
                        <a:pt x="336" y="318"/>
                      </a:lnTo>
                      <a:lnTo>
                        <a:pt x="348" y="312"/>
                      </a:lnTo>
                      <a:lnTo>
                        <a:pt x="360" y="300"/>
                      </a:lnTo>
                      <a:lnTo>
                        <a:pt x="360" y="288"/>
                      </a:lnTo>
                      <a:lnTo>
                        <a:pt x="366" y="276"/>
                      </a:lnTo>
                      <a:lnTo>
                        <a:pt x="372" y="270"/>
                      </a:lnTo>
                      <a:lnTo>
                        <a:pt x="378" y="258"/>
                      </a:lnTo>
                      <a:lnTo>
                        <a:pt x="384" y="252"/>
                      </a:lnTo>
                      <a:lnTo>
                        <a:pt x="396" y="246"/>
                      </a:lnTo>
                      <a:lnTo>
                        <a:pt x="402" y="246"/>
                      </a:lnTo>
                      <a:lnTo>
                        <a:pt x="402" y="240"/>
                      </a:lnTo>
                      <a:lnTo>
                        <a:pt x="396" y="234"/>
                      </a:lnTo>
                      <a:lnTo>
                        <a:pt x="318" y="234"/>
                      </a:lnTo>
                      <a:lnTo>
                        <a:pt x="318" y="228"/>
                      </a:lnTo>
                      <a:lnTo>
                        <a:pt x="288" y="228"/>
                      </a:lnTo>
                      <a:lnTo>
                        <a:pt x="276" y="234"/>
                      </a:lnTo>
                      <a:lnTo>
                        <a:pt x="264" y="234"/>
                      </a:lnTo>
                      <a:lnTo>
                        <a:pt x="258" y="240"/>
                      </a:lnTo>
                      <a:lnTo>
                        <a:pt x="252" y="240"/>
                      </a:lnTo>
                      <a:lnTo>
                        <a:pt x="264" y="228"/>
                      </a:lnTo>
                      <a:lnTo>
                        <a:pt x="252" y="216"/>
                      </a:lnTo>
                      <a:lnTo>
                        <a:pt x="270" y="210"/>
                      </a:lnTo>
                      <a:lnTo>
                        <a:pt x="300" y="192"/>
                      </a:lnTo>
                      <a:lnTo>
                        <a:pt x="312" y="186"/>
                      </a:lnTo>
                      <a:lnTo>
                        <a:pt x="324" y="162"/>
                      </a:lnTo>
                      <a:lnTo>
                        <a:pt x="318" y="156"/>
                      </a:lnTo>
                      <a:lnTo>
                        <a:pt x="288" y="156"/>
                      </a:lnTo>
                      <a:lnTo>
                        <a:pt x="276" y="162"/>
                      </a:lnTo>
                      <a:lnTo>
                        <a:pt x="258" y="168"/>
                      </a:lnTo>
                      <a:lnTo>
                        <a:pt x="240" y="168"/>
                      </a:lnTo>
                      <a:lnTo>
                        <a:pt x="228" y="162"/>
                      </a:lnTo>
                      <a:lnTo>
                        <a:pt x="216" y="162"/>
                      </a:lnTo>
                      <a:lnTo>
                        <a:pt x="210" y="168"/>
                      </a:lnTo>
                      <a:lnTo>
                        <a:pt x="210" y="174"/>
                      </a:lnTo>
                      <a:lnTo>
                        <a:pt x="216" y="180"/>
                      </a:lnTo>
                      <a:lnTo>
                        <a:pt x="204" y="180"/>
                      </a:lnTo>
                      <a:lnTo>
                        <a:pt x="192" y="192"/>
                      </a:lnTo>
                      <a:lnTo>
                        <a:pt x="192" y="210"/>
                      </a:lnTo>
                      <a:lnTo>
                        <a:pt x="198" y="216"/>
                      </a:lnTo>
                      <a:lnTo>
                        <a:pt x="156" y="222"/>
                      </a:lnTo>
                      <a:lnTo>
                        <a:pt x="156" y="234"/>
                      </a:lnTo>
                      <a:lnTo>
                        <a:pt x="168" y="240"/>
                      </a:lnTo>
                      <a:lnTo>
                        <a:pt x="180" y="264"/>
                      </a:lnTo>
                      <a:lnTo>
                        <a:pt x="162" y="282"/>
                      </a:lnTo>
                      <a:lnTo>
                        <a:pt x="162" y="294"/>
                      </a:lnTo>
                      <a:lnTo>
                        <a:pt x="144" y="300"/>
                      </a:lnTo>
                      <a:lnTo>
                        <a:pt x="156" y="312"/>
                      </a:lnTo>
                      <a:lnTo>
                        <a:pt x="168" y="312"/>
                      </a:lnTo>
                      <a:lnTo>
                        <a:pt x="180" y="306"/>
                      </a:lnTo>
                      <a:lnTo>
                        <a:pt x="186" y="300"/>
                      </a:lnTo>
                      <a:lnTo>
                        <a:pt x="186" y="318"/>
                      </a:lnTo>
                      <a:lnTo>
                        <a:pt x="180" y="318"/>
                      </a:lnTo>
                      <a:lnTo>
                        <a:pt x="168" y="330"/>
                      </a:lnTo>
                      <a:lnTo>
                        <a:pt x="156" y="336"/>
                      </a:lnTo>
                      <a:lnTo>
                        <a:pt x="156" y="360"/>
                      </a:lnTo>
                      <a:lnTo>
                        <a:pt x="162" y="372"/>
                      </a:lnTo>
                      <a:lnTo>
                        <a:pt x="168" y="366"/>
                      </a:lnTo>
                      <a:lnTo>
                        <a:pt x="198" y="366"/>
                      </a:lnTo>
                      <a:lnTo>
                        <a:pt x="210" y="360"/>
                      </a:lnTo>
                      <a:lnTo>
                        <a:pt x="216" y="354"/>
                      </a:lnTo>
                      <a:lnTo>
                        <a:pt x="198" y="372"/>
                      </a:lnTo>
                      <a:lnTo>
                        <a:pt x="210" y="402"/>
                      </a:lnTo>
                      <a:lnTo>
                        <a:pt x="204" y="408"/>
                      </a:lnTo>
                      <a:lnTo>
                        <a:pt x="198" y="420"/>
                      </a:lnTo>
                      <a:lnTo>
                        <a:pt x="186" y="426"/>
                      </a:lnTo>
                      <a:lnTo>
                        <a:pt x="180" y="438"/>
                      </a:lnTo>
                      <a:lnTo>
                        <a:pt x="180" y="450"/>
                      </a:lnTo>
                      <a:lnTo>
                        <a:pt x="186" y="456"/>
                      </a:lnTo>
                      <a:lnTo>
                        <a:pt x="204" y="456"/>
                      </a:lnTo>
                      <a:lnTo>
                        <a:pt x="216" y="450"/>
                      </a:lnTo>
                      <a:lnTo>
                        <a:pt x="240" y="450"/>
                      </a:lnTo>
                      <a:lnTo>
                        <a:pt x="252" y="444"/>
                      </a:lnTo>
                      <a:lnTo>
                        <a:pt x="258" y="438"/>
                      </a:lnTo>
                      <a:lnTo>
                        <a:pt x="270" y="432"/>
                      </a:lnTo>
                      <a:lnTo>
                        <a:pt x="300" y="438"/>
                      </a:lnTo>
                      <a:lnTo>
                        <a:pt x="288" y="444"/>
                      </a:lnTo>
                      <a:lnTo>
                        <a:pt x="264" y="468"/>
                      </a:lnTo>
                      <a:lnTo>
                        <a:pt x="264" y="474"/>
                      </a:lnTo>
                      <a:lnTo>
                        <a:pt x="282" y="492"/>
                      </a:lnTo>
                      <a:lnTo>
                        <a:pt x="294" y="492"/>
                      </a:lnTo>
                      <a:lnTo>
                        <a:pt x="300" y="498"/>
                      </a:lnTo>
                      <a:lnTo>
                        <a:pt x="306" y="498"/>
                      </a:lnTo>
                      <a:lnTo>
                        <a:pt x="312" y="516"/>
                      </a:lnTo>
                      <a:lnTo>
                        <a:pt x="294" y="534"/>
                      </a:lnTo>
                      <a:lnTo>
                        <a:pt x="294" y="564"/>
                      </a:lnTo>
                      <a:lnTo>
                        <a:pt x="222" y="564"/>
                      </a:lnTo>
                      <a:lnTo>
                        <a:pt x="216" y="558"/>
                      </a:lnTo>
                      <a:lnTo>
                        <a:pt x="198" y="558"/>
                      </a:lnTo>
                      <a:lnTo>
                        <a:pt x="192" y="564"/>
                      </a:lnTo>
                      <a:lnTo>
                        <a:pt x="210" y="582"/>
                      </a:lnTo>
                      <a:lnTo>
                        <a:pt x="186" y="600"/>
                      </a:lnTo>
                      <a:lnTo>
                        <a:pt x="228" y="594"/>
                      </a:lnTo>
                      <a:lnTo>
                        <a:pt x="228" y="618"/>
                      </a:lnTo>
                      <a:lnTo>
                        <a:pt x="216" y="642"/>
                      </a:lnTo>
                      <a:lnTo>
                        <a:pt x="210" y="648"/>
                      </a:lnTo>
                      <a:lnTo>
                        <a:pt x="198" y="654"/>
                      </a:lnTo>
                      <a:lnTo>
                        <a:pt x="180" y="660"/>
                      </a:lnTo>
                      <a:lnTo>
                        <a:pt x="168" y="666"/>
                      </a:lnTo>
                      <a:lnTo>
                        <a:pt x="162" y="666"/>
                      </a:lnTo>
                      <a:lnTo>
                        <a:pt x="162" y="690"/>
                      </a:lnTo>
                      <a:lnTo>
                        <a:pt x="168" y="696"/>
                      </a:lnTo>
                      <a:lnTo>
                        <a:pt x="174" y="696"/>
                      </a:lnTo>
                      <a:lnTo>
                        <a:pt x="180" y="690"/>
                      </a:lnTo>
                      <a:lnTo>
                        <a:pt x="192" y="684"/>
                      </a:lnTo>
                      <a:lnTo>
                        <a:pt x="198" y="678"/>
                      </a:lnTo>
                      <a:lnTo>
                        <a:pt x="204" y="684"/>
                      </a:lnTo>
                      <a:lnTo>
                        <a:pt x="204" y="690"/>
                      </a:lnTo>
                      <a:lnTo>
                        <a:pt x="210" y="696"/>
                      </a:lnTo>
                      <a:lnTo>
                        <a:pt x="234" y="696"/>
                      </a:lnTo>
                      <a:lnTo>
                        <a:pt x="240" y="702"/>
                      </a:lnTo>
                      <a:lnTo>
                        <a:pt x="252" y="708"/>
                      </a:lnTo>
                      <a:lnTo>
                        <a:pt x="258" y="708"/>
                      </a:lnTo>
                      <a:lnTo>
                        <a:pt x="276" y="702"/>
                      </a:lnTo>
                      <a:lnTo>
                        <a:pt x="288" y="696"/>
                      </a:lnTo>
                      <a:lnTo>
                        <a:pt x="294" y="690"/>
                      </a:lnTo>
                      <a:lnTo>
                        <a:pt x="318" y="690"/>
                      </a:lnTo>
                      <a:lnTo>
                        <a:pt x="312" y="696"/>
                      </a:lnTo>
                      <a:lnTo>
                        <a:pt x="300" y="702"/>
                      </a:lnTo>
                      <a:lnTo>
                        <a:pt x="294" y="714"/>
                      </a:lnTo>
                      <a:lnTo>
                        <a:pt x="282" y="720"/>
                      </a:lnTo>
                      <a:lnTo>
                        <a:pt x="276" y="726"/>
                      </a:lnTo>
                      <a:lnTo>
                        <a:pt x="210" y="726"/>
                      </a:lnTo>
                      <a:lnTo>
                        <a:pt x="210" y="738"/>
                      </a:lnTo>
                      <a:lnTo>
                        <a:pt x="198" y="738"/>
                      </a:lnTo>
                      <a:lnTo>
                        <a:pt x="186" y="744"/>
                      </a:lnTo>
                      <a:lnTo>
                        <a:pt x="180" y="750"/>
                      </a:lnTo>
                      <a:lnTo>
                        <a:pt x="180" y="768"/>
                      </a:lnTo>
                      <a:lnTo>
                        <a:pt x="174" y="774"/>
                      </a:lnTo>
                      <a:lnTo>
                        <a:pt x="144" y="774"/>
                      </a:lnTo>
                      <a:lnTo>
                        <a:pt x="144" y="780"/>
                      </a:lnTo>
                      <a:lnTo>
                        <a:pt x="138" y="786"/>
                      </a:lnTo>
                      <a:lnTo>
                        <a:pt x="138" y="792"/>
                      </a:lnTo>
                      <a:lnTo>
                        <a:pt x="126" y="804"/>
                      </a:lnTo>
                      <a:lnTo>
                        <a:pt x="114" y="810"/>
                      </a:lnTo>
                      <a:lnTo>
                        <a:pt x="108" y="810"/>
                      </a:lnTo>
                      <a:lnTo>
                        <a:pt x="108" y="816"/>
                      </a:lnTo>
                      <a:lnTo>
                        <a:pt x="114" y="816"/>
                      </a:lnTo>
                      <a:lnTo>
                        <a:pt x="120" y="822"/>
                      </a:lnTo>
                      <a:lnTo>
                        <a:pt x="150" y="822"/>
                      </a:lnTo>
                      <a:lnTo>
                        <a:pt x="156" y="810"/>
                      </a:lnTo>
                      <a:lnTo>
                        <a:pt x="174" y="792"/>
                      </a:lnTo>
                      <a:lnTo>
                        <a:pt x="210" y="792"/>
                      </a:lnTo>
                      <a:lnTo>
                        <a:pt x="216" y="798"/>
                      </a:lnTo>
                      <a:lnTo>
                        <a:pt x="228" y="804"/>
                      </a:lnTo>
                      <a:lnTo>
                        <a:pt x="240" y="804"/>
                      </a:lnTo>
                      <a:lnTo>
                        <a:pt x="246" y="792"/>
                      </a:lnTo>
                      <a:lnTo>
                        <a:pt x="252" y="786"/>
                      </a:lnTo>
                      <a:lnTo>
                        <a:pt x="258" y="774"/>
                      </a:lnTo>
                      <a:lnTo>
                        <a:pt x="270" y="762"/>
                      </a:lnTo>
                      <a:lnTo>
                        <a:pt x="288" y="762"/>
                      </a:lnTo>
                      <a:lnTo>
                        <a:pt x="300" y="774"/>
                      </a:lnTo>
                      <a:lnTo>
                        <a:pt x="330" y="774"/>
                      </a:lnTo>
                      <a:lnTo>
                        <a:pt x="354" y="762"/>
                      </a:lnTo>
                      <a:lnTo>
                        <a:pt x="360" y="762"/>
                      </a:lnTo>
                      <a:lnTo>
                        <a:pt x="366" y="768"/>
                      </a:lnTo>
                      <a:lnTo>
                        <a:pt x="378" y="768"/>
                      </a:lnTo>
                      <a:lnTo>
                        <a:pt x="390" y="774"/>
                      </a:lnTo>
                      <a:lnTo>
                        <a:pt x="396" y="774"/>
                      </a:lnTo>
                      <a:lnTo>
                        <a:pt x="396" y="768"/>
                      </a:lnTo>
                      <a:lnTo>
                        <a:pt x="390" y="762"/>
                      </a:lnTo>
                      <a:lnTo>
                        <a:pt x="390" y="750"/>
                      </a:lnTo>
                      <a:lnTo>
                        <a:pt x="396" y="750"/>
                      </a:lnTo>
                      <a:lnTo>
                        <a:pt x="408" y="756"/>
                      </a:lnTo>
                      <a:lnTo>
                        <a:pt x="414" y="762"/>
                      </a:lnTo>
                      <a:lnTo>
                        <a:pt x="426" y="756"/>
                      </a:lnTo>
                      <a:lnTo>
                        <a:pt x="498" y="756"/>
                      </a:lnTo>
                      <a:lnTo>
                        <a:pt x="522" y="750"/>
                      </a:lnTo>
                      <a:lnTo>
                        <a:pt x="534" y="744"/>
                      </a:lnTo>
                      <a:lnTo>
                        <a:pt x="540" y="732"/>
                      </a:lnTo>
                      <a:lnTo>
                        <a:pt x="546" y="726"/>
                      </a:lnTo>
                      <a:lnTo>
                        <a:pt x="552" y="714"/>
                      </a:lnTo>
                      <a:lnTo>
                        <a:pt x="498" y="708"/>
                      </a:lnTo>
                      <a:lnTo>
                        <a:pt x="522" y="702"/>
                      </a:lnTo>
                      <a:lnTo>
                        <a:pt x="516" y="684"/>
                      </a:lnTo>
                      <a:lnTo>
                        <a:pt x="528" y="672"/>
                      </a:lnTo>
                      <a:lnTo>
                        <a:pt x="540" y="666"/>
                      </a:lnTo>
                      <a:lnTo>
                        <a:pt x="546" y="666"/>
                      </a:lnTo>
                      <a:lnTo>
                        <a:pt x="558" y="660"/>
                      </a:lnTo>
                      <a:lnTo>
                        <a:pt x="564" y="654"/>
                      </a:lnTo>
                      <a:lnTo>
                        <a:pt x="576" y="618"/>
                      </a:lnTo>
                      <a:lnTo>
                        <a:pt x="570" y="606"/>
                      </a:lnTo>
                      <a:lnTo>
                        <a:pt x="564" y="600"/>
                      </a:lnTo>
                      <a:lnTo>
                        <a:pt x="552" y="594"/>
                      </a:lnTo>
                      <a:lnTo>
                        <a:pt x="540" y="594"/>
                      </a:lnTo>
                      <a:lnTo>
                        <a:pt x="528" y="588"/>
                      </a:lnTo>
                      <a:lnTo>
                        <a:pt x="504" y="588"/>
                      </a:lnTo>
                      <a:close/>
                      <a:moveTo>
                        <a:pt x="222" y="486"/>
                      </a:moveTo>
                      <a:lnTo>
                        <a:pt x="216" y="480"/>
                      </a:lnTo>
                      <a:lnTo>
                        <a:pt x="204" y="480"/>
                      </a:lnTo>
                      <a:lnTo>
                        <a:pt x="204" y="486"/>
                      </a:lnTo>
                      <a:lnTo>
                        <a:pt x="198" y="498"/>
                      </a:lnTo>
                      <a:lnTo>
                        <a:pt x="192" y="504"/>
                      </a:lnTo>
                      <a:lnTo>
                        <a:pt x="210" y="504"/>
                      </a:lnTo>
                      <a:lnTo>
                        <a:pt x="222" y="492"/>
                      </a:lnTo>
                      <a:lnTo>
                        <a:pt x="222" y="486"/>
                      </a:lnTo>
                      <a:close/>
                      <a:moveTo>
                        <a:pt x="126" y="504"/>
                      </a:moveTo>
                      <a:lnTo>
                        <a:pt x="132" y="498"/>
                      </a:lnTo>
                      <a:lnTo>
                        <a:pt x="132" y="492"/>
                      </a:lnTo>
                      <a:lnTo>
                        <a:pt x="144" y="492"/>
                      </a:lnTo>
                      <a:lnTo>
                        <a:pt x="150" y="480"/>
                      </a:lnTo>
                      <a:lnTo>
                        <a:pt x="156" y="474"/>
                      </a:lnTo>
                      <a:lnTo>
                        <a:pt x="156" y="462"/>
                      </a:lnTo>
                      <a:lnTo>
                        <a:pt x="138" y="444"/>
                      </a:lnTo>
                      <a:lnTo>
                        <a:pt x="138" y="432"/>
                      </a:lnTo>
                      <a:lnTo>
                        <a:pt x="132" y="438"/>
                      </a:lnTo>
                      <a:lnTo>
                        <a:pt x="126" y="426"/>
                      </a:lnTo>
                      <a:lnTo>
                        <a:pt x="120" y="420"/>
                      </a:lnTo>
                      <a:lnTo>
                        <a:pt x="78" y="420"/>
                      </a:lnTo>
                      <a:lnTo>
                        <a:pt x="72" y="426"/>
                      </a:lnTo>
                      <a:lnTo>
                        <a:pt x="30" y="450"/>
                      </a:lnTo>
                      <a:lnTo>
                        <a:pt x="30" y="462"/>
                      </a:lnTo>
                      <a:lnTo>
                        <a:pt x="24" y="462"/>
                      </a:lnTo>
                      <a:lnTo>
                        <a:pt x="18" y="468"/>
                      </a:lnTo>
                      <a:lnTo>
                        <a:pt x="12" y="468"/>
                      </a:lnTo>
                      <a:lnTo>
                        <a:pt x="0" y="480"/>
                      </a:lnTo>
                      <a:lnTo>
                        <a:pt x="6" y="486"/>
                      </a:lnTo>
                      <a:lnTo>
                        <a:pt x="30" y="498"/>
                      </a:lnTo>
                      <a:lnTo>
                        <a:pt x="42" y="498"/>
                      </a:lnTo>
                      <a:lnTo>
                        <a:pt x="66" y="474"/>
                      </a:lnTo>
                      <a:lnTo>
                        <a:pt x="84" y="498"/>
                      </a:lnTo>
                      <a:lnTo>
                        <a:pt x="120" y="504"/>
                      </a:lnTo>
                      <a:lnTo>
                        <a:pt x="126" y="504"/>
                      </a:lnTo>
                      <a:close/>
                      <a:moveTo>
                        <a:pt x="78" y="228"/>
                      </a:moveTo>
                      <a:lnTo>
                        <a:pt x="72" y="228"/>
                      </a:lnTo>
                      <a:lnTo>
                        <a:pt x="66" y="234"/>
                      </a:lnTo>
                      <a:lnTo>
                        <a:pt x="66" y="240"/>
                      </a:lnTo>
                      <a:lnTo>
                        <a:pt x="84" y="240"/>
                      </a:lnTo>
                      <a:lnTo>
                        <a:pt x="84" y="228"/>
                      </a:lnTo>
                      <a:lnTo>
                        <a:pt x="78" y="228"/>
                      </a:lnTo>
                      <a:close/>
                      <a:moveTo>
                        <a:pt x="108" y="210"/>
                      </a:moveTo>
                      <a:lnTo>
                        <a:pt x="126" y="210"/>
                      </a:lnTo>
                      <a:lnTo>
                        <a:pt x="132" y="204"/>
                      </a:lnTo>
                      <a:lnTo>
                        <a:pt x="132" y="198"/>
                      </a:lnTo>
                      <a:lnTo>
                        <a:pt x="138" y="186"/>
                      </a:lnTo>
                      <a:lnTo>
                        <a:pt x="150" y="174"/>
                      </a:lnTo>
                      <a:lnTo>
                        <a:pt x="150" y="168"/>
                      </a:lnTo>
                      <a:lnTo>
                        <a:pt x="138" y="174"/>
                      </a:lnTo>
                      <a:lnTo>
                        <a:pt x="132" y="174"/>
                      </a:lnTo>
                      <a:lnTo>
                        <a:pt x="114" y="192"/>
                      </a:lnTo>
                      <a:lnTo>
                        <a:pt x="108" y="186"/>
                      </a:lnTo>
                      <a:lnTo>
                        <a:pt x="96" y="186"/>
                      </a:lnTo>
                      <a:lnTo>
                        <a:pt x="90" y="192"/>
                      </a:lnTo>
                      <a:lnTo>
                        <a:pt x="90" y="210"/>
                      </a:lnTo>
                      <a:lnTo>
                        <a:pt x="96" y="216"/>
                      </a:lnTo>
                      <a:lnTo>
                        <a:pt x="96" y="228"/>
                      </a:lnTo>
                      <a:lnTo>
                        <a:pt x="108" y="210"/>
                      </a:lnTo>
                      <a:close/>
                      <a:moveTo>
                        <a:pt x="72" y="252"/>
                      </a:moveTo>
                      <a:lnTo>
                        <a:pt x="60" y="282"/>
                      </a:lnTo>
                      <a:lnTo>
                        <a:pt x="78" y="258"/>
                      </a:lnTo>
                      <a:lnTo>
                        <a:pt x="72" y="252"/>
                      </a:lnTo>
                      <a:close/>
                    </a:path>
                  </a:pathLst>
                </a:custGeom>
                <a:solidFill>
                  <a:srgbClr val="645746">
                    <a:lumMod val="40000"/>
                    <a:lumOff val="60000"/>
                  </a:srgbClr>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07" name="Ukraine" descr="© INSCALE GmbH, 15.06.2010"/>
                <p:cNvSpPr>
                  <a:spLocks/>
                </p:cNvSpPr>
                <p:nvPr/>
              </p:nvSpPr>
              <p:spPr bwMode="auto">
                <a:xfrm>
                  <a:off x="3029" y="1237"/>
                  <a:ext cx="286" cy="160"/>
                </a:xfrm>
                <a:custGeom>
                  <a:avLst/>
                  <a:gdLst>
                    <a:gd name="T0" fmla="*/ 2147483647 w 1116"/>
                    <a:gd name="T1" fmla="*/ 2147483647 h 624"/>
                    <a:gd name="T2" fmla="*/ 2147483647 w 1116"/>
                    <a:gd name="T3" fmla="*/ 2147483647 h 624"/>
                    <a:gd name="T4" fmla="*/ 2147483647 w 1116"/>
                    <a:gd name="T5" fmla="*/ 2147483647 h 624"/>
                    <a:gd name="T6" fmla="*/ 2147483647 w 1116"/>
                    <a:gd name="T7" fmla="*/ 2147483647 h 624"/>
                    <a:gd name="T8" fmla="*/ 2147483647 w 1116"/>
                    <a:gd name="T9" fmla="*/ 2147483647 h 624"/>
                    <a:gd name="T10" fmla="*/ 2147483647 w 1116"/>
                    <a:gd name="T11" fmla="*/ 2147483647 h 624"/>
                    <a:gd name="T12" fmla="*/ 2147483647 w 1116"/>
                    <a:gd name="T13" fmla="*/ 2147483647 h 624"/>
                    <a:gd name="T14" fmla="*/ 2147483647 w 1116"/>
                    <a:gd name="T15" fmla="*/ 2147483647 h 624"/>
                    <a:gd name="T16" fmla="*/ 2147483647 w 1116"/>
                    <a:gd name="T17" fmla="*/ 2147483647 h 624"/>
                    <a:gd name="T18" fmla="*/ 2147483647 w 1116"/>
                    <a:gd name="T19" fmla="*/ 2147483647 h 624"/>
                    <a:gd name="T20" fmla="*/ 2147483647 w 1116"/>
                    <a:gd name="T21" fmla="*/ 2147483647 h 624"/>
                    <a:gd name="T22" fmla="*/ 2147483647 w 1116"/>
                    <a:gd name="T23" fmla="*/ 2147483647 h 624"/>
                    <a:gd name="T24" fmla="*/ 2147483647 w 1116"/>
                    <a:gd name="T25" fmla="*/ 2147483647 h 624"/>
                    <a:gd name="T26" fmla="*/ 2147483647 w 1116"/>
                    <a:gd name="T27" fmla="*/ 2147483647 h 624"/>
                    <a:gd name="T28" fmla="*/ 2147483647 w 1116"/>
                    <a:gd name="T29" fmla="*/ 2147483647 h 624"/>
                    <a:gd name="T30" fmla="*/ 2147483647 w 1116"/>
                    <a:gd name="T31" fmla="*/ 2147483647 h 624"/>
                    <a:gd name="T32" fmla="*/ 2147483647 w 1116"/>
                    <a:gd name="T33" fmla="*/ 2147483647 h 624"/>
                    <a:gd name="T34" fmla="*/ 2147483647 w 1116"/>
                    <a:gd name="T35" fmla="*/ 2147483647 h 624"/>
                    <a:gd name="T36" fmla="*/ 2147483647 w 1116"/>
                    <a:gd name="T37" fmla="*/ 2147483647 h 624"/>
                    <a:gd name="T38" fmla="*/ 2147483647 w 1116"/>
                    <a:gd name="T39" fmla="*/ 2147483647 h 624"/>
                    <a:gd name="T40" fmla="*/ 2147483647 w 1116"/>
                    <a:gd name="T41" fmla="*/ 2147483647 h 624"/>
                    <a:gd name="T42" fmla="*/ 2147483647 w 1116"/>
                    <a:gd name="T43" fmla="*/ 2147483647 h 624"/>
                    <a:gd name="T44" fmla="*/ 2147483647 w 1116"/>
                    <a:gd name="T45" fmla="*/ 2147483647 h 624"/>
                    <a:gd name="T46" fmla="*/ 2147483647 w 1116"/>
                    <a:gd name="T47" fmla="*/ 2147483647 h 624"/>
                    <a:gd name="T48" fmla="*/ 2147483647 w 1116"/>
                    <a:gd name="T49" fmla="*/ 2147483647 h 624"/>
                    <a:gd name="T50" fmla="*/ 2147483647 w 1116"/>
                    <a:gd name="T51" fmla="*/ 2147483647 h 624"/>
                    <a:gd name="T52" fmla="*/ 2147483647 w 1116"/>
                    <a:gd name="T53" fmla="*/ 2147483647 h 624"/>
                    <a:gd name="T54" fmla="*/ 2147483647 w 1116"/>
                    <a:gd name="T55" fmla="*/ 2147483647 h 624"/>
                    <a:gd name="T56" fmla="*/ 2147483647 w 1116"/>
                    <a:gd name="T57" fmla="*/ 2147483647 h 624"/>
                    <a:gd name="T58" fmla="*/ 2147483647 w 1116"/>
                    <a:gd name="T59" fmla="*/ 2147483647 h 624"/>
                    <a:gd name="T60" fmla="*/ 2147483647 w 1116"/>
                    <a:gd name="T61" fmla="*/ 2147483647 h 624"/>
                    <a:gd name="T62" fmla="*/ 2147483647 w 1116"/>
                    <a:gd name="T63" fmla="*/ 2147483647 h 624"/>
                    <a:gd name="T64" fmla="*/ 2147483647 w 1116"/>
                    <a:gd name="T65" fmla="*/ 2147483647 h 624"/>
                    <a:gd name="T66" fmla="*/ 2147483647 w 1116"/>
                    <a:gd name="T67" fmla="*/ 2147483647 h 624"/>
                    <a:gd name="T68" fmla="*/ 2147483647 w 1116"/>
                    <a:gd name="T69" fmla="*/ 2147483647 h 624"/>
                    <a:gd name="T70" fmla="*/ 2147483647 w 1116"/>
                    <a:gd name="T71" fmla="*/ 2147483647 h 624"/>
                    <a:gd name="T72" fmla="*/ 2147483647 w 1116"/>
                    <a:gd name="T73" fmla="*/ 2147483647 h 624"/>
                    <a:gd name="T74" fmla="*/ 2147483647 w 1116"/>
                    <a:gd name="T75" fmla="*/ 2147483647 h 624"/>
                    <a:gd name="T76" fmla="*/ 2147483647 w 1116"/>
                    <a:gd name="T77" fmla="*/ 2147483647 h 624"/>
                    <a:gd name="T78" fmla="*/ 2147483647 w 1116"/>
                    <a:gd name="T79" fmla="*/ 2147483647 h 624"/>
                    <a:gd name="T80" fmla="*/ 2147483647 w 1116"/>
                    <a:gd name="T81" fmla="*/ 2147483647 h 624"/>
                    <a:gd name="T82" fmla="*/ 2147483647 w 1116"/>
                    <a:gd name="T83" fmla="*/ 2147483647 h 624"/>
                    <a:gd name="T84" fmla="*/ 2147483647 w 1116"/>
                    <a:gd name="T85" fmla="*/ 2147483647 h 624"/>
                    <a:gd name="T86" fmla="*/ 2147483647 w 1116"/>
                    <a:gd name="T87" fmla="*/ 2147483647 h 624"/>
                    <a:gd name="T88" fmla="*/ 2147483647 w 1116"/>
                    <a:gd name="T89" fmla="*/ 0 h 624"/>
                    <a:gd name="T90" fmla="*/ 2147483647 w 1116"/>
                    <a:gd name="T91" fmla="*/ 2147483647 h 624"/>
                    <a:gd name="T92" fmla="*/ 2147483647 w 1116"/>
                    <a:gd name="T93" fmla="*/ 2147483647 h 624"/>
                    <a:gd name="T94" fmla="*/ 2147483647 w 1116"/>
                    <a:gd name="T95" fmla="*/ 2147483647 h 624"/>
                    <a:gd name="T96" fmla="*/ 2147483647 w 1116"/>
                    <a:gd name="T97" fmla="*/ 2147483647 h 624"/>
                    <a:gd name="T98" fmla="*/ 2147483647 w 1116"/>
                    <a:gd name="T99" fmla="*/ 2147483647 h 624"/>
                    <a:gd name="T100" fmla="*/ 2147483647 w 1116"/>
                    <a:gd name="T101" fmla="*/ 2147483647 h 624"/>
                    <a:gd name="T102" fmla="*/ 2147483647 w 1116"/>
                    <a:gd name="T103" fmla="*/ 2147483647 h 624"/>
                    <a:gd name="T104" fmla="*/ 2147483647 w 1116"/>
                    <a:gd name="T105" fmla="*/ 2147483647 h 624"/>
                    <a:gd name="T106" fmla="*/ 2147483647 w 1116"/>
                    <a:gd name="T107" fmla="*/ 2147483647 h 624"/>
                    <a:gd name="T108" fmla="*/ 2147483647 w 1116"/>
                    <a:gd name="T109" fmla="*/ 2147483647 h 624"/>
                    <a:gd name="T110" fmla="*/ 2147483647 w 1116"/>
                    <a:gd name="T111" fmla="*/ 2147483647 h 624"/>
                    <a:gd name="T112" fmla="*/ 2147483647 w 1116"/>
                    <a:gd name="T113" fmla="*/ 2147483647 h 624"/>
                    <a:gd name="T114" fmla="*/ 2147483647 w 1116"/>
                    <a:gd name="T115" fmla="*/ 2147483647 h 624"/>
                    <a:gd name="T116" fmla="*/ 2147483647 w 1116"/>
                    <a:gd name="T117" fmla="*/ 2147483647 h 62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116"/>
                    <a:gd name="T178" fmla="*/ 0 h 624"/>
                    <a:gd name="T179" fmla="*/ 1116 w 1116"/>
                    <a:gd name="T180" fmla="*/ 624 h 62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116" h="624">
                      <a:moveTo>
                        <a:pt x="24" y="324"/>
                      </a:moveTo>
                      <a:lnTo>
                        <a:pt x="30" y="324"/>
                      </a:lnTo>
                      <a:lnTo>
                        <a:pt x="36" y="330"/>
                      </a:lnTo>
                      <a:lnTo>
                        <a:pt x="48" y="330"/>
                      </a:lnTo>
                      <a:lnTo>
                        <a:pt x="54" y="336"/>
                      </a:lnTo>
                      <a:lnTo>
                        <a:pt x="78" y="336"/>
                      </a:lnTo>
                      <a:lnTo>
                        <a:pt x="84" y="342"/>
                      </a:lnTo>
                      <a:lnTo>
                        <a:pt x="108" y="342"/>
                      </a:lnTo>
                      <a:lnTo>
                        <a:pt x="114" y="348"/>
                      </a:lnTo>
                      <a:lnTo>
                        <a:pt x="126" y="342"/>
                      </a:lnTo>
                      <a:lnTo>
                        <a:pt x="132" y="342"/>
                      </a:lnTo>
                      <a:lnTo>
                        <a:pt x="144" y="336"/>
                      </a:lnTo>
                      <a:lnTo>
                        <a:pt x="150" y="336"/>
                      </a:lnTo>
                      <a:lnTo>
                        <a:pt x="174" y="360"/>
                      </a:lnTo>
                      <a:lnTo>
                        <a:pt x="186" y="360"/>
                      </a:lnTo>
                      <a:lnTo>
                        <a:pt x="198" y="348"/>
                      </a:lnTo>
                      <a:lnTo>
                        <a:pt x="198" y="342"/>
                      </a:lnTo>
                      <a:lnTo>
                        <a:pt x="222" y="348"/>
                      </a:lnTo>
                      <a:lnTo>
                        <a:pt x="228" y="336"/>
                      </a:lnTo>
                      <a:lnTo>
                        <a:pt x="234" y="342"/>
                      </a:lnTo>
                      <a:lnTo>
                        <a:pt x="252" y="342"/>
                      </a:lnTo>
                      <a:lnTo>
                        <a:pt x="258" y="336"/>
                      </a:lnTo>
                      <a:lnTo>
                        <a:pt x="258" y="330"/>
                      </a:lnTo>
                      <a:lnTo>
                        <a:pt x="270" y="318"/>
                      </a:lnTo>
                      <a:lnTo>
                        <a:pt x="282" y="318"/>
                      </a:lnTo>
                      <a:lnTo>
                        <a:pt x="288" y="306"/>
                      </a:lnTo>
                      <a:lnTo>
                        <a:pt x="294" y="306"/>
                      </a:lnTo>
                      <a:lnTo>
                        <a:pt x="306" y="312"/>
                      </a:lnTo>
                      <a:lnTo>
                        <a:pt x="318" y="312"/>
                      </a:lnTo>
                      <a:lnTo>
                        <a:pt x="318" y="306"/>
                      </a:lnTo>
                      <a:lnTo>
                        <a:pt x="324" y="306"/>
                      </a:lnTo>
                      <a:lnTo>
                        <a:pt x="336" y="300"/>
                      </a:lnTo>
                      <a:lnTo>
                        <a:pt x="342" y="300"/>
                      </a:lnTo>
                      <a:lnTo>
                        <a:pt x="354" y="312"/>
                      </a:lnTo>
                      <a:lnTo>
                        <a:pt x="360" y="312"/>
                      </a:lnTo>
                      <a:lnTo>
                        <a:pt x="360" y="318"/>
                      </a:lnTo>
                      <a:lnTo>
                        <a:pt x="402" y="318"/>
                      </a:lnTo>
                      <a:lnTo>
                        <a:pt x="408" y="324"/>
                      </a:lnTo>
                      <a:lnTo>
                        <a:pt x="408" y="336"/>
                      </a:lnTo>
                      <a:lnTo>
                        <a:pt x="426" y="336"/>
                      </a:lnTo>
                      <a:lnTo>
                        <a:pt x="438" y="342"/>
                      </a:lnTo>
                      <a:lnTo>
                        <a:pt x="444" y="348"/>
                      </a:lnTo>
                      <a:lnTo>
                        <a:pt x="450" y="360"/>
                      </a:lnTo>
                      <a:lnTo>
                        <a:pt x="444" y="366"/>
                      </a:lnTo>
                      <a:lnTo>
                        <a:pt x="444" y="390"/>
                      </a:lnTo>
                      <a:lnTo>
                        <a:pt x="456" y="384"/>
                      </a:lnTo>
                      <a:lnTo>
                        <a:pt x="462" y="384"/>
                      </a:lnTo>
                      <a:lnTo>
                        <a:pt x="468" y="390"/>
                      </a:lnTo>
                      <a:lnTo>
                        <a:pt x="462" y="396"/>
                      </a:lnTo>
                      <a:lnTo>
                        <a:pt x="462" y="414"/>
                      </a:lnTo>
                      <a:lnTo>
                        <a:pt x="474" y="414"/>
                      </a:lnTo>
                      <a:lnTo>
                        <a:pt x="480" y="420"/>
                      </a:lnTo>
                      <a:lnTo>
                        <a:pt x="492" y="420"/>
                      </a:lnTo>
                      <a:lnTo>
                        <a:pt x="498" y="426"/>
                      </a:lnTo>
                      <a:lnTo>
                        <a:pt x="498" y="456"/>
                      </a:lnTo>
                      <a:lnTo>
                        <a:pt x="492" y="456"/>
                      </a:lnTo>
                      <a:lnTo>
                        <a:pt x="480" y="462"/>
                      </a:lnTo>
                      <a:lnTo>
                        <a:pt x="462" y="462"/>
                      </a:lnTo>
                      <a:lnTo>
                        <a:pt x="456" y="456"/>
                      </a:lnTo>
                      <a:lnTo>
                        <a:pt x="438" y="456"/>
                      </a:lnTo>
                      <a:lnTo>
                        <a:pt x="432" y="462"/>
                      </a:lnTo>
                      <a:lnTo>
                        <a:pt x="432" y="468"/>
                      </a:lnTo>
                      <a:lnTo>
                        <a:pt x="438" y="468"/>
                      </a:lnTo>
                      <a:lnTo>
                        <a:pt x="450" y="474"/>
                      </a:lnTo>
                      <a:lnTo>
                        <a:pt x="456" y="480"/>
                      </a:lnTo>
                      <a:lnTo>
                        <a:pt x="438" y="492"/>
                      </a:lnTo>
                      <a:lnTo>
                        <a:pt x="432" y="498"/>
                      </a:lnTo>
                      <a:lnTo>
                        <a:pt x="420" y="504"/>
                      </a:lnTo>
                      <a:lnTo>
                        <a:pt x="414" y="504"/>
                      </a:lnTo>
                      <a:lnTo>
                        <a:pt x="414" y="516"/>
                      </a:lnTo>
                      <a:lnTo>
                        <a:pt x="420" y="522"/>
                      </a:lnTo>
                      <a:lnTo>
                        <a:pt x="420" y="534"/>
                      </a:lnTo>
                      <a:lnTo>
                        <a:pt x="396" y="540"/>
                      </a:lnTo>
                      <a:lnTo>
                        <a:pt x="390" y="528"/>
                      </a:lnTo>
                      <a:lnTo>
                        <a:pt x="390" y="516"/>
                      </a:lnTo>
                      <a:lnTo>
                        <a:pt x="390" y="528"/>
                      </a:lnTo>
                      <a:lnTo>
                        <a:pt x="396" y="540"/>
                      </a:lnTo>
                      <a:lnTo>
                        <a:pt x="396" y="546"/>
                      </a:lnTo>
                      <a:lnTo>
                        <a:pt x="408" y="552"/>
                      </a:lnTo>
                      <a:lnTo>
                        <a:pt x="438" y="552"/>
                      </a:lnTo>
                      <a:lnTo>
                        <a:pt x="444" y="546"/>
                      </a:lnTo>
                      <a:lnTo>
                        <a:pt x="450" y="546"/>
                      </a:lnTo>
                      <a:lnTo>
                        <a:pt x="456" y="540"/>
                      </a:lnTo>
                      <a:lnTo>
                        <a:pt x="474" y="540"/>
                      </a:lnTo>
                      <a:lnTo>
                        <a:pt x="480" y="534"/>
                      </a:lnTo>
                      <a:lnTo>
                        <a:pt x="486" y="534"/>
                      </a:lnTo>
                      <a:lnTo>
                        <a:pt x="480" y="528"/>
                      </a:lnTo>
                      <a:lnTo>
                        <a:pt x="486" y="528"/>
                      </a:lnTo>
                      <a:lnTo>
                        <a:pt x="492" y="522"/>
                      </a:lnTo>
                      <a:lnTo>
                        <a:pt x="510" y="516"/>
                      </a:lnTo>
                      <a:lnTo>
                        <a:pt x="522" y="510"/>
                      </a:lnTo>
                      <a:lnTo>
                        <a:pt x="528" y="504"/>
                      </a:lnTo>
                      <a:lnTo>
                        <a:pt x="534" y="492"/>
                      </a:lnTo>
                      <a:lnTo>
                        <a:pt x="540" y="486"/>
                      </a:lnTo>
                      <a:lnTo>
                        <a:pt x="546" y="474"/>
                      </a:lnTo>
                      <a:lnTo>
                        <a:pt x="552" y="468"/>
                      </a:lnTo>
                      <a:lnTo>
                        <a:pt x="552" y="462"/>
                      </a:lnTo>
                      <a:lnTo>
                        <a:pt x="582" y="450"/>
                      </a:lnTo>
                      <a:lnTo>
                        <a:pt x="600" y="438"/>
                      </a:lnTo>
                      <a:lnTo>
                        <a:pt x="612" y="444"/>
                      </a:lnTo>
                      <a:lnTo>
                        <a:pt x="624" y="444"/>
                      </a:lnTo>
                      <a:lnTo>
                        <a:pt x="636" y="450"/>
                      </a:lnTo>
                      <a:lnTo>
                        <a:pt x="654" y="450"/>
                      </a:lnTo>
                      <a:lnTo>
                        <a:pt x="666" y="438"/>
                      </a:lnTo>
                      <a:lnTo>
                        <a:pt x="648" y="462"/>
                      </a:lnTo>
                      <a:lnTo>
                        <a:pt x="624" y="462"/>
                      </a:lnTo>
                      <a:lnTo>
                        <a:pt x="630" y="468"/>
                      </a:lnTo>
                      <a:lnTo>
                        <a:pt x="642" y="474"/>
                      </a:lnTo>
                      <a:lnTo>
                        <a:pt x="654" y="486"/>
                      </a:lnTo>
                      <a:lnTo>
                        <a:pt x="726" y="486"/>
                      </a:lnTo>
                      <a:lnTo>
                        <a:pt x="738" y="504"/>
                      </a:lnTo>
                      <a:lnTo>
                        <a:pt x="726" y="510"/>
                      </a:lnTo>
                      <a:lnTo>
                        <a:pt x="720" y="516"/>
                      </a:lnTo>
                      <a:lnTo>
                        <a:pt x="684" y="534"/>
                      </a:lnTo>
                      <a:lnTo>
                        <a:pt x="678" y="540"/>
                      </a:lnTo>
                      <a:lnTo>
                        <a:pt x="678" y="546"/>
                      </a:lnTo>
                      <a:lnTo>
                        <a:pt x="684" y="546"/>
                      </a:lnTo>
                      <a:lnTo>
                        <a:pt x="690" y="552"/>
                      </a:lnTo>
                      <a:lnTo>
                        <a:pt x="720" y="552"/>
                      </a:lnTo>
                      <a:lnTo>
                        <a:pt x="732" y="558"/>
                      </a:lnTo>
                      <a:lnTo>
                        <a:pt x="744" y="570"/>
                      </a:lnTo>
                      <a:lnTo>
                        <a:pt x="744" y="594"/>
                      </a:lnTo>
                      <a:lnTo>
                        <a:pt x="738" y="606"/>
                      </a:lnTo>
                      <a:lnTo>
                        <a:pt x="738" y="618"/>
                      </a:lnTo>
                      <a:lnTo>
                        <a:pt x="756" y="618"/>
                      </a:lnTo>
                      <a:lnTo>
                        <a:pt x="768" y="624"/>
                      </a:lnTo>
                      <a:lnTo>
                        <a:pt x="780" y="624"/>
                      </a:lnTo>
                      <a:lnTo>
                        <a:pt x="780" y="618"/>
                      </a:lnTo>
                      <a:lnTo>
                        <a:pt x="792" y="606"/>
                      </a:lnTo>
                      <a:lnTo>
                        <a:pt x="804" y="600"/>
                      </a:lnTo>
                      <a:lnTo>
                        <a:pt x="810" y="594"/>
                      </a:lnTo>
                      <a:lnTo>
                        <a:pt x="840" y="594"/>
                      </a:lnTo>
                      <a:lnTo>
                        <a:pt x="858" y="576"/>
                      </a:lnTo>
                      <a:lnTo>
                        <a:pt x="858" y="570"/>
                      </a:lnTo>
                      <a:lnTo>
                        <a:pt x="864" y="564"/>
                      </a:lnTo>
                      <a:lnTo>
                        <a:pt x="870" y="564"/>
                      </a:lnTo>
                      <a:lnTo>
                        <a:pt x="882" y="576"/>
                      </a:lnTo>
                      <a:lnTo>
                        <a:pt x="918" y="570"/>
                      </a:lnTo>
                      <a:lnTo>
                        <a:pt x="918" y="552"/>
                      </a:lnTo>
                      <a:lnTo>
                        <a:pt x="930" y="540"/>
                      </a:lnTo>
                      <a:lnTo>
                        <a:pt x="900" y="540"/>
                      </a:lnTo>
                      <a:lnTo>
                        <a:pt x="894" y="546"/>
                      </a:lnTo>
                      <a:lnTo>
                        <a:pt x="882" y="552"/>
                      </a:lnTo>
                      <a:lnTo>
                        <a:pt x="852" y="552"/>
                      </a:lnTo>
                      <a:lnTo>
                        <a:pt x="846" y="546"/>
                      </a:lnTo>
                      <a:lnTo>
                        <a:pt x="834" y="540"/>
                      </a:lnTo>
                      <a:lnTo>
                        <a:pt x="828" y="534"/>
                      </a:lnTo>
                      <a:lnTo>
                        <a:pt x="828" y="522"/>
                      </a:lnTo>
                      <a:lnTo>
                        <a:pt x="822" y="516"/>
                      </a:lnTo>
                      <a:lnTo>
                        <a:pt x="810" y="516"/>
                      </a:lnTo>
                      <a:lnTo>
                        <a:pt x="786" y="498"/>
                      </a:lnTo>
                      <a:lnTo>
                        <a:pt x="750" y="492"/>
                      </a:lnTo>
                      <a:lnTo>
                        <a:pt x="744" y="480"/>
                      </a:lnTo>
                      <a:lnTo>
                        <a:pt x="810" y="480"/>
                      </a:lnTo>
                      <a:lnTo>
                        <a:pt x="822" y="474"/>
                      </a:lnTo>
                      <a:lnTo>
                        <a:pt x="834" y="462"/>
                      </a:lnTo>
                      <a:lnTo>
                        <a:pt x="846" y="468"/>
                      </a:lnTo>
                      <a:lnTo>
                        <a:pt x="852" y="462"/>
                      </a:lnTo>
                      <a:lnTo>
                        <a:pt x="864" y="456"/>
                      </a:lnTo>
                      <a:lnTo>
                        <a:pt x="870" y="450"/>
                      </a:lnTo>
                      <a:lnTo>
                        <a:pt x="882" y="444"/>
                      </a:lnTo>
                      <a:lnTo>
                        <a:pt x="906" y="444"/>
                      </a:lnTo>
                      <a:lnTo>
                        <a:pt x="918" y="438"/>
                      </a:lnTo>
                      <a:lnTo>
                        <a:pt x="930" y="438"/>
                      </a:lnTo>
                      <a:lnTo>
                        <a:pt x="978" y="408"/>
                      </a:lnTo>
                      <a:lnTo>
                        <a:pt x="1014" y="408"/>
                      </a:lnTo>
                      <a:lnTo>
                        <a:pt x="1014" y="372"/>
                      </a:lnTo>
                      <a:lnTo>
                        <a:pt x="1032" y="372"/>
                      </a:lnTo>
                      <a:lnTo>
                        <a:pt x="1038" y="366"/>
                      </a:lnTo>
                      <a:lnTo>
                        <a:pt x="1038" y="360"/>
                      </a:lnTo>
                      <a:lnTo>
                        <a:pt x="1050" y="348"/>
                      </a:lnTo>
                      <a:lnTo>
                        <a:pt x="1080" y="348"/>
                      </a:lnTo>
                      <a:lnTo>
                        <a:pt x="1092" y="342"/>
                      </a:lnTo>
                      <a:lnTo>
                        <a:pt x="1104" y="342"/>
                      </a:lnTo>
                      <a:lnTo>
                        <a:pt x="1116" y="330"/>
                      </a:lnTo>
                      <a:lnTo>
                        <a:pt x="1116" y="324"/>
                      </a:lnTo>
                      <a:lnTo>
                        <a:pt x="1110" y="312"/>
                      </a:lnTo>
                      <a:lnTo>
                        <a:pt x="1110" y="300"/>
                      </a:lnTo>
                      <a:lnTo>
                        <a:pt x="1098" y="294"/>
                      </a:lnTo>
                      <a:lnTo>
                        <a:pt x="1086" y="282"/>
                      </a:lnTo>
                      <a:lnTo>
                        <a:pt x="1092" y="276"/>
                      </a:lnTo>
                      <a:lnTo>
                        <a:pt x="1110" y="276"/>
                      </a:lnTo>
                      <a:lnTo>
                        <a:pt x="1116" y="270"/>
                      </a:lnTo>
                      <a:lnTo>
                        <a:pt x="1110" y="264"/>
                      </a:lnTo>
                      <a:lnTo>
                        <a:pt x="1104" y="264"/>
                      </a:lnTo>
                      <a:lnTo>
                        <a:pt x="1098" y="258"/>
                      </a:lnTo>
                      <a:lnTo>
                        <a:pt x="1092" y="258"/>
                      </a:lnTo>
                      <a:lnTo>
                        <a:pt x="1110" y="246"/>
                      </a:lnTo>
                      <a:lnTo>
                        <a:pt x="1110" y="222"/>
                      </a:lnTo>
                      <a:lnTo>
                        <a:pt x="1104" y="216"/>
                      </a:lnTo>
                      <a:lnTo>
                        <a:pt x="1080" y="216"/>
                      </a:lnTo>
                      <a:lnTo>
                        <a:pt x="1062" y="204"/>
                      </a:lnTo>
                      <a:lnTo>
                        <a:pt x="1056" y="198"/>
                      </a:lnTo>
                      <a:lnTo>
                        <a:pt x="1056" y="192"/>
                      </a:lnTo>
                      <a:lnTo>
                        <a:pt x="1014" y="192"/>
                      </a:lnTo>
                      <a:lnTo>
                        <a:pt x="1002" y="186"/>
                      </a:lnTo>
                      <a:lnTo>
                        <a:pt x="996" y="180"/>
                      </a:lnTo>
                      <a:lnTo>
                        <a:pt x="978" y="180"/>
                      </a:lnTo>
                      <a:lnTo>
                        <a:pt x="966" y="186"/>
                      </a:lnTo>
                      <a:lnTo>
                        <a:pt x="942" y="162"/>
                      </a:lnTo>
                      <a:lnTo>
                        <a:pt x="936" y="150"/>
                      </a:lnTo>
                      <a:lnTo>
                        <a:pt x="924" y="150"/>
                      </a:lnTo>
                      <a:lnTo>
                        <a:pt x="918" y="156"/>
                      </a:lnTo>
                      <a:lnTo>
                        <a:pt x="918" y="162"/>
                      </a:lnTo>
                      <a:lnTo>
                        <a:pt x="912" y="156"/>
                      </a:lnTo>
                      <a:lnTo>
                        <a:pt x="864" y="156"/>
                      </a:lnTo>
                      <a:lnTo>
                        <a:pt x="858" y="150"/>
                      </a:lnTo>
                      <a:lnTo>
                        <a:pt x="846" y="150"/>
                      </a:lnTo>
                      <a:lnTo>
                        <a:pt x="840" y="144"/>
                      </a:lnTo>
                      <a:lnTo>
                        <a:pt x="816" y="150"/>
                      </a:lnTo>
                      <a:lnTo>
                        <a:pt x="810" y="150"/>
                      </a:lnTo>
                      <a:lnTo>
                        <a:pt x="798" y="102"/>
                      </a:lnTo>
                      <a:lnTo>
                        <a:pt x="756" y="84"/>
                      </a:lnTo>
                      <a:lnTo>
                        <a:pt x="720" y="84"/>
                      </a:lnTo>
                      <a:lnTo>
                        <a:pt x="720" y="66"/>
                      </a:lnTo>
                      <a:lnTo>
                        <a:pt x="714" y="48"/>
                      </a:lnTo>
                      <a:lnTo>
                        <a:pt x="720" y="48"/>
                      </a:lnTo>
                      <a:lnTo>
                        <a:pt x="726" y="42"/>
                      </a:lnTo>
                      <a:lnTo>
                        <a:pt x="726" y="30"/>
                      </a:lnTo>
                      <a:lnTo>
                        <a:pt x="720" y="30"/>
                      </a:lnTo>
                      <a:lnTo>
                        <a:pt x="708" y="24"/>
                      </a:lnTo>
                      <a:lnTo>
                        <a:pt x="702" y="18"/>
                      </a:lnTo>
                      <a:lnTo>
                        <a:pt x="696" y="18"/>
                      </a:lnTo>
                      <a:lnTo>
                        <a:pt x="690" y="0"/>
                      </a:lnTo>
                      <a:lnTo>
                        <a:pt x="642" y="0"/>
                      </a:lnTo>
                      <a:lnTo>
                        <a:pt x="630" y="6"/>
                      </a:lnTo>
                      <a:lnTo>
                        <a:pt x="600" y="6"/>
                      </a:lnTo>
                      <a:lnTo>
                        <a:pt x="600" y="18"/>
                      </a:lnTo>
                      <a:lnTo>
                        <a:pt x="594" y="24"/>
                      </a:lnTo>
                      <a:lnTo>
                        <a:pt x="558" y="24"/>
                      </a:lnTo>
                      <a:lnTo>
                        <a:pt x="546" y="18"/>
                      </a:lnTo>
                      <a:lnTo>
                        <a:pt x="516" y="18"/>
                      </a:lnTo>
                      <a:lnTo>
                        <a:pt x="510" y="30"/>
                      </a:lnTo>
                      <a:lnTo>
                        <a:pt x="498" y="36"/>
                      </a:lnTo>
                      <a:lnTo>
                        <a:pt x="492" y="42"/>
                      </a:lnTo>
                      <a:lnTo>
                        <a:pt x="486" y="54"/>
                      </a:lnTo>
                      <a:lnTo>
                        <a:pt x="492" y="60"/>
                      </a:lnTo>
                      <a:lnTo>
                        <a:pt x="492" y="72"/>
                      </a:lnTo>
                      <a:lnTo>
                        <a:pt x="486" y="78"/>
                      </a:lnTo>
                      <a:lnTo>
                        <a:pt x="468" y="78"/>
                      </a:lnTo>
                      <a:lnTo>
                        <a:pt x="462" y="72"/>
                      </a:lnTo>
                      <a:lnTo>
                        <a:pt x="438" y="72"/>
                      </a:lnTo>
                      <a:lnTo>
                        <a:pt x="426" y="78"/>
                      </a:lnTo>
                      <a:lnTo>
                        <a:pt x="420" y="78"/>
                      </a:lnTo>
                      <a:lnTo>
                        <a:pt x="420" y="66"/>
                      </a:lnTo>
                      <a:lnTo>
                        <a:pt x="414" y="60"/>
                      </a:lnTo>
                      <a:lnTo>
                        <a:pt x="396" y="60"/>
                      </a:lnTo>
                      <a:lnTo>
                        <a:pt x="390" y="66"/>
                      </a:lnTo>
                      <a:lnTo>
                        <a:pt x="390" y="72"/>
                      </a:lnTo>
                      <a:lnTo>
                        <a:pt x="378" y="60"/>
                      </a:lnTo>
                      <a:lnTo>
                        <a:pt x="366" y="66"/>
                      </a:lnTo>
                      <a:lnTo>
                        <a:pt x="360" y="60"/>
                      </a:lnTo>
                      <a:lnTo>
                        <a:pt x="342" y="66"/>
                      </a:lnTo>
                      <a:lnTo>
                        <a:pt x="336" y="54"/>
                      </a:lnTo>
                      <a:lnTo>
                        <a:pt x="324" y="66"/>
                      </a:lnTo>
                      <a:lnTo>
                        <a:pt x="306" y="54"/>
                      </a:lnTo>
                      <a:lnTo>
                        <a:pt x="300" y="60"/>
                      </a:lnTo>
                      <a:lnTo>
                        <a:pt x="282" y="48"/>
                      </a:lnTo>
                      <a:lnTo>
                        <a:pt x="258" y="42"/>
                      </a:lnTo>
                      <a:lnTo>
                        <a:pt x="222" y="42"/>
                      </a:lnTo>
                      <a:lnTo>
                        <a:pt x="216" y="36"/>
                      </a:lnTo>
                      <a:lnTo>
                        <a:pt x="216" y="30"/>
                      </a:lnTo>
                      <a:lnTo>
                        <a:pt x="168" y="30"/>
                      </a:lnTo>
                      <a:lnTo>
                        <a:pt x="162" y="36"/>
                      </a:lnTo>
                      <a:lnTo>
                        <a:pt x="150" y="42"/>
                      </a:lnTo>
                      <a:lnTo>
                        <a:pt x="114" y="42"/>
                      </a:lnTo>
                      <a:lnTo>
                        <a:pt x="114" y="48"/>
                      </a:lnTo>
                      <a:lnTo>
                        <a:pt x="96" y="66"/>
                      </a:lnTo>
                      <a:lnTo>
                        <a:pt x="78" y="66"/>
                      </a:lnTo>
                      <a:lnTo>
                        <a:pt x="66" y="60"/>
                      </a:lnTo>
                      <a:lnTo>
                        <a:pt x="72" y="78"/>
                      </a:lnTo>
                      <a:lnTo>
                        <a:pt x="90" y="96"/>
                      </a:lnTo>
                      <a:lnTo>
                        <a:pt x="90" y="102"/>
                      </a:lnTo>
                      <a:lnTo>
                        <a:pt x="102" y="108"/>
                      </a:lnTo>
                      <a:lnTo>
                        <a:pt x="108" y="114"/>
                      </a:lnTo>
                      <a:lnTo>
                        <a:pt x="102" y="126"/>
                      </a:lnTo>
                      <a:lnTo>
                        <a:pt x="108" y="132"/>
                      </a:lnTo>
                      <a:lnTo>
                        <a:pt x="108" y="138"/>
                      </a:lnTo>
                      <a:lnTo>
                        <a:pt x="114" y="144"/>
                      </a:lnTo>
                      <a:lnTo>
                        <a:pt x="108" y="150"/>
                      </a:lnTo>
                      <a:lnTo>
                        <a:pt x="102" y="150"/>
                      </a:lnTo>
                      <a:lnTo>
                        <a:pt x="96" y="156"/>
                      </a:lnTo>
                      <a:lnTo>
                        <a:pt x="84" y="156"/>
                      </a:lnTo>
                      <a:lnTo>
                        <a:pt x="30" y="204"/>
                      </a:lnTo>
                      <a:lnTo>
                        <a:pt x="30" y="246"/>
                      </a:lnTo>
                      <a:lnTo>
                        <a:pt x="42" y="258"/>
                      </a:lnTo>
                      <a:lnTo>
                        <a:pt x="18" y="258"/>
                      </a:lnTo>
                      <a:lnTo>
                        <a:pt x="18" y="270"/>
                      </a:lnTo>
                      <a:lnTo>
                        <a:pt x="12" y="276"/>
                      </a:lnTo>
                      <a:lnTo>
                        <a:pt x="12" y="282"/>
                      </a:lnTo>
                      <a:lnTo>
                        <a:pt x="6" y="288"/>
                      </a:lnTo>
                      <a:lnTo>
                        <a:pt x="0" y="288"/>
                      </a:lnTo>
                      <a:lnTo>
                        <a:pt x="0" y="306"/>
                      </a:lnTo>
                      <a:lnTo>
                        <a:pt x="6" y="306"/>
                      </a:lnTo>
                      <a:lnTo>
                        <a:pt x="24" y="324"/>
                      </a:lnTo>
                      <a:close/>
                    </a:path>
                  </a:pathLst>
                </a:custGeom>
                <a:solidFill>
                  <a:srgbClr val="645746">
                    <a:lumMod val="40000"/>
                    <a:lumOff val="60000"/>
                  </a:srgbClr>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08" name="Switzerland" descr="© INSCALE GmbH, 15.06.2010"/>
                <p:cNvSpPr>
                  <a:spLocks/>
                </p:cNvSpPr>
                <p:nvPr/>
              </p:nvSpPr>
              <p:spPr bwMode="auto">
                <a:xfrm>
                  <a:off x="2770" y="1326"/>
                  <a:ext cx="74" cy="41"/>
                </a:xfrm>
                <a:custGeom>
                  <a:avLst/>
                  <a:gdLst>
                    <a:gd name="T0" fmla="*/ 2147483647 w 288"/>
                    <a:gd name="T1" fmla="*/ 2147483647 h 162"/>
                    <a:gd name="T2" fmla="*/ 2147483647 w 288"/>
                    <a:gd name="T3" fmla="*/ 2147483647 h 162"/>
                    <a:gd name="T4" fmla="*/ 2147483647 w 288"/>
                    <a:gd name="T5" fmla="*/ 2147483647 h 162"/>
                    <a:gd name="T6" fmla="*/ 2147483647 w 288"/>
                    <a:gd name="T7" fmla="*/ 2147483647 h 162"/>
                    <a:gd name="T8" fmla="*/ 2147483647 w 288"/>
                    <a:gd name="T9" fmla="*/ 2147483647 h 162"/>
                    <a:gd name="T10" fmla="*/ 2147483647 w 288"/>
                    <a:gd name="T11" fmla="*/ 2147483647 h 162"/>
                    <a:gd name="T12" fmla="*/ 2147483647 w 288"/>
                    <a:gd name="T13" fmla="*/ 2147483647 h 162"/>
                    <a:gd name="T14" fmla="*/ 0 w 288"/>
                    <a:gd name="T15" fmla="*/ 2147483647 h 162"/>
                    <a:gd name="T16" fmla="*/ 2147483647 w 288"/>
                    <a:gd name="T17" fmla="*/ 2147483647 h 162"/>
                    <a:gd name="T18" fmla="*/ 2147483647 w 288"/>
                    <a:gd name="T19" fmla="*/ 2147483647 h 162"/>
                    <a:gd name="T20" fmla="*/ 2147483647 w 288"/>
                    <a:gd name="T21" fmla="*/ 2147483647 h 162"/>
                    <a:gd name="T22" fmla="*/ 2147483647 w 288"/>
                    <a:gd name="T23" fmla="*/ 2147483647 h 162"/>
                    <a:gd name="T24" fmla="*/ 2147483647 w 288"/>
                    <a:gd name="T25" fmla="*/ 2147483647 h 162"/>
                    <a:gd name="T26" fmla="*/ 2147483647 w 288"/>
                    <a:gd name="T27" fmla="*/ 2147483647 h 162"/>
                    <a:gd name="T28" fmla="*/ 2147483647 w 288"/>
                    <a:gd name="T29" fmla="*/ 2147483647 h 162"/>
                    <a:gd name="T30" fmla="*/ 2147483647 w 288"/>
                    <a:gd name="T31" fmla="*/ 2147483647 h 162"/>
                    <a:gd name="T32" fmla="*/ 2147483647 w 288"/>
                    <a:gd name="T33" fmla="*/ 2147483647 h 162"/>
                    <a:gd name="T34" fmla="*/ 2147483647 w 288"/>
                    <a:gd name="T35" fmla="*/ 2147483647 h 162"/>
                    <a:gd name="T36" fmla="*/ 2147483647 w 288"/>
                    <a:gd name="T37" fmla="*/ 2147483647 h 162"/>
                    <a:gd name="T38" fmla="*/ 2147483647 w 288"/>
                    <a:gd name="T39" fmla="*/ 2147483647 h 162"/>
                    <a:gd name="T40" fmla="*/ 2147483647 w 288"/>
                    <a:gd name="T41" fmla="*/ 2147483647 h 162"/>
                    <a:gd name="T42" fmla="*/ 2147483647 w 288"/>
                    <a:gd name="T43" fmla="*/ 2147483647 h 162"/>
                    <a:gd name="T44" fmla="*/ 2147483647 w 288"/>
                    <a:gd name="T45" fmla="*/ 2147483647 h 162"/>
                    <a:gd name="T46" fmla="*/ 2147483647 w 288"/>
                    <a:gd name="T47" fmla="*/ 2147483647 h 162"/>
                    <a:gd name="T48" fmla="*/ 2147483647 w 288"/>
                    <a:gd name="T49" fmla="*/ 2147483647 h 162"/>
                    <a:gd name="T50" fmla="*/ 2147483647 w 288"/>
                    <a:gd name="T51" fmla="*/ 2147483647 h 162"/>
                    <a:gd name="T52" fmla="*/ 2147483647 w 288"/>
                    <a:gd name="T53" fmla="*/ 2147483647 h 162"/>
                    <a:gd name="T54" fmla="*/ 2147483647 w 288"/>
                    <a:gd name="T55" fmla="*/ 2147483647 h 162"/>
                    <a:gd name="T56" fmla="*/ 2147483647 w 288"/>
                    <a:gd name="T57" fmla="*/ 2147483647 h 162"/>
                    <a:gd name="T58" fmla="*/ 2147483647 w 288"/>
                    <a:gd name="T59" fmla="*/ 2147483647 h 162"/>
                    <a:gd name="T60" fmla="*/ 2147483647 w 288"/>
                    <a:gd name="T61" fmla="*/ 2147483647 h 162"/>
                    <a:gd name="T62" fmla="*/ 2147483647 w 288"/>
                    <a:gd name="T63" fmla="*/ 2147483647 h 162"/>
                    <a:gd name="T64" fmla="*/ 2147483647 w 288"/>
                    <a:gd name="T65" fmla="*/ 2147483647 h 162"/>
                    <a:gd name="T66" fmla="*/ 2147483647 w 288"/>
                    <a:gd name="T67" fmla="*/ 0 h 162"/>
                    <a:gd name="T68" fmla="*/ 2147483647 w 288"/>
                    <a:gd name="T69" fmla="*/ 2147483647 h 162"/>
                    <a:gd name="T70" fmla="*/ 2147483647 w 288"/>
                    <a:gd name="T71" fmla="*/ 2147483647 h 162"/>
                    <a:gd name="T72" fmla="*/ 2147483647 w 288"/>
                    <a:gd name="T73" fmla="*/ 2147483647 h 1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88"/>
                    <a:gd name="T112" fmla="*/ 0 h 162"/>
                    <a:gd name="T113" fmla="*/ 288 w 288"/>
                    <a:gd name="T114" fmla="*/ 162 h 16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88" h="162">
                      <a:moveTo>
                        <a:pt x="132" y="24"/>
                      </a:moveTo>
                      <a:lnTo>
                        <a:pt x="96" y="24"/>
                      </a:lnTo>
                      <a:lnTo>
                        <a:pt x="90" y="42"/>
                      </a:lnTo>
                      <a:lnTo>
                        <a:pt x="72" y="30"/>
                      </a:lnTo>
                      <a:lnTo>
                        <a:pt x="66" y="42"/>
                      </a:lnTo>
                      <a:lnTo>
                        <a:pt x="60" y="48"/>
                      </a:lnTo>
                      <a:lnTo>
                        <a:pt x="54" y="60"/>
                      </a:lnTo>
                      <a:lnTo>
                        <a:pt x="48" y="66"/>
                      </a:lnTo>
                      <a:lnTo>
                        <a:pt x="30" y="66"/>
                      </a:lnTo>
                      <a:lnTo>
                        <a:pt x="30" y="78"/>
                      </a:lnTo>
                      <a:lnTo>
                        <a:pt x="18" y="90"/>
                      </a:lnTo>
                      <a:lnTo>
                        <a:pt x="12" y="102"/>
                      </a:lnTo>
                      <a:lnTo>
                        <a:pt x="0" y="108"/>
                      </a:lnTo>
                      <a:lnTo>
                        <a:pt x="6" y="120"/>
                      </a:lnTo>
                      <a:lnTo>
                        <a:pt x="0" y="126"/>
                      </a:lnTo>
                      <a:lnTo>
                        <a:pt x="0" y="132"/>
                      </a:lnTo>
                      <a:lnTo>
                        <a:pt x="6" y="132"/>
                      </a:lnTo>
                      <a:lnTo>
                        <a:pt x="30" y="108"/>
                      </a:lnTo>
                      <a:lnTo>
                        <a:pt x="48" y="108"/>
                      </a:lnTo>
                      <a:lnTo>
                        <a:pt x="54" y="114"/>
                      </a:lnTo>
                      <a:lnTo>
                        <a:pt x="48" y="138"/>
                      </a:lnTo>
                      <a:lnTo>
                        <a:pt x="60" y="150"/>
                      </a:lnTo>
                      <a:lnTo>
                        <a:pt x="60" y="156"/>
                      </a:lnTo>
                      <a:lnTo>
                        <a:pt x="72" y="156"/>
                      </a:lnTo>
                      <a:lnTo>
                        <a:pt x="84" y="144"/>
                      </a:lnTo>
                      <a:lnTo>
                        <a:pt x="96" y="144"/>
                      </a:lnTo>
                      <a:lnTo>
                        <a:pt x="108" y="156"/>
                      </a:lnTo>
                      <a:lnTo>
                        <a:pt x="114" y="156"/>
                      </a:lnTo>
                      <a:lnTo>
                        <a:pt x="132" y="138"/>
                      </a:lnTo>
                      <a:lnTo>
                        <a:pt x="132" y="120"/>
                      </a:lnTo>
                      <a:lnTo>
                        <a:pt x="138" y="114"/>
                      </a:lnTo>
                      <a:lnTo>
                        <a:pt x="150" y="114"/>
                      </a:lnTo>
                      <a:lnTo>
                        <a:pt x="156" y="120"/>
                      </a:lnTo>
                      <a:lnTo>
                        <a:pt x="156" y="126"/>
                      </a:lnTo>
                      <a:lnTo>
                        <a:pt x="162" y="132"/>
                      </a:lnTo>
                      <a:lnTo>
                        <a:pt x="162" y="138"/>
                      </a:lnTo>
                      <a:lnTo>
                        <a:pt x="168" y="138"/>
                      </a:lnTo>
                      <a:lnTo>
                        <a:pt x="192" y="162"/>
                      </a:lnTo>
                      <a:lnTo>
                        <a:pt x="192" y="144"/>
                      </a:lnTo>
                      <a:lnTo>
                        <a:pt x="204" y="132"/>
                      </a:lnTo>
                      <a:lnTo>
                        <a:pt x="210" y="108"/>
                      </a:lnTo>
                      <a:lnTo>
                        <a:pt x="222" y="126"/>
                      </a:lnTo>
                      <a:lnTo>
                        <a:pt x="240" y="120"/>
                      </a:lnTo>
                      <a:lnTo>
                        <a:pt x="258" y="132"/>
                      </a:lnTo>
                      <a:lnTo>
                        <a:pt x="264" y="120"/>
                      </a:lnTo>
                      <a:lnTo>
                        <a:pt x="252" y="108"/>
                      </a:lnTo>
                      <a:lnTo>
                        <a:pt x="252" y="102"/>
                      </a:lnTo>
                      <a:lnTo>
                        <a:pt x="276" y="102"/>
                      </a:lnTo>
                      <a:lnTo>
                        <a:pt x="282" y="84"/>
                      </a:lnTo>
                      <a:lnTo>
                        <a:pt x="288" y="84"/>
                      </a:lnTo>
                      <a:lnTo>
                        <a:pt x="288" y="78"/>
                      </a:lnTo>
                      <a:lnTo>
                        <a:pt x="276" y="66"/>
                      </a:lnTo>
                      <a:lnTo>
                        <a:pt x="270" y="66"/>
                      </a:lnTo>
                      <a:lnTo>
                        <a:pt x="252" y="84"/>
                      </a:lnTo>
                      <a:lnTo>
                        <a:pt x="246" y="84"/>
                      </a:lnTo>
                      <a:lnTo>
                        <a:pt x="246" y="66"/>
                      </a:lnTo>
                      <a:lnTo>
                        <a:pt x="210" y="66"/>
                      </a:lnTo>
                      <a:lnTo>
                        <a:pt x="210" y="60"/>
                      </a:lnTo>
                      <a:lnTo>
                        <a:pt x="216" y="48"/>
                      </a:lnTo>
                      <a:lnTo>
                        <a:pt x="222" y="42"/>
                      </a:lnTo>
                      <a:lnTo>
                        <a:pt x="228" y="42"/>
                      </a:lnTo>
                      <a:lnTo>
                        <a:pt x="228" y="30"/>
                      </a:lnTo>
                      <a:lnTo>
                        <a:pt x="216" y="30"/>
                      </a:lnTo>
                      <a:lnTo>
                        <a:pt x="210" y="18"/>
                      </a:lnTo>
                      <a:lnTo>
                        <a:pt x="192" y="12"/>
                      </a:lnTo>
                      <a:lnTo>
                        <a:pt x="180" y="12"/>
                      </a:lnTo>
                      <a:lnTo>
                        <a:pt x="174" y="6"/>
                      </a:lnTo>
                      <a:lnTo>
                        <a:pt x="162" y="0"/>
                      </a:lnTo>
                      <a:lnTo>
                        <a:pt x="156" y="0"/>
                      </a:lnTo>
                      <a:lnTo>
                        <a:pt x="150" y="6"/>
                      </a:lnTo>
                      <a:lnTo>
                        <a:pt x="150" y="18"/>
                      </a:lnTo>
                      <a:lnTo>
                        <a:pt x="156" y="24"/>
                      </a:lnTo>
                      <a:lnTo>
                        <a:pt x="150" y="18"/>
                      </a:lnTo>
                      <a:lnTo>
                        <a:pt x="132" y="24"/>
                      </a:lnTo>
                      <a:close/>
                    </a:path>
                  </a:pathLst>
                </a:custGeom>
                <a:solidFill>
                  <a:srgbClr val="645746">
                    <a:lumMod val="40000"/>
                    <a:lumOff val="60000"/>
                  </a:srgbClr>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09" name="Sweden" descr="© INSCALE GmbH, 15.06.2010"/>
                <p:cNvSpPr>
                  <a:spLocks noEditPoints="1"/>
                </p:cNvSpPr>
                <p:nvPr/>
              </p:nvSpPr>
              <p:spPr bwMode="auto">
                <a:xfrm>
                  <a:off x="2854" y="924"/>
                  <a:ext cx="177" cy="253"/>
                </a:xfrm>
                <a:custGeom>
                  <a:avLst/>
                  <a:gdLst>
                    <a:gd name="T0" fmla="*/ 2147483647 w 690"/>
                    <a:gd name="T1" fmla="*/ 2147483647 h 990"/>
                    <a:gd name="T2" fmla="*/ 2147483647 w 690"/>
                    <a:gd name="T3" fmla="*/ 2147483647 h 990"/>
                    <a:gd name="T4" fmla="*/ 2147483647 w 690"/>
                    <a:gd name="T5" fmla="*/ 2147483647 h 990"/>
                    <a:gd name="T6" fmla="*/ 2147483647 w 690"/>
                    <a:gd name="T7" fmla="*/ 2147483647 h 990"/>
                    <a:gd name="T8" fmla="*/ 2147483647 w 690"/>
                    <a:gd name="T9" fmla="*/ 2147483647 h 990"/>
                    <a:gd name="T10" fmla="*/ 2147483647 w 690"/>
                    <a:gd name="T11" fmla="*/ 2147483647 h 990"/>
                    <a:gd name="T12" fmla="*/ 2147483647 w 690"/>
                    <a:gd name="T13" fmla="*/ 2147483647 h 990"/>
                    <a:gd name="T14" fmla="*/ 2147483647 w 690"/>
                    <a:gd name="T15" fmla="*/ 2147483647 h 990"/>
                    <a:gd name="T16" fmla="*/ 2147483647 w 690"/>
                    <a:gd name="T17" fmla="*/ 2147483647 h 990"/>
                    <a:gd name="T18" fmla="*/ 2147483647 w 690"/>
                    <a:gd name="T19" fmla="*/ 2147483647 h 990"/>
                    <a:gd name="T20" fmla="*/ 2147483647 w 690"/>
                    <a:gd name="T21" fmla="*/ 2147483647 h 990"/>
                    <a:gd name="T22" fmla="*/ 2147483647 w 690"/>
                    <a:gd name="T23" fmla="*/ 2147483647 h 990"/>
                    <a:gd name="T24" fmla="*/ 2147483647 w 690"/>
                    <a:gd name="T25" fmla="*/ 2147483647 h 990"/>
                    <a:gd name="T26" fmla="*/ 2147483647 w 690"/>
                    <a:gd name="T27" fmla="*/ 2147483647 h 990"/>
                    <a:gd name="T28" fmla="*/ 2147483647 w 690"/>
                    <a:gd name="T29" fmla="*/ 2147483647 h 990"/>
                    <a:gd name="T30" fmla="*/ 2147483647 w 690"/>
                    <a:gd name="T31" fmla="*/ 2147483647 h 990"/>
                    <a:gd name="T32" fmla="*/ 2147483647 w 690"/>
                    <a:gd name="T33" fmla="*/ 2147483647 h 990"/>
                    <a:gd name="T34" fmla="*/ 2147483647 w 690"/>
                    <a:gd name="T35" fmla="*/ 2147483647 h 990"/>
                    <a:gd name="T36" fmla="*/ 2147483647 w 690"/>
                    <a:gd name="T37" fmla="*/ 2147483647 h 990"/>
                    <a:gd name="T38" fmla="*/ 2147483647 w 690"/>
                    <a:gd name="T39" fmla="*/ 2147483647 h 990"/>
                    <a:gd name="T40" fmla="*/ 2147483647 w 690"/>
                    <a:gd name="T41" fmla="*/ 2147483647 h 990"/>
                    <a:gd name="T42" fmla="*/ 2147483647 w 690"/>
                    <a:gd name="T43" fmla="*/ 2147483647 h 990"/>
                    <a:gd name="T44" fmla="*/ 2147483647 w 690"/>
                    <a:gd name="T45" fmla="*/ 2147483647 h 990"/>
                    <a:gd name="T46" fmla="*/ 0 w 690"/>
                    <a:gd name="T47" fmla="*/ 2147483647 h 990"/>
                    <a:gd name="T48" fmla="*/ 2147483647 w 690"/>
                    <a:gd name="T49" fmla="*/ 2147483647 h 990"/>
                    <a:gd name="T50" fmla="*/ 2147483647 w 690"/>
                    <a:gd name="T51" fmla="*/ 2147483647 h 990"/>
                    <a:gd name="T52" fmla="*/ 2147483647 w 690"/>
                    <a:gd name="T53" fmla="*/ 2147483647 h 990"/>
                    <a:gd name="T54" fmla="*/ 2147483647 w 690"/>
                    <a:gd name="T55" fmla="*/ 2147483647 h 990"/>
                    <a:gd name="T56" fmla="*/ 2147483647 w 690"/>
                    <a:gd name="T57" fmla="*/ 2147483647 h 990"/>
                    <a:gd name="T58" fmla="*/ 2147483647 w 690"/>
                    <a:gd name="T59" fmla="*/ 2147483647 h 990"/>
                    <a:gd name="T60" fmla="*/ 2147483647 w 690"/>
                    <a:gd name="T61" fmla="*/ 2147483647 h 990"/>
                    <a:gd name="T62" fmla="*/ 2147483647 w 690"/>
                    <a:gd name="T63" fmla="*/ 2147483647 h 990"/>
                    <a:gd name="T64" fmla="*/ 2147483647 w 690"/>
                    <a:gd name="T65" fmla="*/ 2147483647 h 990"/>
                    <a:gd name="T66" fmla="*/ 2147483647 w 690"/>
                    <a:gd name="T67" fmla="*/ 2147483647 h 990"/>
                    <a:gd name="T68" fmla="*/ 2147483647 w 690"/>
                    <a:gd name="T69" fmla="*/ 2147483647 h 990"/>
                    <a:gd name="T70" fmla="*/ 2147483647 w 690"/>
                    <a:gd name="T71" fmla="*/ 2147483647 h 990"/>
                    <a:gd name="T72" fmla="*/ 2147483647 w 690"/>
                    <a:gd name="T73" fmla="*/ 2147483647 h 990"/>
                    <a:gd name="T74" fmla="*/ 2147483647 w 690"/>
                    <a:gd name="T75" fmla="*/ 2147483647 h 990"/>
                    <a:gd name="T76" fmla="*/ 2147483647 w 690"/>
                    <a:gd name="T77" fmla="*/ 2147483647 h 990"/>
                    <a:gd name="T78" fmla="*/ 2147483647 w 690"/>
                    <a:gd name="T79" fmla="*/ 2147483647 h 990"/>
                    <a:gd name="T80" fmla="*/ 2147483647 w 690"/>
                    <a:gd name="T81" fmla="*/ 2147483647 h 990"/>
                    <a:gd name="T82" fmla="*/ 2147483647 w 690"/>
                    <a:gd name="T83" fmla="*/ 2147483647 h 990"/>
                    <a:gd name="T84" fmla="*/ 2147483647 w 690"/>
                    <a:gd name="T85" fmla="*/ 2147483647 h 990"/>
                    <a:gd name="T86" fmla="*/ 2147483647 w 690"/>
                    <a:gd name="T87" fmla="*/ 2147483647 h 990"/>
                    <a:gd name="T88" fmla="*/ 2147483647 w 690"/>
                    <a:gd name="T89" fmla="*/ 2147483647 h 990"/>
                    <a:gd name="T90" fmla="*/ 2147483647 w 690"/>
                    <a:gd name="T91" fmla="*/ 2147483647 h 990"/>
                    <a:gd name="T92" fmla="*/ 2147483647 w 690"/>
                    <a:gd name="T93" fmla="*/ 2147483647 h 990"/>
                    <a:gd name="T94" fmla="*/ 2147483647 w 690"/>
                    <a:gd name="T95" fmla="*/ 2147483647 h 990"/>
                    <a:gd name="T96" fmla="*/ 2147483647 w 690"/>
                    <a:gd name="T97" fmla="*/ 2147483647 h 990"/>
                    <a:gd name="T98" fmla="*/ 2147483647 w 690"/>
                    <a:gd name="T99" fmla="*/ 2147483647 h 990"/>
                    <a:gd name="T100" fmla="*/ 2147483647 w 690"/>
                    <a:gd name="T101" fmla="*/ 2147483647 h 99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690"/>
                    <a:gd name="T154" fmla="*/ 0 h 990"/>
                    <a:gd name="T155" fmla="*/ 690 w 690"/>
                    <a:gd name="T156" fmla="*/ 990 h 99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690" h="990">
                      <a:moveTo>
                        <a:pt x="678" y="204"/>
                      </a:moveTo>
                      <a:lnTo>
                        <a:pt x="672" y="198"/>
                      </a:lnTo>
                      <a:lnTo>
                        <a:pt x="660" y="192"/>
                      </a:lnTo>
                      <a:lnTo>
                        <a:pt x="648" y="180"/>
                      </a:lnTo>
                      <a:lnTo>
                        <a:pt x="648" y="174"/>
                      </a:lnTo>
                      <a:lnTo>
                        <a:pt x="654" y="162"/>
                      </a:lnTo>
                      <a:lnTo>
                        <a:pt x="660" y="156"/>
                      </a:lnTo>
                      <a:lnTo>
                        <a:pt x="666" y="144"/>
                      </a:lnTo>
                      <a:lnTo>
                        <a:pt x="642" y="132"/>
                      </a:lnTo>
                      <a:lnTo>
                        <a:pt x="648" y="108"/>
                      </a:lnTo>
                      <a:lnTo>
                        <a:pt x="636" y="102"/>
                      </a:lnTo>
                      <a:lnTo>
                        <a:pt x="636" y="96"/>
                      </a:lnTo>
                      <a:lnTo>
                        <a:pt x="642" y="90"/>
                      </a:lnTo>
                      <a:lnTo>
                        <a:pt x="642" y="66"/>
                      </a:lnTo>
                      <a:lnTo>
                        <a:pt x="636" y="66"/>
                      </a:lnTo>
                      <a:lnTo>
                        <a:pt x="630" y="60"/>
                      </a:lnTo>
                      <a:lnTo>
                        <a:pt x="618" y="60"/>
                      </a:lnTo>
                      <a:lnTo>
                        <a:pt x="588" y="42"/>
                      </a:lnTo>
                      <a:lnTo>
                        <a:pt x="552" y="42"/>
                      </a:lnTo>
                      <a:lnTo>
                        <a:pt x="540" y="30"/>
                      </a:lnTo>
                      <a:lnTo>
                        <a:pt x="534" y="30"/>
                      </a:lnTo>
                      <a:lnTo>
                        <a:pt x="528" y="24"/>
                      </a:lnTo>
                      <a:lnTo>
                        <a:pt x="516" y="24"/>
                      </a:lnTo>
                      <a:lnTo>
                        <a:pt x="504" y="18"/>
                      </a:lnTo>
                      <a:lnTo>
                        <a:pt x="498" y="12"/>
                      </a:lnTo>
                      <a:lnTo>
                        <a:pt x="486" y="6"/>
                      </a:lnTo>
                      <a:lnTo>
                        <a:pt x="456" y="0"/>
                      </a:lnTo>
                      <a:lnTo>
                        <a:pt x="456" y="24"/>
                      </a:lnTo>
                      <a:lnTo>
                        <a:pt x="444" y="24"/>
                      </a:lnTo>
                      <a:lnTo>
                        <a:pt x="444" y="30"/>
                      </a:lnTo>
                      <a:lnTo>
                        <a:pt x="456" y="42"/>
                      </a:lnTo>
                      <a:lnTo>
                        <a:pt x="462" y="42"/>
                      </a:lnTo>
                      <a:lnTo>
                        <a:pt x="456" y="48"/>
                      </a:lnTo>
                      <a:lnTo>
                        <a:pt x="444" y="48"/>
                      </a:lnTo>
                      <a:lnTo>
                        <a:pt x="438" y="42"/>
                      </a:lnTo>
                      <a:lnTo>
                        <a:pt x="414" y="42"/>
                      </a:lnTo>
                      <a:lnTo>
                        <a:pt x="390" y="36"/>
                      </a:lnTo>
                      <a:lnTo>
                        <a:pt x="366" y="42"/>
                      </a:lnTo>
                      <a:lnTo>
                        <a:pt x="366" y="30"/>
                      </a:lnTo>
                      <a:lnTo>
                        <a:pt x="360" y="24"/>
                      </a:lnTo>
                      <a:lnTo>
                        <a:pt x="348" y="36"/>
                      </a:lnTo>
                      <a:lnTo>
                        <a:pt x="348" y="66"/>
                      </a:lnTo>
                      <a:lnTo>
                        <a:pt x="342" y="72"/>
                      </a:lnTo>
                      <a:lnTo>
                        <a:pt x="324" y="72"/>
                      </a:lnTo>
                      <a:lnTo>
                        <a:pt x="282" y="78"/>
                      </a:lnTo>
                      <a:lnTo>
                        <a:pt x="264" y="96"/>
                      </a:lnTo>
                      <a:lnTo>
                        <a:pt x="252" y="102"/>
                      </a:lnTo>
                      <a:lnTo>
                        <a:pt x="246" y="102"/>
                      </a:lnTo>
                      <a:lnTo>
                        <a:pt x="246" y="114"/>
                      </a:lnTo>
                      <a:lnTo>
                        <a:pt x="258" y="120"/>
                      </a:lnTo>
                      <a:lnTo>
                        <a:pt x="264" y="126"/>
                      </a:lnTo>
                      <a:lnTo>
                        <a:pt x="258" y="144"/>
                      </a:lnTo>
                      <a:lnTo>
                        <a:pt x="252" y="144"/>
                      </a:lnTo>
                      <a:lnTo>
                        <a:pt x="240" y="150"/>
                      </a:lnTo>
                      <a:lnTo>
                        <a:pt x="234" y="156"/>
                      </a:lnTo>
                      <a:lnTo>
                        <a:pt x="234" y="162"/>
                      </a:lnTo>
                      <a:lnTo>
                        <a:pt x="228" y="168"/>
                      </a:lnTo>
                      <a:lnTo>
                        <a:pt x="210" y="168"/>
                      </a:lnTo>
                      <a:lnTo>
                        <a:pt x="216" y="174"/>
                      </a:lnTo>
                      <a:lnTo>
                        <a:pt x="216" y="180"/>
                      </a:lnTo>
                      <a:lnTo>
                        <a:pt x="222" y="186"/>
                      </a:lnTo>
                      <a:lnTo>
                        <a:pt x="222" y="192"/>
                      </a:lnTo>
                      <a:lnTo>
                        <a:pt x="216" y="192"/>
                      </a:lnTo>
                      <a:lnTo>
                        <a:pt x="210" y="198"/>
                      </a:lnTo>
                      <a:lnTo>
                        <a:pt x="204" y="198"/>
                      </a:lnTo>
                      <a:lnTo>
                        <a:pt x="192" y="204"/>
                      </a:lnTo>
                      <a:lnTo>
                        <a:pt x="174" y="192"/>
                      </a:lnTo>
                      <a:lnTo>
                        <a:pt x="174" y="228"/>
                      </a:lnTo>
                      <a:lnTo>
                        <a:pt x="168" y="270"/>
                      </a:lnTo>
                      <a:lnTo>
                        <a:pt x="138" y="300"/>
                      </a:lnTo>
                      <a:lnTo>
                        <a:pt x="132" y="300"/>
                      </a:lnTo>
                      <a:lnTo>
                        <a:pt x="120" y="306"/>
                      </a:lnTo>
                      <a:lnTo>
                        <a:pt x="132" y="312"/>
                      </a:lnTo>
                      <a:lnTo>
                        <a:pt x="150" y="330"/>
                      </a:lnTo>
                      <a:lnTo>
                        <a:pt x="150" y="336"/>
                      </a:lnTo>
                      <a:lnTo>
                        <a:pt x="144" y="342"/>
                      </a:lnTo>
                      <a:lnTo>
                        <a:pt x="102" y="342"/>
                      </a:lnTo>
                      <a:lnTo>
                        <a:pt x="90" y="348"/>
                      </a:lnTo>
                      <a:lnTo>
                        <a:pt x="84" y="354"/>
                      </a:lnTo>
                      <a:lnTo>
                        <a:pt x="72" y="360"/>
                      </a:lnTo>
                      <a:lnTo>
                        <a:pt x="30" y="402"/>
                      </a:lnTo>
                      <a:lnTo>
                        <a:pt x="36" y="408"/>
                      </a:lnTo>
                      <a:lnTo>
                        <a:pt x="42" y="408"/>
                      </a:lnTo>
                      <a:lnTo>
                        <a:pt x="48" y="414"/>
                      </a:lnTo>
                      <a:lnTo>
                        <a:pt x="48" y="420"/>
                      </a:lnTo>
                      <a:lnTo>
                        <a:pt x="42" y="426"/>
                      </a:lnTo>
                      <a:lnTo>
                        <a:pt x="36" y="426"/>
                      </a:lnTo>
                      <a:lnTo>
                        <a:pt x="30" y="432"/>
                      </a:lnTo>
                      <a:lnTo>
                        <a:pt x="30" y="444"/>
                      </a:lnTo>
                      <a:lnTo>
                        <a:pt x="54" y="468"/>
                      </a:lnTo>
                      <a:lnTo>
                        <a:pt x="54" y="480"/>
                      </a:lnTo>
                      <a:lnTo>
                        <a:pt x="48" y="492"/>
                      </a:lnTo>
                      <a:lnTo>
                        <a:pt x="48" y="510"/>
                      </a:lnTo>
                      <a:lnTo>
                        <a:pt x="60" y="522"/>
                      </a:lnTo>
                      <a:lnTo>
                        <a:pt x="66" y="522"/>
                      </a:lnTo>
                      <a:lnTo>
                        <a:pt x="84" y="540"/>
                      </a:lnTo>
                      <a:lnTo>
                        <a:pt x="84" y="552"/>
                      </a:lnTo>
                      <a:lnTo>
                        <a:pt x="72" y="564"/>
                      </a:lnTo>
                      <a:lnTo>
                        <a:pt x="48" y="570"/>
                      </a:lnTo>
                      <a:lnTo>
                        <a:pt x="54" y="576"/>
                      </a:lnTo>
                      <a:lnTo>
                        <a:pt x="60" y="588"/>
                      </a:lnTo>
                      <a:lnTo>
                        <a:pt x="60" y="594"/>
                      </a:lnTo>
                      <a:lnTo>
                        <a:pt x="66" y="600"/>
                      </a:lnTo>
                      <a:lnTo>
                        <a:pt x="66" y="606"/>
                      </a:lnTo>
                      <a:lnTo>
                        <a:pt x="72" y="618"/>
                      </a:lnTo>
                      <a:lnTo>
                        <a:pt x="66" y="618"/>
                      </a:lnTo>
                      <a:lnTo>
                        <a:pt x="66" y="642"/>
                      </a:lnTo>
                      <a:lnTo>
                        <a:pt x="60" y="648"/>
                      </a:lnTo>
                      <a:lnTo>
                        <a:pt x="24" y="648"/>
                      </a:lnTo>
                      <a:lnTo>
                        <a:pt x="30" y="660"/>
                      </a:lnTo>
                      <a:lnTo>
                        <a:pt x="30" y="666"/>
                      </a:lnTo>
                      <a:lnTo>
                        <a:pt x="24" y="666"/>
                      </a:lnTo>
                      <a:lnTo>
                        <a:pt x="18" y="672"/>
                      </a:lnTo>
                      <a:lnTo>
                        <a:pt x="18" y="678"/>
                      </a:lnTo>
                      <a:lnTo>
                        <a:pt x="30" y="690"/>
                      </a:lnTo>
                      <a:lnTo>
                        <a:pt x="30" y="708"/>
                      </a:lnTo>
                      <a:lnTo>
                        <a:pt x="24" y="714"/>
                      </a:lnTo>
                      <a:lnTo>
                        <a:pt x="18" y="726"/>
                      </a:lnTo>
                      <a:lnTo>
                        <a:pt x="0" y="708"/>
                      </a:lnTo>
                      <a:lnTo>
                        <a:pt x="0" y="768"/>
                      </a:lnTo>
                      <a:lnTo>
                        <a:pt x="6" y="762"/>
                      </a:lnTo>
                      <a:lnTo>
                        <a:pt x="24" y="762"/>
                      </a:lnTo>
                      <a:lnTo>
                        <a:pt x="36" y="774"/>
                      </a:lnTo>
                      <a:lnTo>
                        <a:pt x="36" y="780"/>
                      </a:lnTo>
                      <a:lnTo>
                        <a:pt x="30" y="780"/>
                      </a:lnTo>
                      <a:lnTo>
                        <a:pt x="30" y="774"/>
                      </a:lnTo>
                      <a:lnTo>
                        <a:pt x="24" y="774"/>
                      </a:lnTo>
                      <a:lnTo>
                        <a:pt x="24" y="834"/>
                      </a:lnTo>
                      <a:lnTo>
                        <a:pt x="30" y="840"/>
                      </a:lnTo>
                      <a:lnTo>
                        <a:pt x="36" y="840"/>
                      </a:lnTo>
                      <a:lnTo>
                        <a:pt x="48" y="846"/>
                      </a:lnTo>
                      <a:lnTo>
                        <a:pt x="54" y="858"/>
                      </a:lnTo>
                      <a:lnTo>
                        <a:pt x="60" y="864"/>
                      </a:lnTo>
                      <a:lnTo>
                        <a:pt x="66" y="876"/>
                      </a:lnTo>
                      <a:lnTo>
                        <a:pt x="90" y="900"/>
                      </a:lnTo>
                      <a:lnTo>
                        <a:pt x="96" y="900"/>
                      </a:lnTo>
                      <a:lnTo>
                        <a:pt x="96" y="912"/>
                      </a:lnTo>
                      <a:lnTo>
                        <a:pt x="78" y="912"/>
                      </a:lnTo>
                      <a:lnTo>
                        <a:pt x="78" y="942"/>
                      </a:lnTo>
                      <a:lnTo>
                        <a:pt x="90" y="954"/>
                      </a:lnTo>
                      <a:lnTo>
                        <a:pt x="102" y="960"/>
                      </a:lnTo>
                      <a:lnTo>
                        <a:pt x="96" y="966"/>
                      </a:lnTo>
                      <a:lnTo>
                        <a:pt x="96" y="984"/>
                      </a:lnTo>
                      <a:lnTo>
                        <a:pt x="102" y="984"/>
                      </a:lnTo>
                      <a:lnTo>
                        <a:pt x="108" y="990"/>
                      </a:lnTo>
                      <a:lnTo>
                        <a:pt x="174" y="990"/>
                      </a:lnTo>
                      <a:lnTo>
                        <a:pt x="180" y="984"/>
                      </a:lnTo>
                      <a:lnTo>
                        <a:pt x="180" y="948"/>
                      </a:lnTo>
                      <a:lnTo>
                        <a:pt x="198" y="942"/>
                      </a:lnTo>
                      <a:lnTo>
                        <a:pt x="198" y="924"/>
                      </a:lnTo>
                      <a:lnTo>
                        <a:pt x="264" y="930"/>
                      </a:lnTo>
                      <a:lnTo>
                        <a:pt x="276" y="936"/>
                      </a:lnTo>
                      <a:lnTo>
                        <a:pt x="300" y="876"/>
                      </a:lnTo>
                      <a:lnTo>
                        <a:pt x="300" y="864"/>
                      </a:lnTo>
                      <a:lnTo>
                        <a:pt x="306" y="852"/>
                      </a:lnTo>
                      <a:lnTo>
                        <a:pt x="306" y="816"/>
                      </a:lnTo>
                      <a:lnTo>
                        <a:pt x="300" y="810"/>
                      </a:lnTo>
                      <a:lnTo>
                        <a:pt x="294" y="798"/>
                      </a:lnTo>
                      <a:lnTo>
                        <a:pt x="312" y="798"/>
                      </a:lnTo>
                      <a:lnTo>
                        <a:pt x="324" y="786"/>
                      </a:lnTo>
                      <a:lnTo>
                        <a:pt x="324" y="780"/>
                      </a:lnTo>
                      <a:lnTo>
                        <a:pt x="306" y="762"/>
                      </a:lnTo>
                      <a:lnTo>
                        <a:pt x="294" y="762"/>
                      </a:lnTo>
                      <a:lnTo>
                        <a:pt x="312" y="756"/>
                      </a:lnTo>
                      <a:lnTo>
                        <a:pt x="300" y="750"/>
                      </a:lnTo>
                      <a:lnTo>
                        <a:pt x="324" y="750"/>
                      </a:lnTo>
                      <a:lnTo>
                        <a:pt x="336" y="744"/>
                      </a:lnTo>
                      <a:lnTo>
                        <a:pt x="348" y="744"/>
                      </a:lnTo>
                      <a:lnTo>
                        <a:pt x="354" y="738"/>
                      </a:lnTo>
                      <a:lnTo>
                        <a:pt x="360" y="726"/>
                      </a:lnTo>
                      <a:lnTo>
                        <a:pt x="360" y="714"/>
                      </a:lnTo>
                      <a:lnTo>
                        <a:pt x="366" y="708"/>
                      </a:lnTo>
                      <a:lnTo>
                        <a:pt x="384" y="726"/>
                      </a:lnTo>
                      <a:lnTo>
                        <a:pt x="390" y="726"/>
                      </a:lnTo>
                      <a:lnTo>
                        <a:pt x="396" y="720"/>
                      </a:lnTo>
                      <a:lnTo>
                        <a:pt x="408" y="696"/>
                      </a:lnTo>
                      <a:lnTo>
                        <a:pt x="402" y="690"/>
                      </a:lnTo>
                      <a:lnTo>
                        <a:pt x="402" y="684"/>
                      </a:lnTo>
                      <a:lnTo>
                        <a:pt x="414" y="684"/>
                      </a:lnTo>
                      <a:lnTo>
                        <a:pt x="420" y="678"/>
                      </a:lnTo>
                      <a:lnTo>
                        <a:pt x="432" y="672"/>
                      </a:lnTo>
                      <a:lnTo>
                        <a:pt x="432" y="660"/>
                      </a:lnTo>
                      <a:lnTo>
                        <a:pt x="420" y="636"/>
                      </a:lnTo>
                      <a:lnTo>
                        <a:pt x="408" y="630"/>
                      </a:lnTo>
                      <a:lnTo>
                        <a:pt x="408" y="618"/>
                      </a:lnTo>
                      <a:lnTo>
                        <a:pt x="372" y="600"/>
                      </a:lnTo>
                      <a:lnTo>
                        <a:pt x="360" y="606"/>
                      </a:lnTo>
                      <a:lnTo>
                        <a:pt x="354" y="606"/>
                      </a:lnTo>
                      <a:lnTo>
                        <a:pt x="342" y="600"/>
                      </a:lnTo>
                      <a:lnTo>
                        <a:pt x="330" y="576"/>
                      </a:lnTo>
                      <a:lnTo>
                        <a:pt x="330" y="558"/>
                      </a:lnTo>
                      <a:lnTo>
                        <a:pt x="324" y="546"/>
                      </a:lnTo>
                      <a:lnTo>
                        <a:pt x="324" y="528"/>
                      </a:lnTo>
                      <a:lnTo>
                        <a:pt x="336" y="516"/>
                      </a:lnTo>
                      <a:lnTo>
                        <a:pt x="342" y="504"/>
                      </a:lnTo>
                      <a:lnTo>
                        <a:pt x="342" y="486"/>
                      </a:lnTo>
                      <a:lnTo>
                        <a:pt x="336" y="474"/>
                      </a:lnTo>
                      <a:lnTo>
                        <a:pt x="330" y="468"/>
                      </a:lnTo>
                      <a:lnTo>
                        <a:pt x="330" y="462"/>
                      </a:lnTo>
                      <a:lnTo>
                        <a:pt x="348" y="462"/>
                      </a:lnTo>
                      <a:lnTo>
                        <a:pt x="354" y="456"/>
                      </a:lnTo>
                      <a:lnTo>
                        <a:pt x="354" y="438"/>
                      </a:lnTo>
                      <a:lnTo>
                        <a:pt x="348" y="426"/>
                      </a:lnTo>
                      <a:lnTo>
                        <a:pt x="354" y="432"/>
                      </a:lnTo>
                      <a:lnTo>
                        <a:pt x="378" y="432"/>
                      </a:lnTo>
                      <a:lnTo>
                        <a:pt x="384" y="426"/>
                      </a:lnTo>
                      <a:lnTo>
                        <a:pt x="396" y="420"/>
                      </a:lnTo>
                      <a:lnTo>
                        <a:pt x="408" y="408"/>
                      </a:lnTo>
                      <a:lnTo>
                        <a:pt x="438" y="414"/>
                      </a:lnTo>
                      <a:lnTo>
                        <a:pt x="450" y="390"/>
                      </a:lnTo>
                      <a:lnTo>
                        <a:pt x="480" y="390"/>
                      </a:lnTo>
                      <a:lnTo>
                        <a:pt x="498" y="384"/>
                      </a:lnTo>
                      <a:lnTo>
                        <a:pt x="510" y="378"/>
                      </a:lnTo>
                      <a:lnTo>
                        <a:pt x="522" y="354"/>
                      </a:lnTo>
                      <a:lnTo>
                        <a:pt x="540" y="336"/>
                      </a:lnTo>
                      <a:lnTo>
                        <a:pt x="546" y="324"/>
                      </a:lnTo>
                      <a:lnTo>
                        <a:pt x="528" y="300"/>
                      </a:lnTo>
                      <a:lnTo>
                        <a:pt x="558" y="264"/>
                      </a:lnTo>
                      <a:lnTo>
                        <a:pt x="540" y="246"/>
                      </a:lnTo>
                      <a:lnTo>
                        <a:pt x="576" y="234"/>
                      </a:lnTo>
                      <a:lnTo>
                        <a:pt x="594" y="216"/>
                      </a:lnTo>
                      <a:lnTo>
                        <a:pt x="672" y="222"/>
                      </a:lnTo>
                      <a:lnTo>
                        <a:pt x="684" y="240"/>
                      </a:lnTo>
                      <a:lnTo>
                        <a:pt x="690" y="240"/>
                      </a:lnTo>
                      <a:lnTo>
                        <a:pt x="678" y="204"/>
                      </a:lnTo>
                      <a:close/>
                      <a:moveTo>
                        <a:pt x="390" y="828"/>
                      </a:moveTo>
                      <a:lnTo>
                        <a:pt x="390" y="840"/>
                      </a:lnTo>
                      <a:lnTo>
                        <a:pt x="396" y="852"/>
                      </a:lnTo>
                      <a:lnTo>
                        <a:pt x="396" y="864"/>
                      </a:lnTo>
                      <a:lnTo>
                        <a:pt x="402" y="870"/>
                      </a:lnTo>
                      <a:lnTo>
                        <a:pt x="402" y="876"/>
                      </a:lnTo>
                      <a:lnTo>
                        <a:pt x="414" y="852"/>
                      </a:lnTo>
                      <a:lnTo>
                        <a:pt x="426" y="852"/>
                      </a:lnTo>
                      <a:lnTo>
                        <a:pt x="432" y="846"/>
                      </a:lnTo>
                      <a:lnTo>
                        <a:pt x="438" y="834"/>
                      </a:lnTo>
                      <a:lnTo>
                        <a:pt x="438" y="822"/>
                      </a:lnTo>
                      <a:lnTo>
                        <a:pt x="432" y="816"/>
                      </a:lnTo>
                      <a:lnTo>
                        <a:pt x="450" y="798"/>
                      </a:lnTo>
                      <a:lnTo>
                        <a:pt x="444" y="798"/>
                      </a:lnTo>
                      <a:lnTo>
                        <a:pt x="438" y="804"/>
                      </a:lnTo>
                      <a:lnTo>
                        <a:pt x="420" y="804"/>
                      </a:lnTo>
                      <a:lnTo>
                        <a:pt x="408" y="810"/>
                      </a:lnTo>
                      <a:lnTo>
                        <a:pt x="390" y="828"/>
                      </a:lnTo>
                      <a:close/>
                      <a:moveTo>
                        <a:pt x="300" y="900"/>
                      </a:moveTo>
                      <a:lnTo>
                        <a:pt x="300" y="912"/>
                      </a:lnTo>
                      <a:lnTo>
                        <a:pt x="294" y="924"/>
                      </a:lnTo>
                      <a:lnTo>
                        <a:pt x="300" y="918"/>
                      </a:lnTo>
                      <a:lnTo>
                        <a:pt x="312" y="912"/>
                      </a:lnTo>
                      <a:lnTo>
                        <a:pt x="318" y="900"/>
                      </a:lnTo>
                      <a:lnTo>
                        <a:pt x="318" y="894"/>
                      </a:lnTo>
                      <a:lnTo>
                        <a:pt x="324" y="888"/>
                      </a:lnTo>
                      <a:lnTo>
                        <a:pt x="324" y="882"/>
                      </a:lnTo>
                      <a:lnTo>
                        <a:pt x="342" y="858"/>
                      </a:lnTo>
                      <a:lnTo>
                        <a:pt x="336" y="840"/>
                      </a:lnTo>
                      <a:lnTo>
                        <a:pt x="330" y="852"/>
                      </a:lnTo>
                      <a:lnTo>
                        <a:pt x="312" y="870"/>
                      </a:lnTo>
                      <a:lnTo>
                        <a:pt x="300" y="894"/>
                      </a:lnTo>
                      <a:lnTo>
                        <a:pt x="300" y="900"/>
                      </a:lnTo>
                      <a:close/>
                    </a:path>
                  </a:pathLst>
                </a:custGeom>
                <a:solidFill>
                  <a:srgbClr val="645746">
                    <a:lumMod val="40000"/>
                    <a:lumOff val="60000"/>
                  </a:srgbClr>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10" name="Spain" descr="© INSCALE GmbH, 15.06.2010"/>
                <p:cNvSpPr>
                  <a:spLocks noEditPoints="1"/>
                </p:cNvSpPr>
                <p:nvPr/>
              </p:nvSpPr>
              <p:spPr bwMode="auto">
                <a:xfrm>
                  <a:off x="2515" y="1409"/>
                  <a:ext cx="224" cy="158"/>
                </a:xfrm>
                <a:custGeom>
                  <a:avLst/>
                  <a:gdLst>
                    <a:gd name="T0" fmla="*/ 2147483647 w 876"/>
                    <a:gd name="T1" fmla="*/ 2147483647 h 618"/>
                    <a:gd name="T2" fmla="*/ 2147483647 w 876"/>
                    <a:gd name="T3" fmla="*/ 2147483647 h 618"/>
                    <a:gd name="T4" fmla="*/ 2147483647 w 876"/>
                    <a:gd name="T5" fmla="*/ 2147483647 h 618"/>
                    <a:gd name="T6" fmla="*/ 2147483647 w 876"/>
                    <a:gd name="T7" fmla="*/ 2147483647 h 618"/>
                    <a:gd name="T8" fmla="*/ 2147483647 w 876"/>
                    <a:gd name="T9" fmla="*/ 2147483647 h 618"/>
                    <a:gd name="T10" fmla="*/ 2147483647 w 876"/>
                    <a:gd name="T11" fmla="*/ 2147483647 h 618"/>
                    <a:gd name="T12" fmla="*/ 2147483647 w 876"/>
                    <a:gd name="T13" fmla="*/ 2147483647 h 618"/>
                    <a:gd name="T14" fmla="*/ 2147483647 w 876"/>
                    <a:gd name="T15" fmla="*/ 2147483647 h 618"/>
                    <a:gd name="T16" fmla="*/ 2147483647 w 876"/>
                    <a:gd name="T17" fmla="*/ 2147483647 h 618"/>
                    <a:gd name="T18" fmla="*/ 2147483647 w 876"/>
                    <a:gd name="T19" fmla="*/ 2147483647 h 618"/>
                    <a:gd name="T20" fmla="*/ 2147483647 w 876"/>
                    <a:gd name="T21" fmla="*/ 2147483647 h 618"/>
                    <a:gd name="T22" fmla="*/ 2147483647 w 876"/>
                    <a:gd name="T23" fmla="*/ 2147483647 h 618"/>
                    <a:gd name="T24" fmla="*/ 2147483647 w 876"/>
                    <a:gd name="T25" fmla="*/ 2147483647 h 618"/>
                    <a:gd name="T26" fmla="*/ 2147483647 w 876"/>
                    <a:gd name="T27" fmla="*/ 2147483647 h 618"/>
                    <a:gd name="T28" fmla="*/ 2147483647 w 876"/>
                    <a:gd name="T29" fmla="*/ 2147483647 h 618"/>
                    <a:gd name="T30" fmla="*/ 2147483647 w 876"/>
                    <a:gd name="T31" fmla="*/ 2147483647 h 618"/>
                    <a:gd name="T32" fmla="*/ 2147483647 w 876"/>
                    <a:gd name="T33" fmla="*/ 2147483647 h 618"/>
                    <a:gd name="T34" fmla="*/ 2147483647 w 876"/>
                    <a:gd name="T35" fmla="*/ 2147483647 h 618"/>
                    <a:gd name="T36" fmla="*/ 2147483647 w 876"/>
                    <a:gd name="T37" fmla="*/ 2147483647 h 618"/>
                    <a:gd name="T38" fmla="*/ 2147483647 w 876"/>
                    <a:gd name="T39" fmla="*/ 2147483647 h 618"/>
                    <a:gd name="T40" fmla="*/ 2147483647 w 876"/>
                    <a:gd name="T41" fmla="*/ 0 h 618"/>
                    <a:gd name="T42" fmla="*/ 2147483647 w 876"/>
                    <a:gd name="T43" fmla="*/ 2147483647 h 618"/>
                    <a:gd name="T44" fmla="*/ 0 w 876"/>
                    <a:gd name="T45" fmla="*/ 2147483647 h 618"/>
                    <a:gd name="T46" fmla="*/ 2147483647 w 876"/>
                    <a:gd name="T47" fmla="*/ 2147483647 h 618"/>
                    <a:gd name="T48" fmla="*/ 2147483647 w 876"/>
                    <a:gd name="T49" fmla="*/ 2147483647 h 618"/>
                    <a:gd name="T50" fmla="*/ 2147483647 w 876"/>
                    <a:gd name="T51" fmla="*/ 2147483647 h 618"/>
                    <a:gd name="T52" fmla="*/ 2147483647 w 876"/>
                    <a:gd name="T53" fmla="*/ 2147483647 h 618"/>
                    <a:gd name="T54" fmla="*/ 2147483647 w 876"/>
                    <a:gd name="T55" fmla="*/ 2147483647 h 618"/>
                    <a:gd name="T56" fmla="*/ 2147483647 w 876"/>
                    <a:gd name="T57" fmla="*/ 2147483647 h 618"/>
                    <a:gd name="T58" fmla="*/ 2147483647 w 876"/>
                    <a:gd name="T59" fmla="*/ 2147483647 h 618"/>
                    <a:gd name="T60" fmla="*/ 2147483647 w 876"/>
                    <a:gd name="T61" fmla="*/ 2147483647 h 618"/>
                    <a:gd name="T62" fmla="*/ 2147483647 w 876"/>
                    <a:gd name="T63" fmla="*/ 2147483647 h 618"/>
                    <a:gd name="T64" fmla="*/ 2147483647 w 876"/>
                    <a:gd name="T65" fmla="*/ 2147483647 h 618"/>
                    <a:gd name="T66" fmla="*/ 2147483647 w 876"/>
                    <a:gd name="T67" fmla="*/ 2147483647 h 618"/>
                    <a:gd name="T68" fmla="*/ 2147483647 w 876"/>
                    <a:gd name="T69" fmla="*/ 2147483647 h 618"/>
                    <a:gd name="T70" fmla="*/ 2147483647 w 876"/>
                    <a:gd name="T71" fmla="*/ 2147483647 h 618"/>
                    <a:gd name="T72" fmla="*/ 2147483647 w 876"/>
                    <a:gd name="T73" fmla="*/ 2147483647 h 618"/>
                    <a:gd name="T74" fmla="*/ 2147483647 w 876"/>
                    <a:gd name="T75" fmla="*/ 2147483647 h 618"/>
                    <a:gd name="T76" fmla="*/ 2147483647 w 876"/>
                    <a:gd name="T77" fmla="*/ 2147483647 h 618"/>
                    <a:gd name="T78" fmla="*/ 2147483647 w 876"/>
                    <a:gd name="T79" fmla="*/ 2147483647 h 618"/>
                    <a:gd name="T80" fmla="*/ 2147483647 w 876"/>
                    <a:gd name="T81" fmla="*/ 2147483647 h 618"/>
                    <a:gd name="T82" fmla="*/ 2147483647 w 876"/>
                    <a:gd name="T83" fmla="*/ 2147483647 h 618"/>
                    <a:gd name="T84" fmla="*/ 2147483647 w 876"/>
                    <a:gd name="T85" fmla="*/ 2147483647 h 618"/>
                    <a:gd name="T86" fmla="*/ 2147483647 w 876"/>
                    <a:gd name="T87" fmla="*/ 2147483647 h 618"/>
                    <a:gd name="T88" fmla="*/ 2147483647 w 876"/>
                    <a:gd name="T89" fmla="*/ 2147483647 h 618"/>
                    <a:gd name="T90" fmla="*/ 2147483647 w 876"/>
                    <a:gd name="T91" fmla="*/ 2147483647 h 618"/>
                    <a:gd name="T92" fmla="*/ 2147483647 w 876"/>
                    <a:gd name="T93" fmla="*/ 2147483647 h 618"/>
                    <a:gd name="T94" fmla="*/ 2147483647 w 876"/>
                    <a:gd name="T95" fmla="*/ 2147483647 h 618"/>
                    <a:gd name="T96" fmla="*/ 2147483647 w 876"/>
                    <a:gd name="T97" fmla="*/ 2147483647 h 618"/>
                    <a:gd name="T98" fmla="*/ 2147483647 w 876"/>
                    <a:gd name="T99" fmla="*/ 2147483647 h 618"/>
                    <a:gd name="T100" fmla="*/ 2147483647 w 876"/>
                    <a:gd name="T101" fmla="*/ 2147483647 h 618"/>
                    <a:gd name="T102" fmla="*/ 2147483647 w 876"/>
                    <a:gd name="T103" fmla="*/ 2147483647 h 618"/>
                    <a:gd name="T104" fmla="*/ 2147483647 w 876"/>
                    <a:gd name="T105" fmla="*/ 2147483647 h 618"/>
                    <a:gd name="T106" fmla="*/ 2147483647 w 876"/>
                    <a:gd name="T107" fmla="*/ 2147483647 h 618"/>
                    <a:gd name="T108" fmla="*/ 2147483647 w 876"/>
                    <a:gd name="T109" fmla="*/ 2147483647 h 6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876"/>
                    <a:gd name="T166" fmla="*/ 0 h 618"/>
                    <a:gd name="T167" fmla="*/ 876 w 876"/>
                    <a:gd name="T168" fmla="*/ 618 h 6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876" h="618">
                      <a:moveTo>
                        <a:pt x="804" y="318"/>
                      </a:moveTo>
                      <a:lnTo>
                        <a:pt x="798" y="312"/>
                      </a:lnTo>
                      <a:lnTo>
                        <a:pt x="798" y="306"/>
                      </a:lnTo>
                      <a:lnTo>
                        <a:pt x="786" y="306"/>
                      </a:lnTo>
                      <a:lnTo>
                        <a:pt x="762" y="318"/>
                      </a:lnTo>
                      <a:lnTo>
                        <a:pt x="750" y="330"/>
                      </a:lnTo>
                      <a:lnTo>
                        <a:pt x="750" y="336"/>
                      </a:lnTo>
                      <a:lnTo>
                        <a:pt x="756" y="342"/>
                      </a:lnTo>
                      <a:lnTo>
                        <a:pt x="768" y="342"/>
                      </a:lnTo>
                      <a:lnTo>
                        <a:pt x="774" y="348"/>
                      </a:lnTo>
                      <a:lnTo>
                        <a:pt x="774" y="354"/>
                      </a:lnTo>
                      <a:lnTo>
                        <a:pt x="804" y="354"/>
                      </a:lnTo>
                      <a:lnTo>
                        <a:pt x="816" y="342"/>
                      </a:lnTo>
                      <a:lnTo>
                        <a:pt x="816" y="324"/>
                      </a:lnTo>
                      <a:lnTo>
                        <a:pt x="810" y="318"/>
                      </a:lnTo>
                      <a:lnTo>
                        <a:pt x="804" y="318"/>
                      </a:lnTo>
                      <a:close/>
                      <a:moveTo>
                        <a:pt x="672" y="390"/>
                      </a:moveTo>
                      <a:lnTo>
                        <a:pt x="678" y="396"/>
                      </a:lnTo>
                      <a:lnTo>
                        <a:pt x="684" y="396"/>
                      </a:lnTo>
                      <a:lnTo>
                        <a:pt x="690" y="390"/>
                      </a:lnTo>
                      <a:lnTo>
                        <a:pt x="690" y="372"/>
                      </a:lnTo>
                      <a:lnTo>
                        <a:pt x="684" y="372"/>
                      </a:lnTo>
                      <a:lnTo>
                        <a:pt x="672" y="384"/>
                      </a:lnTo>
                      <a:lnTo>
                        <a:pt x="672" y="390"/>
                      </a:lnTo>
                      <a:close/>
                      <a:moveTo>
                        <a:pt x="840" y="300"/>
                      </a:moveTo>
                      <a:lnTo>
                        <a:pt x="840" y="306"/>
                      </a:lnTo>
                      <a:lnTo>
                        <a:pt x="852" y="318"/>
                      </a:lnTo>
                      <a:lnTo>
                        <a:pt x="870" y="318"/>
                      </a:lnTo>
                      <a:lnTo>
                        <a:pt x="876" y="312"/>
                      </a:lnTo>
                      <a:lnTo>
                        <a:pt x="864" y="300"/>
                      </a:lnTo>
                      <a:lnTo>
                        <a:pt x="852" y="300"/>
                      </a:lnTo>
                      <a:lnTo>
                        <a:pt x="846" y="294"/>
                      </a:lnTo>
                      <a:lnTo>
                        <a:pt x="840" y="300"/>
                      </a:lnTo>
                      <a:close/>
                      <a:moveTo>
                        <a:pt x="804" y="150"/>
                      </a:moveTo>
                      <a:lnTo>
                        <a:pt x="798" y="138"/>
                      </a:lnTo>
                      <a:lnTo>
                        <a:pt x="798" y="132"/>
                      </a:lnTo>
                      <a:lnTo>
                        <a:pt x="810" y="120"/>
                      </a:lnTo>
                      <a:lnTo>
                        <a:pt x="798" y="114"/>
                      </a:lnTo>
                      <a:lnTo>
                        <a:pt x="792" y="108"/>
                      </a:lnTo>
                      <a:lnTo>
                        <a:pt x="792" y="102"/>
                      </a:lnTo>
                      <a:lnTo>
                        <a:pt x="780" y="102"/>
                      </a:lnTo>
                      <a:lnTo>
                        <a:pt x="780" y="108"/>
                      </a:lnTo>
                      <a:lnTo>
                        <a:pt x="774" y="114"/>
                      </a:lnTo>
                      <a:lnTo>
                        <a:pt x="756" y="114"/>
                      </a:lnTo>
                      <a:lnTo>
                        <a:pt x="750" y="108"/>
                      </a:lnTo>
                      <a:lnTo>
                        <a:pt x="726" y="108"/>
                      </a:lnTo>
                      <a:lnTo>
                        <a:pt x="726" y="102"/>
                      </a:lnTo>
                      <a:lnTo>
                        <a:pt x="708" y="102"/>
                      </a:lnTo>
                      <a:lnTo>
                        <a:pt x="696" y="108"/>
                      </a:lnTo>
                      <a:lnTo>
                        <a:pt x="690" y="84"/>
                      </a:lnTo>
                      <a:lnTo>
                        <a:pt x="672" y="84"/>
                      </a:lnTo>
                      <a:lnTo>
                        <a:pt x="672" y="78"/>
                      </a:lnTo>
                      <a:lnTo>
                        <a:pt x="666" y="72"/>
                      </a:lnTo>
                      <a:lnTo>
                        <a:pt x="648" y="72"/>
                      </a:lnTo>
                      <a:lnTo>
                        <a:pt x="642" y="78"/>
                      </a:lnTo>
                      <a:lnTo>
                        <a:pt x="642" y="90"/>
                      </a:lnTo>
                      <a:lnTo>
                        <a:pt x="624" y="96"/>
                      </a:lnTo>
                      <a:lnTo>
                        <a:pt x="624" y="84"/>
                      </a:lnTo>
                      <a:lnTo>
                        <a:pt x="594" y="84"/>
                      </a:lnTo>
                      <a:lnTo>
                        <a:pt x="582" y="72"/>
                      </a:lnTo>
                      <a:lnTo>
                        <a:pt x="570" y="72"/>
                      </a:lnTo>
                      <a:lnTo>
                        <a:pt x="564" y="78"/>
                      </a:lnTo>
                      <a:lnTo>
                        <a:pt x="546" y="60"/>
                      </a:lnTo>
                      <a:lnTo>
                        <a:pt x="510" y="60"/>
                      </a:lnTo>
                      <a:lnTo>
                        <a:pt x="516" y="54"/>
                      </a:lnTo>
                      <a:lnTo>
                        <a:pt x="516" y="48"/>
                      </a:lnTo>
                      <a:lnTo>
                        <a:pt x="504" y="36"/>
                      </a:lnTo>
                      <a:lnTo>
                        <a:pt x="498" y="36"/>
                      </a:lnTo>
                      <a:lnTo>
                        <a:pt x="492" y="42"/>
                      </a:lnTo>
                      <a:lnTo>
                        <a:pt x="486" y="36"/>
                      </a:lnTo>
                      <a:lnTo>
                        <a:pt x="450" y="36"/>
                      </a:lnTo>
                      <a:lnTo>
                        <a:pt x="390" y="24"/>
                      </a:lnTo>
                      <a:lnTo>
                        <a:pt x="378" y="24"/>
                      </a:lnTo>
                      <a:lnTo>
                        <a:pt x="348" y="36"/>
                      </a:lnTo>
                      <a:lnTo>
                        <a:pt x="294" y="30"/>
                      </a:lnTo>
                      <a:lnTo>
                        <a:pt x="258" y="12"/>
                      </a:lnTo>
                      <a:lnTo>
                        <a:pt x="234" y="12"/>
                      </a:lnTo>
                      <a:lnTo>
                        <a:pt x="216" y="18"/>
                      </a:lnTo>
                      <a:lnTo>
                        <a:pt x="162" y="18"/>
                      </a:lnTo>
                      <a:lnTo>
                        <a:pt x="150" y="12"/>
                      </a:lnTo>
                      <a:lnTo>
                        <a:pt x="138" y="12"/>
                      </a:lnTo>
                      <a:lnTo>
                        <a:pt x="126" y="6"/>
                      </a:lnTo>
                      <a:lnTo>
                        <a:pt x="120" y="0"/>
                      </a:lnTo>
                      <a:lnTo>
                        <a:pt x="108" y="0"/>
                      </a:lnTo>
                      <a:lnTo>
                        <a:pt x="96" y="6"/>
                      </a:lnTo>
                      <a:lnTo>
                        <a:pt x="72" y="30"/>
                      </a:lnTo>
                      <a:lnTo>
                        <a:pt x="60" y="30"/>
                      </a:lnTo>
                      <a:lnTo>
                        <a:pt x="48" y="36"/>
                      </a:lnTo>
                      <a:lnTo>
                        <a:pt x="30" y="36"/>
                      </a:lnTo>
                      <a:lnTo>
                        <a:pt x="6" y="48"/>
                      </a:lnTo>
                      <a:lnTo>
                        <a:pt x="0" y="60"/>
                      </a:lnTo>
                      <a:lnTo>
                        <a:pt x="0" y="72"/>
                      </a:lnTo>
                      <a:lnTo>
                        <a:pt x="6" y="78"/>
                      </a:lnTo>
                      <a:lnTo>
                        <a:pt x="12" y="90"/>
                      </a:lnTo>
                      <a:lnTo>
                        <a:pt x="24" y="96"/>
                      </a:lnTo>
                      <a:lnTo>
                        <a:pt x="30" y="102"/>
                      </a:lnTo>
                      <a:lnTo>
                        <a:pt x="18" y="138"/>
                      </a:lnTo>
                      <a:lnTo>
                        <a:pt x="24" y="144"/>
                      </a:lnTo>
                      <a:lnTo>
                        <a:pt x="24" y="150"/>
                      </a:lnTo>
                      <a:lnTo>
                        <a:pt x="30" y="144"/>
                      </a:lnTo>
                      <a:lnTo>
                        <a:pt x="54" y="132"/>
                      </a:lnTo>
                      <a:lnTo>
                        <a:pt x="78" y="132"/>
                      </a:lnTo>
                      <a:lnTo>
                        <a:pt x="78" y="138"/>
                      </a:lnTo>
                      <a:lnTo>
                        <a:pt x="66" y="150"/>
                      </a:lnTo>
                      <a:lnTo>
                        <a:pt x="60" y="150"/>
                      </a:lnTo>
                      <a:lnTo>
                        <a:pt x="60" y="156"/>
                      </a:lnTo>
                      <a:lnTo>
                        <a:pt x="72" y="156"/>
                      </a:lnTo>
                      <a:lnTo>
                        <a:pt x="78" y="150"/>
                      </a:lnTo>
                      <a:lnTo>
                        <a:pt x="96" y="150"/>
                      </a:lnTo>
                      <a:lnTo>
                        <a:pt x="102" y="156"/>
                      </a:lnTo>
                      <a:lnTo>
                        <a:pt x="114" y="156"/>
                      </a:lnTo>
                      <a:lnTo>
                        <a:pt x="120" y="150"/>
                      </a:lnTo>
                      <a:lnTo>
                        <a:pt x="120" y="144"/>
                      </a:lnTo>
                      <a:lnTo>
                        <a:pt x="174" y="144"/>
                      </a:lnTo>
                      <a:lnTo>
                        <a:pt x="174" y="162"/>
                      </a:lnTo>
                      <a:lnTo>
                        <a:pt x="180" y="162"/>
                      </a:lnTo>
                      <a:lnTo>
                        <a:pt x="192" y="168"/>
                      </a:lnTo>
                      <a:lnTo>
                        <a:pt x="192" y="174"/>
                      </a:lnTo>
                      <a:lnTo>
                        <a:pt x="168" y="198"/>
                      </a:lnTo>
                      <a:lnTo>
                        <a:pt x="144" y="210"/>
                      </a:lnTo>
                      <a:lnTo>
                        <a:pt x="138" y="216"/>
                      </a:lnTo>
                      <a:lnTo>
                        <a:pt x="138" y="222"/>
                      </a:lnTo>
                      <a:lnTo>
                        <a:pt x="144" y="222"/>
                      </a:lnTo>
                      <a:lnTo>
                        <a:pt x="150" y="228"/>
                      </a:lnTo>
                      <a:lnTo>
                        <a:pt x="150" y="240"/>
                      </a:lnTo>
                      <a:lnTo>
                        <a:pt x="144" y="258"/>
                      </a:lnTo>
                      <a:lnTo>
                        <a:pt x="144" y="276"/>
                      </a:lnTo>
                      <a:lnTo>
                        <a:pt x="138" y="276"/>
                      </a:lnTo>
                      <a:lnTo>
                        <a:pt x="132" y="282"/>
                      </a:lnTo>
                      <a:lnTo>
                        <a:pt x="132" y="294"/>
                      </a:lnTo>
                      <a:lnTo>
                        <a:pt x="138" y="300"/>
                      </a:lnTo>
                      <a:lnTo>
                        <a:pt x="138" y="312"/>
                      </a:lnTo>
                      <a:lnTo>
                        <a:pt x="126" y="324"/>
                      </a:lnTo>
                      <a:lnTo>
                        <a:pt x="90" y="324"/>
                      </a:lnTo>
                      <a:lnTo>
                        <a:pt x="114" y="348"/>
                      </a:lnTo>
                      <a:lnTo>
                        <a:pt x="114" y="360"/>
                      </a:lnTo>
                      <a:lnTo>
                        <a:pt x="120" y="366"/>
                      </a:lnTo>
                      <a:lnTo>
                        <a:pt x="132" y="372"/>
                      </a:lnTo>
                      <a:lnTo>
                        <a:pt x="132" y="378"/>
                      </a:lnTo>
                      <a:lnTo>
                        <a:pt x="120" y="390"/>
                      </a:lnTo>
                      <a:lnTo>
                        <a:pt x="108" y="396"/>
                      </a:lnTo>
                      <a:lnTo>
                        <a:pt x="96" y="408"/>
                      </a:lnTo>
                      <a:lnTo>
                        <a:pt x="96" y="414"/>
                      </a:lnTo>
                      <a:lnTo>
                        <a:pt x="102" y="420"/>
                      </a:lnTo>
                      <a:lnTo>
                        <a:pt x="102" y="426"/>
                      </a:lnTo>
                      <a:lnTo>
                        <a:pt x="108" y="438"/>
                      </a:lnTo>
                      <a:lnTo>
                        <a:pt x="114" y="444"/>
                      </a:lnTo>
                      <a:lnTo>
                        <a:pt x="126" y="444"/>
                      </a:lnTo>
                      <a:lnTo>
                        <a:pt x="126" y="450"/>
                      </a:lnTo>
                      <a:lnTo>
                        <a:pt x="114" y="462"/>
                      </a:lnTo>
                      <a:lnTo>
                        <a:pt x="102" y="462"/>
                      </a:lnTo>
                      <a:lnTo>
                        <a:pt x="96" y="474"/>
                      </a:lnTo>
                      <a:lnTo>
                        <a:pt x="90" y="480"/>
                      </a:lnTo>
                      <a:lnTo>
                        <a:pt x="90" y="528"/>
                      </a:lnTo>
                      <a:lnTo>
                        <a:pt x="120" y="528"/>
                      </a:lnTo>
                      <a:lnTo>
                        <a:pt x="144" y="546"/>
                      </a:lnTo>
                      <a:lnTo>
                        <a:pt x="162" y="546"/>
                      </a:lnTo>
                      <a:lnTo>
                        <a:pt x="156" y="576"/>
                      </a:lnTo>
                      <a:lnTo>
                        <a:pt x="162" y="576"/>
                      </a:lnTo>
                      <a:lnTo>
                        <a:pt x="162" y="594"/>
                      </a:lnTo>
                      <a:lnTo>
                        <a:pt x="168" y="606"/>
                      </a:lnTo>
                      <a:lnTo>
                        <a:pt x="174" y="612"/>
                      </a:lnTo>
                      <a:lnTo>
                        <a:pt x="192" y="612"/>
                      </a:lnTo>
                      <a:lnTo>
                        <a:pt x="198" y="618"/>
                      </a:lnTo>
                      <a:lnTo>
                        <a:pt x="204" y="618"/>
                      </a:lnTo>
                      <a:lnTo>
                        <a:pt x="210" y="612"/>
                      </a:lnTo>
                      <a:lnTo>
                        <a:pt x="222" y="606"/>
                      </a:lnTo>
                      <a:lnTo>
                        <a:pt x="240" y="588"/>
                      </a:lnTo>
                      <a:lnTo>
                        <a:pt x="252" y="582"/>
                      </a:lnTo>
                      <a:lnTo>
                        <a:pt x="264" y="582"/>
                      </a:lnTo>
                      <a:lnTo>
                        <a:pt x="294" y="564"/>
                      </a:lnTo>
                      <a:lnTo>
                        <a:pt x="360" y="564"/>
                      </a:lnTo>
                      <a:lnTo>
                        <a:pt x="366" y="558"/>
                      </a:lnTo>
                      <a:lnTo>
                        <a:pt x="378" y="558"/>
                      </a:lnTo>
                      <a:lnTo>
                        <a:pt x="390" y="570"/>
                      </a:lnTo>
                      <a:lnTo>
                        <a:pt x="396" y="570"/>
                      </a:lnTo>
                      <a:lnTo>
                        <a:pt x="408" y="564"/>
                      </a:lnTo>
                      <a:lnTo>
                        <a:pt x="420" y="564"/>
                      </a:lnTo>
                      <a:lnTo>
                        <a:pt x="426" y="558"/>
                      </a:lnTo>
                      <a:lnTo>
                        <a:pt x="432" y="558"/>
                      </a:lnTo>
                      <a:lnTo>
                        <a:pt x="432" y="570"/>
                      </a:lnTo>
                      <a:lnTo>
                        <a:pt x="438" y="570"/>
                      </a:lnTo>
                      <a:lnTo>
                        <a:pt x="450" y="558"/>
                      </a:lnTo>
                      <a:lnTo>
                        <a:pt x="462" y="534"/>
                      </a:lnTo>
                      <a:lnTo>
                        <a:pt x="462" y="522"/>
                      </a:lnTo>
                      <a:lnTo>
                        <a:pt x="498" y="492"/>
                      </a:lnTo>
                      <a:lnTo>
                        <a:pt x="528" y="492"/>
                      </a:lnTo>
                      <a:lnTo>
                        <a:pt x="534" y="474"/>
                      </a:lnTo>
                      <a:lnTo>
                        <a:pt x="534" y="468"/>
                      </a:lnTo>
                      <a:lnTo>
                        <a:pt x="540" y="462"/>
                      </a:lnTo>
                      <a:lnTo>
                        <a:pt x="540" y="450"/>
                      </a:lnTo>
                      <a:lnTo>
                        <a:pt x="546" y="444"/>
                      </a:lnTo>
                      <a:lnTo>
                        <a:pt x="552" y="432"/>
                      </a:lnTo>
                      <a:lnTo>
                        <a:pt x="552" y="426"/>
                      </a:lnTo>
                      <a:lnTo>
                        <a:pt x="570" y="426"/>
                      </a:lnTo>
                      <a:lnTo>
                        <a:pt x="594" y="414"/>
                      </a:lnTo>
                      <a:lnTo>
                        <a:pt x="600" y="408"/>
                      </a:lnTo>
                      <a:lnTo>
                        <a:pt x="594" y="396"/>
                      </a:lnTo>
                      <a:lnTo>
                        <a:pt x="588" y="390"/>
                      </a:lnTo>
                      <a:lnTo>
                        <a:pt x="582" y="378"/>
                      </a:lnTo>
                      <a:lnTo>
                        <a:pt x="576" y="372"/>
                      </a:lnTo>
                      <a:lnTo>
                        <a:pt x="570" y="372"/>
                      </a:lnTo>
                      <a:lnTo>
                        <a:pt x="570" y="336"/>
                      </a:lnTo>
                      <a:lnTo>
                        <a:pt x="582" y="312"/>
                      </a:lnTo>
                      <a:lnTo>
                        <a:pt x="594" y="306"/>
                      </a:lnTo>
                      <a:lnTo>
                        <a:pt x="600" y="294"/>
                      </a:lnTo>
                      <a:lnTo>
                        <a:pt x="612" y="282"/>
                      </a:lnTo>
                      <a:lnTo>
                        <a:pt x="618" y="270"/>
                      </a:lnTo>
                      <a:lnTo>
                        <a:pt x="630" y="258"/>
                      </a:lnTo>
                      <a:lnTo>
                        <a:pt x="642" y="258"/>
                      </a:lnTo>
                      <a:lnTo>
                        <a:pt x="654" y="246"/>
                      </a:lnTo>
                      <a:lnTo>
                        <a:pt x="654" y="240"/>
                      </a:lnTo>
                      <a:lnTo>
                        <a:pt x="648" y="240"/>
                      </a:lnTo>
                      <a:lnTo>
                        <a:pt x="648" y="228"/>
                      </a:lnTo>
                      <a:lnTo>
                        <a:pt x="654" y="222"/>
                      </a:lnTo>
                      <a:lnTo>
                        <a:pt x="726" y="198"/>
                      </a:lnTo>
                      <a:lnTo>
                        <a:pt x="750" y="186"/>
                      </a:lnTo>
                      <a:lnTo>
                        <a:pt x="756" y="174"/>
                      </a:lnTo>
                      <a:lnTo>
                        <a:pt x="768" y="168"/>
                      </a:lnTo>
                      <a:lnTo>
                        <a:pt x="774" y="168"/>
                      </a:lnTo>
                      <a:lnTo>
                        <a:pt x="786" y="156"/>
                      </a:lnTo>
                      <a:lnTo>
                        <a:pt x="798" y="156"/>
                      </a:lnTo>
                      <a:lnTo>
                        <a:pt x="804" y="150"/>
                      </a:lnTo>
                      <a:close/>
                    </a:path>
                  </a:pathLst>
                </a:custGeom>
                <a:solidFill>
                  <a:srgbClr val="645746">
                    <a:lumMod val="40000"/>
                    <a:lumOff val="60000"/>
                  </a:srgbClr>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11" name="Slovenia" descr="© INSCALE GmbH, 15.06.2010"/>
                <p:cNvSpPr>
                  <a:spLocks/>
                </p:cNvSpPr>
                <p:nvPr/>
              </p:nvSpPr>
              <p:spPr bwMode="auto">
                <a:xfrm>
                  <a:off x="2888" y="1344"/>
                  <a:ext cx="54" cy="31"/>
                </a:xfrm>
                <a:custGeom>
                  <a:avLst/>
                  <a:gdLst>
                    <a:gd name="T0" fmla="*/ 2147483647 w 210"/>
                    <a:gd name="T1" fmla="*/ 2147483647 h 120"/>
                    <a:gd name="T2" fmla="*/ 2147483647 w 210"/>
                    <a:gd name="T3" fmla="*/ 2147483647 h 120"/>
                    <a:gd name="T4" fmla="*/ 2147483647 w 210"/>
                    <a:gd name="T5" fmla="*/ 2147483647 h 120"/>
                    <a:gd name="T6" fmla="*/ 2147483647 w 210"/>
                    <a:gd name="T7" fmla="*/ 2147483647 h 120"/>
                    <a:gd name="T8" fmla="*/ 2147483647 w 210"/>
                    <a:gd name="T9" fmla="*/ 2147483647 h 120"/>
                    <a:gd name="T10" fmla="*/ 2147483647 w 210"/>
                    <a:gd name="T11" fmla="*/ 2147483647 h 120"/>
                    <a:gd name="T12" fmla="*/ 2147483647 w 210"/>
                    <a:gd name="T13" fmla="*/ 2147483647 h 120"/>
                    <a:gd name="T14" fmla="*/ 2147483647 w 210"/>
                    <a:gd name="T15" fmla="*/ 2147483647 h 120"/>
                    <a:gd name="T16" fmla="*/ 2147483647 w 210"/>
                    <a:gd name="T17" fmla="*/ 2147483647 h 120"/>
                    <a:gd name="T18" fmla="*/ 2147483647 w 210"/>
                    <a:gd name="T19" fmla="*/ 2147483647 h 120"/>
                    <a:gd name="T20" fmla="*/ 2147483647 w 210"/>
                    <a:gd name="T21" fmla="*/ 2147483647 h 120"/>
                    <a:gd name="T22" fmla="*/ 2147483647 w 210"/>
                    <a:gd name="T23" fmla="*/ 2147483647 h 120"/>
                    <a:gd name="T24" fmla="*/ 2147483647 w 210"/>
                    <a:gd name="T25" fmla="*/ 2147483647 h 120"/>
                    <a:gd name="T26" fmla="*/ 2147483647 w 210"/>
                    <a:gd name="T27" fmla="*/ 2147483647 h 120"/>
                    <a:gd name="T28" fmla="*/ 2147483647 w 210"/>
                    <a:gd name="T29" fmla="*/ 2147483647 h 120"/>
                    <a:gd name="T30" fmla="*/ 2147483647 w 210"/>
                    <a:gd name="T31" fmla="*/ 2147483647 h 120"/>
                    <a:gd name="T32" fmla="*/ 2147483647 w 210"/>
                    <a:gd name="T33" fmla="*/ 2147483647 h 120"/>
                    <a:gd name="T34" fmla="*/ 2147483647 w 210"/>
                    <a:gd name="T35" fmla="*/ 2147483647 h 120"/>
                    <a:gd name="T36" fmla="*/ 2147483647 w 210"/>
                    <a:gd name="T37" fmla="*/ 2147483647 h 120"/>
                    <a:gd name="T38" fmla="*/ 2147483647 w 210"/>
                    <a:gd name="T39" fmla="*/ 2147483647 h 120"/>
                    <a:gd name="T40" fmla="*/ 2147483647 w 210"/>
                    <a:gd name="T41" fmla="*/ 2147483647 h 120"/>
                    <a:gd name="T42" fmla="*/ 2147483647 w 210"/>
                    <a:gd name="T43" fmla="*/ 0 h 120"/>
                    <a:gd name="T44" fmla="*/ 2147483647 w 210"/>
                    <a:gd name="T45" fmla="*/ 2147483647 h 120"/>
                    <a:gd name="T46" fmla="*/ 2147483647 w 210"/>
                    <a:gd name="T47" fmla="*/ 2147483647 h 120"/>
                    <a:gd name="T48" fmla="*/ 2147483647 w 210"/>
                    <a:gd name="T49" fmla="*/ 2147483647 h 120"/>
                    <a:gd name="T50" fmla="*/ 2147483647 w 210"/>
                    <a:gd name="T51" fmla="*/ 2147483647 h 120"/>
                    <a:gd name="T52" fmla="*/ 2147483647 w 210"/>
                    <a:gd name="T53" fmla="*/ 2147483647 h 120"/>
                    <a:gd name="T54" fmla="*/ 2147483647 w 210"/>
                    <a:gd name="T55" fmla="*/ 2147483647 h 120"/>
                    <a:gd name="T56" fmla="*/ 2147483647 w 210"/>
                    <a:gd name="T57" fmla="*/ 2147483647 h 120"/>
                    <a:gd name="T58" fmla="*/ 2147483647 w 210"/>
                    <a:gd name="T59" fmla="*/ 2147483647 h 120"/>
                    <a:gd name="T60" fmla="*/ 2147483647 w 210"/>
                    <a:gd name="T61" fmla="*/ 2147483647 h 120"/>
                    <a:gd name="T62" fmla="*/ 2147483647 w 210"/>
                    <a:gd name="T63" fmla="*/ 2147483647 h 120"/>
                    <a:gd name="T64" fmla="*/ 2147483647 w 210"/>
                    <a:gd name="T65" fmla="*/ 2147483647 h 120"/>
                    <a:gd name="T66" fmla="*/ 2147483647 w 210"/>
                    <a:gd name="T67" fmla="*/ 2147483647 h 120"/>
                    <a:gd name="T68" fmla="*/ 0 w 210"/>
                    <a:gd name="T69" fmla="*/ 2147483647 h 120"/>
                    <a:gd name="T70" fmla="*/ 2147483647 w 210"/>
                    <a:gd name="T71" fmla="*/ 2147483647 h 120"/>
                    <a:gd name="T72" fmla="*/ 2147483647 w 210"/>
                    <a:gd name="T73" fmla="*/ 2147483647 h 120"/>
                    <a:gd name="T74" fmla="*/ 2147483647 w 210"/>
                    <a:gd name="T75" fmla="*/ 2147483647 h 120"/>
                    <a:gd name="T76" fmla="*/ 2147483647 w 210"/>
                    <a:gd name="T77" fmla="*/ 2147483647 h 120"/>
                    <a:gd name="T78" fmla="*/ 2147483647 w 210"/>
                    <a:gd name="T79" fmla="*/ 2147483647 h 120"/>
                    <a:gd name="T80" fmla="*/ 2147483647 w 210"/>
                    <a:gd name="T81" fmla="*/ 2147483647 h 120"/>
                    <a:gd name="T82" fmla="*/ 2147483647 w 210"/>
                    <a:gd name="T83" fmla="*/ 2147483647 h 120"/>
                    <a:gd name="T84" fmla="*/ 2147483647 w 210"/>
                    <a:gd name="T85" fmla="*/ 2147483647 h 120"/>
                    <a:gd name="T86" fmla="*/ 2147483647 w 210"/>
                    <a:gd name="T87" fmla="*/ 2147483647 h 12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10"/>
                    <a:gd name="T133" fmla="*/ 0 h 120"/>
                    <a:gd name="T134" fmla="*/ 210 w 210"/>
                    <a:gd name="T135" fmla="*/ 120 h 12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10" h="120">
                      <a:moveTo>
                        <a:pt x="24" y="120"/>
                      </a:moveTo>
                      <a:lnTo>
                        <a:pt x="42" y="120"/>
                      </a:lnTo>
                      <a:lnTo>
                        <a:pt x="42" y="108"/>
                      </a:lnTo>
                      <a:lnTo>
                        <a:pt x="54" y="114"/>
                      </a:lnTo>
                      <a:lnTo>
                        <a:pt x="72" y="114"/>
                      </a:lnTo>
                      <a:lnTo>
                        <a:pt x="78" y="102"/>
                      </a:lnTo>
                      <a:lnTo>
                        <a:pt x="78" y="108"/>
                      </a:lnTo>
                      <a:lnTo>
                        <a:pt x="84" y="114"/>
                      </a:lnTo>
                      <a:lnTo>
                        <a:pt x="126" y="114"/>
                      </a:lnTo>
                      <a:lnTo>
                        <a:pt x="126" y="96"/>
                      </a:lnTo>
                      <a:lnTo>
                        <a:pt x="138" y="90"/>
                      </a:lnTo>
                      <a:lnTo>
                        <a:pt x="150" y="78"/>
                      </a:lnTo>
                      <a:lnTo>
                        <a:pt x="150" y="72"/>
                      </a:lnTo>
                      <a:lnTo>
                        <a:pt x="144" y="66"/>
                      </a:lnTo>
                      <a:lnTo>
                        <a:pt x="144" y="54"/>
                      </a:lnTo>
                      <a:lnTo>
                        <a:pt x="174" y="54"/>
                      </a:lnTo>
                      <a:lnTo>
                        <a:pt x="186" y="48"/>
                      </a:lnTo>
                      <a:lnTo>
                        <a:pt x="186" y="36"/>
                      </a:lnTo>
                      <a:lnTo>
                        <a:pt x="210" y="36"/>
                      </a:lnTo>
                      <a:lnTo>
                        <a:pt x="192" y="24"/>
                      </a:lnTo>
                      <a:lnTo>
                        <a:pt x="186" y="6"/>
                      </a:lnTo>
                      <a:lnTo>
                        <a:pt x="180" y="0"/>
                      </a:lnTo>
                      <a:lnTo>
                        <a:pt x="174" y="12"/>
                      </a:lnTo>
                      <a:lnTo>
                        <a:pt x="168" y="30"/>
                      </a:lnTo>
                      <a:lnTo>
                        <a:pt x="144" y="24"/>
                      </a:lnTo>
                      <a:lnTo>
                        <a:pt x="132" y="30"/>
                      </a:lnTo>
                      <a:lnTo>
                        <a:pt x="84" y="30"/>
                      </a:lnTo>
                      <a:lnTo>
                        <a:pt x="84" y="42"/>
                      </a:lnTo>
                      <a:lnTo>
                        <a:pt x="54" y="42"/>
                      </a:lnTo>
                      <a:lnTo>
                        <a:pt x="48" y="36"/>
                      </a:lnTo>
                      <a:lnTo>
                        <a:pt x="30" y="36"/>
                      </a:lnTo>
                      <a:lnTo>
                        <a:pt x="24" y="42"/>
                      </a:lnTo>
                      <a:lnTo>
                        <a:pt x="6" y="42"/>
                      </a:lnTo>
                      <a:lnTo>
                        <a:pt x="6" y="48"/>
                      </a:lnTo>
                      <a:lnTo>
                        <a:pt x="0" y="54"/>
                      </a:lnTo>
                      <a:lnTo>
                        <a:pt x="12" y="60"/>
                      </a:lnTo>
                      <a:lnTo>
                        <a:pt x="6" y="96"/>
                      </a:lnTo>
                      <a:lnTo>
                        <a:pt x="18" y="96"/>
                      </a:lnTo>
                      <a:lnTo>
                        <a:pt x="30" y="102"/>
                      </a:lnTo>
                      <a:lnTo>
                        <a:pt x="36" y="102"/>
                      </a:lnTo>
                      <a:lnTo>
                        <a:pt x="36" y="108"/>
                      </a:lnTo>
                      <a:lnTo>
                        <a:pt x="30" y="108"/>
                      </a:lnTo>
                      <a:lnTo>
                        <a:pt x="30" y="114"/>
                      </a:lnTo>
                      <a:lnTo>
                        <a:pt x="24" y="120"/>
                      </a:lnTo>
                      <a:close/>
                    </a:path>
                  </a:pathLst>
                </a:custGeom>
                <a:solidFill>
                  <a:srgbClr val="C7BDAF"/>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12" name="Slovakia" descr="© INSCALE GmbH, 15.06.2010"/>
                <p:cNvSpPr>
                  <a:spLocks/>
                </p:cNvSpPr>
                <p:nvPr/>
              </p:nvSpPr>
              <p:spPr bwMode="auto">
                <a:xfrm>
                  <a:off x="2943" y="1292"/>
                  <a:ext cx="91" cy="37"/>
                </a:xfrm>
                <a:custGeom>
                  <a:avLst/>
                  <a:gdLst>
                    <a:gd name="T0" fmla="*/ 2147483647 w 354"/>
                    <a:gd name="T1" fmla="*/ 2147483647 h 144"/>
                    <a:gd name="T2" fmla="*/ 2147483647 w 354"/>
                    <a:gd name="T3" fmla="*/ 2147483647 h 144"/>
                    <a:gd name="T4" fmla="*/ 2147483647 w 354"/>
                    <a:gd name="T5" fmla="*/ 2147483647 h 144"/>
                    <a:gd name="T6" fmla="*/ 2147483647 w 354"/>
                    <a:gd name="T7" fmla="*/ 2147483647 h 144"/>
                    <a:gd name="T8" fmla="*/ 2147483647 w 354"/>
                    <a:gd name="T9" fmla="*/ 2147483647 h 144"/>
                    <a:gd name="T10" fmla="*/ 2147483647 w 354"/>
                    <a:gd name="T11" fmla="*/ 2147483647 h 144"/>
                    <a:gd name="T12" fmla="*/ 2147483647 w 354"/>
                    <a:gd name="T13" fmla="*/ 2147483647 h 144"/>
                    <a:gd name="T14" fmla="*/ 2147483647 w 354"/>
                    <a:gd name="T15" fmla="*/ 0 h 144"/>
                    <a:gd name="T16" fmla="*/ 2147483647 w 354"/>
                    <a:gd name="T17" fmla="*/ 2147483647 h 144"/>
                    <a:gd name="T18" fmla="*/ 2147483647 w 354"/>
                    <a:gd name="T19" fmla="*/ 0 h 144"/>
                    <a:gd name="T20" fmla="*/ 2147483647 w 354"/>
                    <a:gd name="T21" fmla="*/ 2147483647 h 144"/>
                    <a:gd name="T22" fmla="*/ 2147483647 w 354"/>
                    <a:gd name="T23" fmla="*/ 2147483647 h 144"/>
                    <a:gd name="T24" fmla="*/ 2147483647 w 354"/>
                    <a:gd name="T25" fmla="*/ 2147483647 h 144"/>
                    <a:gd name="T26" fmla="*/ 2147483647 w 354"/>
                    <a:gd name="T27" fmla="*/ 2147483647 h 144"/>
                    <a:gd name="T28" fmla="*/ 2147483647 w 354"/>
                    <a:gd name="T29" fmla="*/ 2147483647 h 144"/>
                    <a:gd name="T30" fmla="*/ 0 w 354"/>
                    <a:gd name="T31" fmla="*/ 2147483647 h 144"/>
                    <a:gd name="T32" fmla="*/ 2147483647 w 354"/>
                    <a:gd name="T33" fmla="*/ 2147483647 h 144"/>
                    <a:gd name="T34" fmla="*/ 2147483647 w 354"/>
                    <a:gd name="T35" fmla="*/ 2147483647 h 144"/>
                    <a:gd name="T36" fmla="*/ 2147483647 w 354"/>
                    <a:gd name="T37" fmla="*/ 2147483647 h 144"/>
                    <a:gd name="T38" fmla="*/ 2147483647 w 354"/>
                    <a:gd name="T39" fmla="*/ 2147483647 h 144"/>
                    <a:gd name="T40" fmla="*/ 2147483647 w 354"/>
                    <a:gd name="T41" fmla="*/ 2147483647 h 144"/>
                    <a:gd name="T42" fmla="*/ 2147483647 w 354"/>
                    <a:gd name="T43" fmla="*/ 2147483647 h 144"/>
                    <a:gd name="T44" fmla="*/ 2147483647 w 354"/>
                    <a:gd name="T45" fmla="*/ 2147483647 h 144"/>
                    <a:gd name="T46" fmla="*/ 2147483647 w 354"/>
                    <a:gd name="T47" fmla="*/ 2147483647 h 144"/>
                    <a:gd name="T48" fmla="*/ 2147483647 w 354"/>
                    <a:gd name="T49" fmla="*/ 2147483647 h 144"/>
                    <a:gd name="T50" fmla="*/ 2147483647 w 354"/>
                    <a:gd name="T51" fmla="*/ 2147483647 h 144"/>
                    <a:gd name="T52" fmla="*/ 2147483647 w 354"/>
                    <a:gd name="T53" fmla="*/ 2147483647 h 144"/>
                    <a:gd name="T54" fmla="*/ 2147483647 w 354"/>
                    <a:gd name="T55" fmla="*/ 2147483647 h 144"/>
                    <a:gd name="T56" fmla="*/ 2147483647 w 354"/>
                    <a:gd name="T57" fmla="*/ 2147483647 h 144"/>
                    <a:gd name="T58" fmla="*/ 2147483647 w 354"/>
                    <a:gd name="T59" fmla="*/ 2147483647 h 144"/>
                    <a:gd name="T60" fmla="*/ 2147483647 w 354"/>
                    <a:gd name="T61" fmla="*/ 2147483647 h 144"/>
                    <a:gd name="T62" fmla="*/ 2147483647 w 354"/>
                    <a:gd name="T63" fmla="*/ 2147483647 h 144"/>
                    <a:gd name="T64" fmla="*/ 2147483647 w 354"/>
                    <a:gd name="T65" fmla="*/ 2147483647 h 144"/>
                    <a:gd name="T66" fmla="*/ 2147483647 w 354"/>
                    <a:gd name="T67" fmla="*/ 2147483647 h 144"/>
                    <a:gd name="T68" fmla="*/ 2147483647 w 354"/>
                    <a:gd name="T69" fmla="*/ 2147483647 h 14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54"/>
                    <a:gd name="T106" fmla="*/ 0 h 144"/>
                    <a:gd name="T107" fmla="*/ 354 w 354"/>
                    <a:gd name="T108" fmla="*/ 144 h 14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54" h="144">
                      <a:moveTo>
                        <a:pt x="348" y="30"/>
                      </a:moveTo>
                      <a:lnTo>
                        <a:pt x="324" y="30"/>
                      </a:lnTo>
                      <a:lnTo>
                        <a:pt x="300" y="6"/>
                      </a:lnTo>
                      <a:lnTo>
                        <a:pt x="276" y="6"/>
                      </a:lnTo>
                      <a:lnTo>
                        <a:pt x="270" y="12"/>
                      </a:lnTo>
                      <a:lnTo>
                        <a:pt x="258" y="18"/>
                      </a:lnTo>
                      <a:lnTo>
                        <a:pt x="246" y="18"/>
                      </a:lnTo>
                      <a:lnTo>
                        <a:pt x="240" y="12"/>
                      </a:lnTo>
                      <a:lnTo>
                        <a:pt x="210" y="12"/>
                      </a:lnTo>
                      <a:lnTo>
                        <a:pt x="210" y="18"/>
                      </a:lnTo>
                      <a:lnTo>
                        <a:pt x="204" y="24"/>
                      </a:lnTo>
                      <a:lnTo>
                        <a:pt x="192" y="24"/>
                      </a:lnTo>
                      <a:lnTo>
                        <a:pt x="186" y="18"/>
                      </a:lnTo>
                      <a:lnTo>
                        <a:pt x="186" y="12"/>
                      </a:lnTo>
                      <a:lnTo>
                        <a:pt x="180" y="12"/>
                      </a:lnTo>
                      <a:lnTo>
                        <a:pt x="168" y="0"/>
                      </a:lnTo>
                      <a:lnTo>
                        <a:pt x="156" y="0"/>
                      </a:lnTo>
                      <a:lnTo>
                        <a:pt x="144" y="12"/>
                      </a:lnTo>
                      <a:lnTo>
                        <a:pt x="138" y="12"/>
                      </a:lnTo>
                      <a:lnTo>
                        <a:pt x="126" y="0"/>
                      </a:lnTo>
                      <a:lnTo>
                        <a:pt x="108" y="12"/>
                      </a:lnTo>
                      <a:lnTo>
                        <a:pt x="84" y="18"/>
                      </a:lnTo>
                      <a:lnTo>
                        <a:pt x="84" y="42"/>
                      </a:lnTo>
                      <a:lnTo>
                        <a:pt x="72" y="48"/>
                      </a:lnTo>
                      <a:lnTo>
                        <a:pt x="66" y="54"/>
                      </a:lnTo>
                      <a:lnTo>
                        <a:pt x="54" y="60"/>
                      </a:lnTo>
                      <a:lnTo>
                        <a:pt x="36" y="60"/>
                      </a:lnTo>
                      <a:lnTo>
                        <a:pt x="36" y="54"/>
                      </a:lnTo>
                      <a:lnTo>
                        <a:pt x="30" y="60"/>
                      </a:lnTo>
                      <a:lnTo>
                        <a:pt x="12" y="60"/>
                      </a:lnTo>
                      <a:lnTo>
                        <a:pt x="6" y="66"/>
                      </a:lnTo>
                      <a:lnTo>
                        <a:pt x="0" y="90"/>
                      </a:lnTo>
                      <a:lnTo>
                        <a:pt x="0" y="102"/>
                      </a:lnTo>
                      <a:lnTo>
                        <a:pt x="6" y="102"/>
                      </a:lnTo>
                      <a:lnTo>
                        <a:pt x="6" y="114"/>
                      </a:lnTo>
                      <a:lnTo>
                        <a:pt x="12" y="114"/>
                      </a:lnTo>
                      <a:lnTo>
                        <a:pt x="12" y="126"/>
                      </a:lnTo>
                      <a:lnTo>
                        <a:pt x="6" y="132"/>
                      </a:lnTo>
                      <a:lnTo>
                        <a:pt x="18" y="138"/>
                      </a:lnTo>
                      <a:lnTo>
                        <a:pt x="30" y="120"/>
                      </a:lnTo>
                      <a:lnTo>
                        <a:pt x="36" y="126"/>
                      </a:lnTo>
                      <a:lnTo>
                        <a:pt x="42" y="138"/>
                      </a:lnTo>
                      <a:lnTo>
                        <a:pt x="48" y="144"/>
                      </a:lnTo>
                      <a:lnTo>
                        <a:pt x="90" y="144"/>
                      </a:lnTo>
                      <a:lnTo>
                        <a:pt x="108" y="138"/>
                      </a:lnTo>
                      <a:lnTo>
                        <a:pt x="120" y="138"/>
                      </a:lnTo>
                      <a:lnTo>
                        <a:pt x="132" y="114"/>
                      </a:lnTo>
                      <a:lnTo>
                        <a:pt x="168" y="120"/>
                      </a:lnTo>
                      <a:lnTo>
                        <a:pt x="174" y="108"/>
                      </a:lnTo>
                      <a:lnTo>
                        <a:pt x="198" y="108"/>
                      </a:lnTo>
                      <a:lnTo>
                        <a:pt x="210" y="102"/>
                      </a:lnTo>
                      <a:lnTo>
                        <a:pt x="216" y="102"/>
                      </a:lnTo>
                      <a:lnTo>
                        <a:pt x="228" y="90"/>
                      </a:lnTo>
                      <a:lnTo>
                        <a:pt x="234" y="78"/>
                      </a:lnTo>
                      <a:lnTo>
                        <a:pt x="258" y="78"/>
                      </a:lnTo>
                      <a:lnTo>
                        <a:pt x="258" y="90"/>
                      </a:lnTo>
                      <a:lnTo>
                        <a:pt x="276" y="96"/>
                      </a:lnTo>
                      <a:lnTo>
                        <a:pt x="276" y="78"/>
                      </a:lnTo>
                      <a:lnTo>
                        <a:pt x="288" y="78"/>
                      </a:lnTo>
                      <a:lnTo>
                        <a:pt x="288" y="90"/>
                      </a:lnTo>
                      <a:lnTo>
                        <a:pt x="300" y="90"/>
                      </a:lnTo>
                      <a:lnTo>
                        <a:pt x="312" y="84"/>
                      </a:lnTo>
                      <a:lnTo>
                        <a:pt x="336" y="84"/>
                      </a:lnTo>
                      <a:lnTo>
                        <a:pt x="336" y="90"/>
                      </a:lnTo>
                      <a:lnTo>
                        <a:pt x="336" y="72"/>
                      </a:lnTo>
                      <a:lnTo>
                        <a:pt x="342" y="72"/>
                      </a:lnTo>
                      <a:lnTo>
                        <a:pt x="348" y="66"/>
                      </a:lnTo>
                      <a:lnTo>
                        <a:pt x="348" y="60"/>
                      </a:lnTo>
                      <a:lnTo>
                        <a:pt x="354" y="54"/>
                      </a:lnTo>
                      <a:lnTo>
                        <a:pt x="354" y="30"/>
                      </a:lnTo>
                      <a:lnTo>
                        <a:pt x="348" y="30"/>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13" name="Serbia" descr="© INSCALE GmbH, 15.06.2010"/>
                <p:cNvSpPr>
                  <a:spLocks noEditPoints="1"/>
                </p:cNvSpPr>
                <p:nvPr/>
              </p:nvSpPr>
              <p:spPr bwMode="auto">
                <a:xfrm>
                  <a:off x="2977" y="1360"/>
                  <a:ext cx="71" cy="87"/>
                </a:xfrm>
                <a:custGeom>
                  <a:avLst/>
                  <a:gdLst>
                    <a:gd name="T0" fmla="*/ 2147483647 w 276"/>
                    <a:gd name="T1" fmla="*/ 2147483647 h 342"/>
                    <a:gd name="T2" fmla="*/ 2147483647 w 276"/>
                    <a:gd name="T3" fmla="*/ 2147483647 h 342"/>
                    <a:gd name="T4" fmla="*/ 2147483647 w 276"/>
                    <a:gd name="T5" fmla="*/ 2147483647 h 342"/>
                    <a:gd name="T6" fmla="*/ 2147483647 w 276"/>
                    <a:gd name="T7" fmla="*/ 2147483647 h 342"/>
                    <a:gd name="T8" fmla="*/ 2147483647 w 276"/>
                    <a:gd name="T9" fmla="*/ 2147483647 h 342"/>
                    <a:gd name="T10" fmla="*/ 2147483647 w 276"/>
                    <a:gd name="T11" fmla="*/ 2147483647 h 342"/>
                    <a:gd name="T12" fmla="*/ 2147483647 w 276"/>
                    <a:gd name="T13" fmla="*/ 2147483647 h 342"/>
                    <a:gd name="T14" fmla="*/ 2147483647 w 276"/>
                    <a:gd name="T15" fmla="*/ 2147483647 h 342"/>
                    <a:gd name="T16" fmla="*/ 2147483647 w 276"/>
                    <a:gd name="T17" fmla="*/ 2147483647 h 342"/>
                    <a:gd name="T18" fmla="*/ 2147483647 w 276"/>
                    <a:gd name="T19" fmla="*/ 2147483647 h 342"/>
                    <a:gd name="T20" fmla="*/ 2147483647 w 276"/>
                    <a:gd name="T21" fmla="*/ 2147483647 h 342"/>
                    <a:gd name="T22" fmla="*/ 2147483647 w 276"/>
                    <a:gd name="T23" fmla="*/ 2147483647 h 342"/>
                    <a:gd name="T24" fmla="*/ 2147483647 w 276"/>
                    <a:gd name="T25" fmla="*/ 0 h 342"/>
                    <a:gd name="T26" fmla="*/ 2147483647 w 276"/>
                    <a:gd name="T27" fmla="*/ 2147483647 h 342"/>
                    <a:gd name="T28" fmla="*/ 0 w 276"/>
                    <a:gd name="T29" fmla="*/ 2147483647 h 342"/>
                    <a:gd name="T30" fmla="*/ 2147483647 w 276"/>
                    <a:gd name="T31" fmla="*/ 2147483647 h 342"/>
                    <a:gd name="T32" fmla="*/ 2147483647 w 276"/>
                    <a:gd name="T33" fmla="*/ 2147483647 h 342"/>
                    <a:gd name="T34" fmla="*/ 2147483647 w 276"/>
                    <a:gd name="T35" fmla="*/ 2147483647 h 342"/>
                    <a:gd name="T36" fmla="*/ 2147483647 w 276"/>
                    <a:gd name="T37" fmla="*/ 2147483647 h 342"/>
                    <a:gd name="T38" fmla="*/ 2147483647 w 276"/>
                    <a:gd name="T39" fmla="*/ 2147483647 h 342"/>
                    <a:gd name="T40" fmla="*/ 2147483647 w 276"/>
                    <a:gd name="T41" fmla="*/ 2147483647 h 342"/>
                    <a:gd name="T42" fmla="*/ 2147483647 w 276"/>
                    <a:gd name="T43" fmla="*/ 2147483647 h 342"/>
                    <a:gd name="T44" fmla="*/ 2147483647 w 276"/>
                    <a:gd name="T45" fmla="*/ 2147483647 h 342"/>
                    <a:gd name="T46" fmla="*/ 2147483647 w 276"/>
                    <a:gd name="T47" fmla="*/ 2147483647 h 342"/>
                    <a:gd name="T48" fmla="*/ 2147483647 w 276"/>
                    <a:gd name="T49" fmla="*/ 2147483647 h 342"/>
                    <a:gd name="T50" fmla="*/ 2147483647 w 276"/>
                    <a:gd name="T51" fmla="*/ 2147483647 h 342"/>
                    <a:gd name="T52" fmla="*/ 2147483647 w 276"/>
                    <a:gd name="T53" fmla="*/ 2147483647 h 342"/>
                    <a:gd name="T54" fmla="*/ 2147483647 w 276"/>
                    <a:gd name="T55" fmla="*/ 2147483647 h 342"/>
                    <a:gd name="T56" fmla="*/ 2147483647 w 276"/>
                    <a:gd name="T57" fmla="*/ 2147483647 h 342"/>
                    <a:gd name="T58" fmla="*/ 2147483647 w 276"/>
                    <a:gd name="T59" fmla="*/ 2147483647 h 342"/>
                    <a:gd name="T60" fmla="*/ 2147483647 w 276"/>
                    <a:gd name="T61" fmla="*/ 2147483647 h 342"/>
                    <a:gd name="T62" fmla="*/ 2147483647 w 276"/>
                    <a:gd name="T63" fmla="*/ 2147483647 h 342"/>
                    <a:gd name="T64" fmla="*/ 2147483647 w 276"/>
                    <a:gd name="T65" fmla="*/ 2147483647 h 342"/>
                    <a:gd name="T66" fmla="*/ 2147483647 w 276"/>
                    <a:gd name="T67" fmla="*/ 2147483647 h 342"/>
                    <a:gd name="T68" fmla="*/ 2147483647 w 276"/>
                    <a:gd name="T69" fmla="*/ 2147483647 h 342"/>
                    <a:gd name="T70" fmla="*/ 2147483647 w 276"/>
                    <a:gd name="T71" fmla="*/ 2147483647 h 342"/>
                    <a:gd name="T72" fmla="*/ 2147483647 w 276"/>
                    <a:gd name="T73" fmla="*/ 2147483647 h 342"/>
                    <a:gd name="T74" fmla="*/ 2147483647 w 276"/>
                    <a:gd name="T75" fmla="*/ 2147483647 h 342"/>
                    <a:gd name="T76" fmla="*/ 2147483647 w 276"/>
                    <a:gd name="T77" fmla="*/ 2147483647 h 342"/>
                    <a:gd name="T78" fmla="*/ 2147483647 w 276"/>
                    <a:gd name="T79" fmla="*/ 2147483647 h 342"/>
                    <a:gd name="T80" fmla="*/ 2147483647 w 276"/>
                    <a:gd name="T81" fmla="*/ 2147483647 h 342"/>
                    <a:gd name="T82" fmla="*/ 2147483647 w 276"/>
                    <a:gd name="T83" fmla="*/ 2147483647 h 342"/>
                    <a:gd name="T84" fmla="*/ 2147483647 w 276"/>
                    <a:gd name="T85" fmla="*/ 2147483647 h 342"/>
                    <a:gd name="T86" fmla="*/ 2147483647 w 276"/>
                    <a:gd name="T87" fmla="*/ 2147483647 h 34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76"/>
                    <a:gd name="T133" fmla="*/ 0 h 342"/>
                    <a:gd name="T134" fmla="*/ 276 w 276"/>
                    <a:gd name="T135" fmla="*/ 342 h 34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76" h="342">
                      <a:moveTo>
                        <a:pt x="270" y="228"/>
                      </a:moveTo>
                      <a:lnTo>
                        <a:pt x="252" y="222"/>
                      </a:lnTo>
                      <a:lnTo>
                        <a:pt x="258" y="210"/>
                      </a:lnTo>
                      <a:lnTo>
                        <a:pt x="240" y="204"/>
                      </a:lnTo>
                      <a:lnTo>
                        <a:pt x="240" y="186"/>
                      </a:lnTo>
                      <a:lnTo>
                        <a:pt x="252" y="174"/>
                      </a:lnTo>
                      <a:lnTo>
                        <a:pt x="252" y="150"/>
                      </a:lnTo>
                      <a:lnTo>
                        <a:pt x="246" y="144"/>
                      </a:lnTo>
                      <a:lnTo>
                        <a:pt x="252" y="132"/>
                      </a:lnTo>
                      <a:lnTo>
                        <a:pt x="258" y="126"/>
                      </a:lnTo>
                      <a:lnTo>
                        <a:pt x="234" y="120"/>
                      </a:lnTo>
                      <a:lnTo>
                        <a:pt x="210" y="126"/>
                      </a:lnTo>
                      <a:lnTo>
                        <a:pt x="204" y="120"/>
                      </a:lnTo>
                      <a:lnTo>
                        <a:pt x="180" y="114"/>
                      </a:lnTo>
                      <a:lnTo>
                        <a:pt x="168" y="96"/>
                      </a:lnTo>
                      <a:lnTo>
                        <a:pt x="174" y="90"/>
                      </a:lnTo>
                      <a:lnTo>
                        <a:pt x="174" y="72"/>
                      </a:lnTo>
                      <a:lnTo>
                        <a:pt x="162" y="66"/>
                      </a:lnTo>
                      <a:lnTo>
                        <a:pt x="156" y="66"/>
                      </a:lnTo>
                      <a:lnTo>
                        <a:pt x="150" y="72"/>
                      </a:lnTo>
                      <a:lnTo>
                        <a:pt x="144" y="72"/>
                      </a:lnTo>
                      <a:lnTo>
                        <a:pt x="138" y="66"/>
                      </a:lnTo>
                      <a:lnTo>
                        <a:pt x="126" y="30"/>
                      </a:lnTo>
                      <a:lnTo>
                        <a:pt x="120" y="30"/>
                      </a:lnTo>
                      <a:lnTo>
                        <a:pt x="96" y="12"/>
                      </a:lnTo>
                      <a:lnTo>
                        <a:pt x="72" y="0"/>
                      </a:lnTo>
                      <a:lnTo>
                        <a:pt x="48" y="0"/>
                      </a:lnTo>
                      <a:lnTo>
                        <a:pt x="30" y="18"/>
                      </a:lnTo>
                      <a:lnTo>
                        <a:pt x="6" y="18"/>
                      </a:lnTo>
                      <a:lnTo>
                        <a:pt x="0" y="24"/>
                      </a:lnTo>
                      <a:lnTo>
                        <a:pt x="6" y="24"/>
                      </a:lnTo>
                      <a:lnTo>
                        <a:pt x="12" y="54"/>
                      </a:lnTo>
                      <a:lnTo>
                        <a:pt x="18" y="54"/>
                      </a:lnTo>
                      <a:lnTo>
                        <a:pt x="12" y="72"/>
                      </a:lnTo>
                      <a:lnTo>
                        <a:pt x="24" y="72"/>
                      </a:lnTo>
                      <a:lnTo>
                        <a:pt x="36" y="78"/>
                      </a:lnTo>
                      <a:lnTo>
                        <a:pt x="42" y="78"/>
                      </a:lnTo>
                      <a:lnTo>
                        <a:pt x="36" y="84"/>
                      </a:lnTo>
                      <a:lnTo>
                        <a:pt x="30" y="84"/>
                      </a:lnTo>
                      <a:lnTo>
                        <a:pt x="24" y="90"/>
                      </a:lnTo>
                      <a:lnTo>
                        <a:pt x="18" y="90"/>
                      </a:lnTo>
                      <a:lnTo>
                        <a:pt x="18" y="102"/>
                      </a:lnTo>
                      <a:lnTo>
                        <a:pt x="12" y="102"/>
                      </a:lnTo>
                      <a:lnTo>
                        <a:pt x="12" y="108"/>
                      </a:lnTo>
                      <a:lnTo>
                        <a:pt x="18" y="108"/>
                      </a:lnTo>
                      <a:lnTo>
                        <a:pt x="30" y="102"/>
                      </a:lnTo>
                      <a:lnTo>
                        <a:pt x="42" y="102"/>
                      </a:lnTo>
                      <a:lnTo>
                        <a:pt x="42" y="114"/>
                      </a:lnTo>
                      <a:lnTo>
                        <a:pt x="24" y="132"/>
                      </a:lnTo>
                      <a:lnTo>
                        <a:pt x="24" y="150"/>
                      </a:lnTo>
                      <a:lnTo>
                        <a:pt x="48" y="150"/>
                      </a:lnTo>
                      <a:lnTo>
                        <a:pt x="54" y="156"/>
                      </a:lnTo>
                      <a:lnTo>
                        <a:pt x="60" y="168"/>
                      </a:lnTo>
                      <a:lnTo>
                        <a:pt x="36" y="174"/>
                      </a:lnTo>
                      <a:lnTo>
                        <a:pt x="48" y="186"/>
                      </a:lnTo>
                      <a:lnTo>
                        <a:pt x="54" y="198"/>
                      </a:lnTo>
                      <a:lnTo>
                        <a:pt x="54" y="204"/>
                      </a:lnTo>
                      <a:lnTo>
                        <a:pt x="48" y="204"/>
                      </a:lnTo>
                      <a:lnTo>
                        <a:pt x="48" y="210"/>
                      </a:lnTo>
                      <a:lnTo>
                        <a:pt x="66" y="222"/>
                      </a:lnTo>
                      <a:lnTo>
                        <a:pt x="78" y="234"/>
                      </a:lnTo>
                      <a:lnTo>
                        <a:pt x="90" y="252"/>
                      </a:lnTo>
                      <a:lnTo>
                        <a:pt x="96" y="246"/>
                      </a:lnTo>
                      <a:lnTo>
                        <a:pt x="96" y="294"/>
                      </a:lnTo>
                      <a:lnTo>
                        <a:pt x="96" y="288"/>
                      </a:lnTo>
                      <a:lnTo>
                        <a:pt x="108" y="306"/>
                      </a:lnTo>
                      <a:lnTo>
                        <a:pt x="120" y="306"/>
                      </a:lnTo>
                      <a:lnTo>
                        <a:pt x="126" y="324"/>
                      </a:lnTo>
                      <a:lnTo>
                        <a:pt x="126" y="342"/>
                      </a:lnTo>
                      <a:lnTo>
                        <a:pt x="144" y="336"/>
                      </a:lnTo>
                      <a:lnTo>
                        <a:pt x="150" y="324"/>
                      </a:lnTo>
                      <a:lnTo>
                        <a:pt x="174" y="324"/>
                      </a:lnTo>
                      <a:lnTo>
                        <a:pt x="174" y="312"/>
                      </a:lnTo>
                      <a:lnTo>
                        <a:pt x="192" y="312"/>
                      </a:lnTo>
                      <a:lnTo>
                        <a:pt x="198" y="306"/>
                      </a:lnTo>
                      <a:lnTo>
                        <a:pt x="240" y="300"/>
                      </a:lnTo>
                      <a:lnTo>
                        <a:pt x="252" y="300"/>
                      </a:lnTo>
                      <a:lnTo>
                        <a:pt x="252" y="276"/>
                      </a:lnTo>
                      <a:lnTo>
                        <a:pt x="246" y="270"/>
                      </a:lnTo>
                      <a:lnTo>
                        <a:pt x="246" y="264"/>
                      </a:lnTo>
                      <a:lnTo>
                        <a:pt x="270" y="264"/>
                      </a:lnTo>
                      <a:lnTo>
                        <a:pt x="276" y="258"/>
                      </a:lnTo>
                      <a:lnTo>
                        <a:pt x="276" y="234"/>
                      </a:lnTo>
                      <a:lnTo>
                        <a:pt x="270" y="228"/>
                      </a:lnTo>
                      <a:close/>
                      <a:moveTo>
                        <a:pt x="36" y="210"/>
                      </a:moveTo>
                      <a:lnTo>
                        <a:pt x="42" y="210"/>
                      </a:lnTo>
                      <a:lnTo>
                        <a:pt x="30" y="210"/>
                      </a:lnTo>
                      <a:lnTo>
                        <a:pt x="36" y="210"/>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14" name="Romania" descr="© INSCALE GmbH, 15.06.2010"/>
                <p:cNvSpPr>
                  <a:spLocks/>
                </p:cNvSpPr>
                <p:nvPr/>
              </p:nvSpPr>
              <p:spPr bwMode="auto">
                <a:xfrm>
                  <a:off x="3000" y="1318"/>
                  <a:ext cx="157" cy="94"/>
                </a:xfrm>
                <a:custGeom>
                  <a:avLst/>
                  <a:gdLst>
                    <a:gd name="T0" fmla="*/ 2147483647 w 612"/>
                    <a:gd name="T1" fmla="*/ 2147483647 h 366"/>
                    <a:gd name="T2" fmla="*/ 2147483647 w 612"/>
                    <a:gd name="T3" fmla="*/ 2147483647 h 366"/>
                    <a:gd name="T4" fmla="*/ 2147483647 w 612"/>
                    <a:gd name="T5" fmla="*/ 2147483647 h 366"/>
                    <a:gd name="T6" fmla="*/ 2147483647 w 612"/>
                    <a:gd name="T7" fmla="*/ 2147483647 h 366"/>
                    <a:gd name="T8" fmla="*/ 2147483647 w 612"/>
                    <a:gd name="T9" fmla="*/ 2147483647 h 366"/>
                    <a:gd name="T10" fmla="*/ 2147483647 w 612"/>
                    <a:gd name="T11" fmla="*/ 2147483647 h 366"/>
                    <a:gd name="T12" fmla="*/ 2147483647 w 612"/>
                    <a:gd name="T13" fmla="*/ 2147483647 h 366"/>
                    <a:gd name="T14" fmla="*/ 2147483647 w 612"/>
                    <a:gd name="T15" fmla="*/ 2147483647 h 366"/>
                    <a:gd name="T16" fmla="*/ 2147483647 w 612"/>
                    <a:gd name="T17" fmla="*/ 2147483647 h 366"/>
                    <a:gd name="T18" fmla="*/ 2147483647 w 612"/>
                    <a:gd name="T19" fmla="*/ 2147483647 h 366"/>
                    <a:gd name="T20" fmla="*/ 2147483647 w 612"/>
                    <a:gd name="T21" fmla="*/ 2147483647 h 366"/>
                    <a:gd name="T22" fmla="*/ 2147483647 w 612"/>
                    <a:gd name="T23" fmla="*/ 2147483647 h 366"/>
                    <a:gd name="T24" fmla="*/ 2147483647 w 612"/>
                    <a:gd name="T25" fmla="*/ 2147483647 h 366"/>
                    <a:gd name="T26" fmla="*/ 2147483647 w 612"/>
                    <a:gd name="T27" fmla="*/ 0 h 366"/>
                    <a:gd name="T28" fmla="*/ 2147483647 w 612"/>
                    <a:gd name="T29" fmla="*/ 2147483647 h 366"/>
                    <a:gd name="T30" fmla="*/ 2147483647 w 612"/>
                    <a:gd name="T31" fmla="*/ 2147483647 h 366"/>
                    <a:gd name="T32" fmla="*/ 2147483647 w 612"/>
                    <a:gd name="T33" fmla="*/ 2147483647 h 366"/>
                    <a:gd name="T34" fmla="*/ 2147483647 w 612"/>
                    <a:gd name="T35" fmla="*/ 2147483647 h 366"/>
                    <a:gd name="T36" fmla="*/ 2147483647 w 612"/>
                    <a:gd name="T37" fmla="*/ 2147483647 h 366"/>
                    <a:gd name="T38" fmla="*/ 2147483647 w 612"/>
                    <a:gd name="T39" fmla="*/ 2147483647 h 366"/>
                    <a:gd name="T40" fmla="*/ 2147483647 w 612"/>
                    <a:gd name="T41" fmla="*/ 2147483647 h 366"/>
                    <a:gd name="T42" fmla="*/ 2147483647 w 612"/>
                    <a:gd name="T43" fmla="*/ 2147483647 h 366"/>
                    <a:gd name="T44" fmla="*/ 2147483647 w 612"/>
                    <a:gd name="T45" fmla="*/ 2147483647 h 366"/>
                    <a:gd name="T46" fmla="*/ 2147483647 w 612"/>
                    <a:gd name="T47" fmla="*/ 2147483647 h 366"/>
                    <a:gd name="T48" fmla="*/ 0 w 612"/>
                    <a:gd name="T49" fmla="*/ 2147483647 h 366"/>
                    <a:gd name="T50" fmla="*/ 2147483647 w 612"/>
                    <a:gd name="T51" fmla="*/ 2147483647 h 366"/>
                    <a:gd name="T52" fmla="*/ 2147483647 w 612"/>
                    <a:gd name="T53" fmla="*/ 2147483647 h 366"/>
                    <a:gd name="T54" fmla="*/ 2147483647 w 612"/>
                    <a:gd name="T55" fmla="*/ 2147483647 h 366"/>
                    <a:gd name="T56" fmla="*/ 2147483647 w 612"/>
                    <a:gd name="T57" fmla="*/ 2147483647 h 366"/>
                    <a:gd name="T58" fmla="*/ 2147483647 w 612"/>
                    <a:gd name="T59" fmla="*/ 2147483647 h 366"/>
                    <a:gd name="T60" fmla="*/ 2147483647 w 612"/>
                    <a:gd name="T61" fmla="*/ 2147483647 h 366"/>
                    <a:gd name="T62" fmla="*/ 2147483647 w 612"/>
                    <a:gd name="T63" fmla="*/ 2147483647 h 366"/>
                    <a:gd name="T64" fmla="*/ 2147483647 w 612"/>
                    <a:gd name="T65" fmla="*/ 2147483647 h 366"/>
                    <a:gd name="T66" fmla="*/ 2147483647 w 612"/>
                    <a:gd name="T67" fmla="*/ 2147483647 h 366"/>
                    <a:gd name="T68" fmla="*/ 2147483647 w 612"/>
                    <a:gd name="T69" fmla="*/ 2147483647 h 366"/>
                    <a:gd name="T70" fmla="*/ 2147483647 w 612"/>
                    <a:gd name="T71" fmla="*/ 2147483647 h 366"/>
                    <a:gd name="T72" fmla="*/ 2147483647 w 612"/>
                    <a:gd name="T73" fmla="*/ 2147483647 h 366"/>
                    <a:gd name="T74" fmla="*/ 2147483647 w 612"/>
                    <a:gd name="T75" fmla="*/ 2147483647 h 366"/>
                    <a:gd name="T76" fmla="*/ 2147483647 w 612"/>
                    <a:gd name="T77" fmla="*/ 2147483647 h 366"/>
                    <a:gd name="T78" fmla="*/ 2147483647 w 612"/>
                    <a:gd name="T79" fmla="*/ 2147483647 h 366"/>
                    <a:gd name="T80" fmla="*/ 2147483647 w 612"/>
                    <a:gd name="T81" fmla="*/ 2147483647 h 366"/>
                    <a:gd name="T82" fmla="*/ 2147483647 w 612"/>
                    <a:gd name="T83" fmla="*/ 2147483647 h 366"/>
                    <a:gd name="T84" fmla="*/ 2147483647 w 612"/>
                    <a:gd name="T85" fmla="*/ 2147483647 h 36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12"/>
                    <a:gd name="T130" fmla="*/ 0 h 366"/>
                    <a:gd name="T131" fmla="*/ 612 w 612"/>
                    <a:gd name="T132" fmla="*/ 366 h 36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12" h="366">
                      <a:moveTo>
                        <a:pt x="516" y="354"/>
                      </a:moveTo>
                      <a:lnTo>
                        <a:pt x="522" y="360"/>
                      </a:lnTo>
                      <a:lnTo>
                        <a:pt x="540" y="360"/>
                      </a:lnTo>
                      <a:lnTo>
                        <a:pt x="540" y="318"/>
                      </a:lnTo>
                      <a:lnTo>
                        <a:pt x="546" y="312"/>
                      </a:lnTo>
                      <a:lnTo>
                        <a:pt x="558" y="294"/>
                      </a:lnTo>
                      <a:lnTo>
                        <a:pt x="564" y="282"/>
                      </a:lnTo>
                      <a:lnTo>
                        <a:pt x="570" y="276"/>
                      </a:lnTo>
                      <a:lnTo>
                        <a:pt x="606" y="276"/>
                      </a:lnTo>
                      <a:lnTo>
                        <a:pt x="612" y="270"/>
                      </a:lnTo>
                      <a:lnTo>
                        <a:pt x="612" y="258"/>
                      </a:lnTo>
                      <a:lnTo>
                        <a:pt x="600" y="222"/>
                      </a:lnTo>
                      <a:lnTo>
                        <a:pt x="600" y="216"/>
                      </a:lnTo>
                      <a:lnTo>
                        <a:pt x="594" y="216"/>
                      </a:lnTo>
                      <a:lnTo>
                        <a:pt x="588" y="222"/>
                      </a:lnTo>
                      <a:lnTo>
                        <a:pt x="570" y="222"/>
                      </a:lnTo>
                      <a:lnTo>
                        <a:pt x="564" y="228"/>
                      </a:lnTo>
                      <a:lnTo>
                        <a:pt x="558" y="228"/>
                      </a:lnTo>
                      <a:lnTo>
                        <a:pt x="552" y="234"/>
                      </a:lnTo>
                      <a:lnTo>
                        <a:pt x="522" y="234"/>
                      </a:lnTo>
                      <a:lnTo>
                        <a:pt x="510" y="222"/>
                      </a:lnTo>
                      <a:lnTo>
                        <a:pt x="510" y="198"/>
                      </a:lnTo>
                      <a:lnTo>
                        <a:pt x="504" y="192"/>
                      </a:lnTo>
                      <a:lnTo>
                        <a:pt x="498" y="180"/>
                      </a:lnTo>
                      <a:lnTo>
                        <a:pt x="498" y="168"/>
                      </a:lnTo>
                      <a:lnTo>
                        <a:pt x="504" y="162"/>
                      </a:lnTo>
                      <a:lnTo>
                        <a:pt x="504" y="150"/>
                      </a:lnTo>
                      <a:lnTo>
                        <a:pt x="510" y="144"/>
                      </a:lnTo>
                      <a:lnTo>
                        <a:pt x="504" y="144"/>
                      </a:lnTo>
                      <a:lnTo>
                        <a:pt x="504" y="102"/>
                      </a:lnTo>
                      <a:lnTo>
                        <a:pt x="498" y="96"/>
                      </a:lnTo>
                      <a:lnTo>
                        <a:pt x="480" y="96"/>
                      </a:lnTo>
                      <a:lnTo>
                        <a:pt x="474" y="78"/>
                      </a:lnTo>
                      <a:lnTo>
                        <a:pt x="462" y="78"/>
                      </a:lnTo>
                      <a:lnTo>
                        <a:pt x="456" y="54"/>
                      </a:lnTo>
                      <a:lnTo>
                        <a:pt x="432" y="42"/>
                      </a:lnTo>
                      <a:lnTo>
                        <a:pt x="432" y="30"/>
                      </a:lnTo>
                      <a:lnTo>
                        <a:pt x="426" y="24"/>
                      </a:lnTo>
                      <a:lnTo>
                        <a:pt x="420" y="12"/>
                      </a:lnTo>
                      <a:lnTo>
                        <a:pt x="414" y="6"/>
                      </a:lnTo>
                      <a:lnTo>
                        <a:pt x="396" y="0"/>
                      </a:lnTo>
                      <a:lnTo>
                        <a:pt x="384" y="0"/>
                      </a:lnTo>
                      <a:lnTo>
                        <a:pt x="378" y="6"/>
                      </a:lnTo>
                      <a:lnTo>
                        <a:pt x="378" y="12"/>
                      </a:lnTo>
                      <a:lnTo>
                        <a:pt x="366" y="24"/>
                      </a:lnTo>
                      <a:lnTo>
                        <a:pt x="348" y="24"/>
                      </a:lnTo>
                      <a:lnTo>
                        <a:pt x="342" y="18"/>
                      </a:lnTo>
                      <a:lnTo>
                        <a:pt x="336" y="30"/>
                      </a:lnTo>
                      <a:lnTo>
                        <a:pt x="312" y="24"/>
                      </a:lnTo>
                      <a:lnTo>
                        <a:pt x="312" y="30"/>
                      </a:lnTo>
                      <a:lnTo>
                        <a:pt x="300" y="42"/>
                      </a:lnTo>
                      <a:lnTo>
                        <a:pt x="288" y="42"/>
                      </a:lnTo>
                      <a:lnTo>
                        <a:pt x="264" y="18"/>
                      </a:lnTo>
                      <a:lnTo>
                        <a:pt x="258" y="18"/>
                      </a:lnTo>
                      <a:lnTo>
                        <a:pt x="246" y="24"/>
                      </a:lnTo>
                      <a:lnTo>
                        <a:pt x="240" y="24"/>
                      </a:lnTo>
                      <a:lnTo>
                        <a:pt x="228" y="30"/>
                      </a:lnTo>
                      <a:lnTo>
                        <a:pt x="222" y="24"/>
                      </a:lnTo>
                      <a:lnTo>
                        <a:pt x="198" y="24"/>
                      </a:lnTo>
                      <a:lnTo>
                        <a:pt x="192" y="18"/>
                      </a:lnTo>
                      <a:lnTo>
                        <a:pt x="168" y="18"/>
                      </a:lnTo>
                      <a:lnTo>
                        <a:pt x="150" y="36"/>
                      </a:lnTo>
                      <a:lnTo>
                        <a:pt x="120" y="36"/>
                      </a:lnTo>
                      <a:lnTo>
                        <a:pt x="108" y="48"/>
                      </a:lnTo>
                      <a:lnTo>
                        <a:pt x="108" y="90"/>
                      </a:lnTo>
                      <a:lnTo>
                        <a:pt x="90" y="108"/>
                      </a:lnTo>
                      <a:lnTo>
                        <a:pt x="78" y="114"/>
                      </a:lnTo>
                      <a:lnTo>
                        <a:pt x="72" y="120"/>
                      </a:lnTo>
                      <a:lnTo>
                        <a:pt x="72" y="138"/>
                      </a:lnTo>
                      <a:lnTo>
                        <a:pt x="66" y="144"/>
                      </a:lnTo>
                      <a:lnTo>
                        <a:pt x="54" y="150"/>
                      </a:lnTo>
                      <a:lnTo>
                        <a:pt x="48" y="156"/>
                      </a:lnTo>
                      <a:lnTo>
                        <a:pt x="30" y="150"/>
                      </a:lnTo>
                      <a:lnTo>
                        <a:pt x="30" y="168"/>
                      </a:lnTo>
                      <a:lnTo>
                        <a:pt x="0" y="174"/>
                      </a:lnTo>
                      <a:lnTo>
                        <a:pt x="6" y="174"/>
                      </a:lnTo>
                      <a:lnTo>
                        <a:pt x="30" y="192"/>
                      </a:lnTo>
                      <a:lnTo>
                        <a:pt x="36" y="192"/>
                      </a:lnTo>
                      <a:lnTo>
                        <a:pt x="48" y="228"/>
                      </a:lnTo>
                      <a:lnTo>
                        <a:pt x="54" y="234"/>
                      </a:lnTo>
                      <a:lnTo>
                        <a:pt x="60" y="234"/>
                      </a:lnTo>
                      <a:lnTo>
                        <a:pt x="66" y="228"/>
                      </a:lnTo>
                      <a:lnTo>
                        <a:pt x="72" y="228"/>
                      </a:lnTo>
                      <a:lnTo>
                        <a:pt x="84" y="234"/>
                      </a:lnTo>
                      <a:lnTo>
                        <a:pt x="84" y="252"/>
                      </a:lnTo>
                      <a:lnTo>
                        <a:pt x="78" y="258"/>
                      </a:lnTo>
                      <a:lnTo>
                        <a:pt x="90" y="276"/>
                      </a:lnTo>
                      <a:lnTo>
                        <a:pt x="114" y="282"/>
                      </a:lnTo>
                      <a:lnTo>
                        <a:pt x="120" y="288"/>
                      </a:lnTo>
                      <a:lnTo>
                        <a:pt x="144" y="282"/>
                      </a:lnTo>
                      <a:lnTo>
                        <a:pt x="168" y="288"/>
                      </a:lnTo>
                      <a:lnTo>
                        <a:pt x="162" y="294"/>
                      </a:lnTo>
                      <a:lnTo>
                        <a:pt x="156" y="306"/>
                      </a:lnTo>
                      <a:lnTo>
                        <a:pt x="162" y="312"/>
                      </a:lnTo>
                      <a:lnTo>
                        <a:pt x="162" y="324"/>
                      </a:lnTo>
                      <a:lnTo>
                        <a:pt x="186" y="324"/>
                      </a:lnTo>
                      <a:lnTo>
                        <a:pt x="192" y="330"/>
                      </a:lnTo>
                      <a:lnTo>
                        <a:pt x="186" y="336"/>
                      </a:lnTo>
                      <a:lnTo>
                        <a:pt x="186" y="342"/>
                      </a:lnTo>
                      <a:lnTo>
                        <a:pt x="180" y="348"/>
                      </a:lnTo>
                      <a:lnTo>
                        <a:pt x="186" y="354"/>
                      </a:lnTo>
                      <a:lnTo>
                        <a:pt x="204" y="354"/>
                      </a:lnTo>
                      <a:lnTo>
                        <a:pt x="216" y="342"/>
                      </a:lnTo>
                      <a:lnTo>
                        <a:pt x="240" y="354"/>
                      </a:lnTo>
                      <a:lnTo>
                        <a:pt x="252" y="354"/>
                      </a:lnTo>
                      <a:lnTo>
                        <a:pt x="258" y="360"/>
                      </a:lnTo>
                      <a:lnTo>
                        <a:pt x="282" y="360"/>
                      </a:lnTo>
                      <a:lnTo>
                        <a:pt x="288" y="354"/>
                      </a:lnTo>
                      <a:lnTo>
                        <a:pt x="288" y="348"/>
                      </a:lnTo>
                      <a:lnTo>
                        <a:pt x="306" y="354"/>
                      </a:lnTo>
                      <a:lnTo>
                        <a:pt x="330" y="354"/>
                      </a:lnTo>
                      <a:lnTo>
                        <a:pt x="336" y="360"/>
                      </a:lnTo>
                      <a:lnTo>
                        <a:pt x="348" y="366"/>
                      </a:lnTo>
                      <a:lnTo>
                        <a:pt x="366" y="366"/>
                      </a:lnTo>
                      <a:lnTo>
                        <a:pt x="372" y="360"/>
                      </a:lnTo>
                      <a:lnTo>
                        <a:pt x="372" y="348"/>
                      </a:lnTo>
                      <a:lnTo>
                        <a:pt x="378" y="342"/>
                      </a:lnTo>
                      <a:lnTo>
                        <a:pt x="384" y="342"/>
                      </a:lnTo>
                      <a:lnTo>
                        <a:pt x="396" y="336"/>
                      </a:lnTo>
                      <a:lnTo>
                        <a:pt x="402" y="336"/>
                      </a:lnTo>
                      <a:lnTo>
                        <a:pt x="402" y="330"/>
                      </a:lnTo>
                      <a:lnTo>
                        <a:pt x="432" y="336"/>
                      </a:lnTo>
                      <a:lnTo>
                        <a:pt x="432" y="324"/>
                      </a:lnTo>
                      <a:lnTo>
                        <a:pt x="438" y="324"/>
                      </a:lnTo>
                      <a:lnTo>
                        <a:pt x="450" y="330"/>
                      </a:lnTo>
                      <a:lnTo>
                        <a:pt x="462" y="330"/>
                      </a:lnTo>
                      <a:lnTo>
                        <a:pt x="474" y="336"/>
                      </a:lnTo>
                      <a:lnTo>
                        <a:pt x="498" y="336"/>
                      </a:lnTo>
                      <a:lnTo>
                        <a:pt x="516" y="354"/>
                      </a:lnTo>
                      <a:close/>
                    </a:path>
                  </a:pathLst>
                </a:custGeom>
                <a:solidFill>
                  <a:srgbClr val="EAEAEA"/>
                </a:solidFill>
                <a:ln w="3175" algn="ctr">
                  <a:solidFill>
                    <a:srgbClr val="FFFFFF">
                      <a:lumMod val="85000"/>
                    </a:srgbClr>
                  </a:solidFill>
                  <a:round/>
                  <a:headEnd/>
                  <a:tailEnd/>
                </a:ln>
                <a:effectLst/>
              </p:spPr>
              <p:txBody>
                <a:bodyPr/>
                <a:lstStyle/>
                <a:p>
                  <a:pPr>
                    <a:spcBef>
                      <a:spcPct val="0"/>
                    </a:spcBef>
                  </a:pPr>
                  <a:endParaRPr lang="en-US" sz="2000" kern="0" noProof="1">
                    <a:solidFill>
                      <a:srgbClr val="645746"/>
                    </a:solidFill>
                  </a:endParaRPr>
                </a:p>
              </p:txBody>
            </p:sp>
            <p:sp>
              <p:nvSpPr>
                <p:cNvPr id="315" name="Portugal" descr="© INSCALE GmbH, 15.06.2010"/>
                <p:cNvSpPr>
                  <a:spLocks/>
                </p:cNvSpPr>
                <p:nvPr/>
              </p:nvSpPr>
              <p:spPr bwMode="auto">
                <a:xfrm>
                  <a:off x="2506" y="1443"/>
                  <a:ext cx="58" cy="105"/>
                </a:xfrm>
                <a:custGeom>
                  <a:avLst/>
                  <a:gdLst>
                    <a:gd name="T0" fmla="*/ 2147483647 w 228"/>
                    <a:gd name="T1" fmla="*/ 2147483647 h 414"/>
                    <a:gd name="T2" fmla="*/ 2147483647 w 228"/>
                    <a:gd name="T3" fmla="*/ 2147483647 h 414"/>
                    <a:gd name="T4" fmla="*/ 2147483647 w 228"/>
                    <a:gd name="T5" fmla="*/ 2147483647 h 414"/>
                    <a:gd name="T6" fmla="*/ 2147483647 w 228"/>
                    <a:gd name="T7" fmla="*/ 2147483647 h 414"/>
                    <a:gd name="T8" fmla="*/ 2147483647 w 228"/>
                    <a:gd name="T9" fmla="*/ 2147483647 h 414"/>
                    <a:gd name="T10" fmla="*/ 2147483647 w 228"/>
                    <a:gd name="T11" fmla="*/ 2147483647 h 414"/>
                    <a:gd name="T12" fmla="*/ 2147483647 w 228"/>
                    <a:gd name="T13" fmla="*/ 0 h 414"/>
                    <a:gd name="T14" fmla="*/ 2147483647 w 228"/>
                    <a:gd name="T15" fmla="*/ 2147483647 h 414"/>
                    <a:gd name="T16" fmla="*/ 2147483647 w 228"/>
                    <a:gd name="T17" fmla="*/ 2147483647 h 414"/>
                    <a:gd name="T18" fmla="*/ 2147483647 w 228"/>
                    <a:gd name="T19" fmla="*/ 2147483647 h 414"/>
                    <a:gd name="T20" fmla="*/ 2147483647 w 228"/>
                    <a:gd name="T21" fmla="*/ 2147483647 h 414"/>
                    <a:gd name="T22" fmla="*/ 2147483647 w 228"/>
                    <a:gd name="T23" fmla="*/ 2147483647 h 414"/>
                    <a:gd name="T24" fmla="*/ 2147483647 w 228"/>
                    <a:gd name="T25" fmla="*/ 2147483647 h 414"/>
                    <a:gd name="T26" fmla="*/ 0 w 228"/>
                    <a:gd name="T27" fmla="*/ 2147483647 h 414"/>
                    <a:gd name="T28" fmla="*/ 2147483647 w 228"/>
                    <a:gd name="T29" fmla="*/ 2147483647 h 414"/>
                    <a:gd name="T30" fmla="*/ 2147483647 w 228"/>
                    <a:gd name="T31" fmla="*/ 2147483647 h 414"/>
                    <a:gd name="T32" fmla="*/ 2147483647 w 228"/>
                    <a:gd name="T33" fmla="*/ 2147483647 h 414"/>
                    <a:gd name="T34" fmla="*/ 2147483647 w 228"/>
                    <a:gd name="T35" fmla="*/ 2147483647 h 414"/>
                    <a:gd name="T36" fmla="*/ 2147483647 w 228"/>
                    <a:gd name="T37" fmla="*/ 2147483647 h 414"/>
                    <a:gd name="T38" fmla="*/ 2147483647 w 228"/>
                    <a:gd name="T39" fmla="*/ 2147483647 h 414"/>
                    <a:gd name="T40" fmla="*/ 2147483647 w 228"/>
                    <a:gd name="T41" fmla="*/ 2147483647 h 414"/>
                    <a:gd name="T42" fmla="*/ 2147483647 w 228"/>
                    <a:gd name="T43" fmla="*/ 2147483647 h 414"/>
                    <a:gd name="T44" fmla="*/ 2147483647 w 228"/>
                    <a:gd name="T45" fmla="*/ 2147483647 h 414"/>
                    <a:gd name="T46" fmla="*/ 2147483647 w 228"/>
                    <a:gd name="T47" fmla="*/ 2147483647 h 414"/>
                    <a:gd name="T48" fmla="*/ 2147483647 w 228"/>
                    <a:gd name="T49" fmla="*/ 2147483647 h 414"/>
                    <a:gd name="T50" fmla="*/ 2147483647 w 228"/>
                    <a:gd name="T51" fmla="*/ 2147483647 h 414"/>
                    <a:gd name="T52" fmla="*/ 2147483647 w 228"/>
                    <a:gd name="T53" fmla="*/ 2147483647 h 414"/>
                    <a:gd name="T54" fmla="*/ 2147483647 w 228"/>
                    <a:gd name="T55" fmla="*/ 2147483647 h 414"/>
                    <a:gd name="T56" fmla="*/ 2147483647 w 228"/>
                    <a:gd name="T57" fmla="*/ 2147483647 h 414"/>
                    <a:gd name="T58" fmla="*/ 2147483647 w 228"/>
                    <a:gd name="T59" fmla="*/ 2147483647 h 414"/>
                    <a:gd name="T60" fmla="*/ 2147483647 w 228"/>
                    <a:gd name="T61" fmla="*/ 2147483647 h 414"/>
                    <a:gd name="T62" fmla="*/ 2147483647 w 228"/>
                    <a:gd name="T63" fmla="*/ 2147483647 h 414"/>
                    <a:gd name="T64" fmla="*/ 2147483647 w 228"/>
                    <a:gd name="T65" fmla="*/ 2147483647 h 414"/>
                    <a:gd name="T66" fmla="*/ 2147483647 w 228"/>
                    <a:gd name="T67" fmla="*/ 2147483647 h 414"/>
                    <a:gd name="T68" fmla="*/ 2147483647 w 228"/>
                    <a:gd name="T69" fmla="*/ 2147483647 h 414"/>
                    <a:gd name="T70" fmla="*/ 2147483647 w 228"/>
                    <a:gd name="T71" fmla="*/ 2147483647 h 414"/>
                    <a:gd name="T72" fmla="*/ 2147483647 w 228"/>
                    <a:gd name="T73" fmla="*/ 2147483647 h 414"/>
                    <a:gd name="T74" fmla="*/ 2147483647 w 228"/>
                    <a:gd name="T75" fmla="*/ 2147483647 h 414"/>
                    <a:gd name="T76" fmla="*/ 2147483647 w 228"/>
                    <a:gd name="T77" fmla="*/ 2147483647 h 414"/>
                    <a:gd name="T78" fmla="*/ 2147483647 w 228"/>
                    <a:gd name="T79" fmla="*/ 2147483647 h 414"/>
                    <a:gd name="T80" fmla="*/ 2147483647 w 228"/>
                    <a:gd name="T81" fmla="*/ 2147483647 h 414"/>
                    <a:gd name="T82" fmla="*/ 2147483647 w 228"/>
                    <a:gd name="T83" fmla="*/ 2147483647 h 41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28"/>
                    <a:gd name="T127" fmla="*/ 0 h 414"/>
                    <a:gd name="T128" fmla="*/ 228 w 228"/>
                    <a:gd name="T129" fmla="*/ 414 h 41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28" h="414">
                      <a:moveTo>
                        <a:pt x="210" y="30"/>
                      </a:moveTo>
                      <a:lnTo>
                        <a:pt x="210" y="12"/>
                      </a:lnTo>
                      <a:lnTo>
                        <a:pt x="156" y="12"/>
                      </a:lnTo>
                      <a:lnTo>
                        <a:pt x="156" y="18"/>
                      </a:lnTo>
                      <a:lnTo>
                        <a:pt x="150" y="24"/>
                      </a:lnTo>
                      <a:lnTo>
                        <a:pt x="138" y="24"/>
                      </a:lnTo>
                      <a:lnTo>
                        <a:pt x="132" y="18"/>
                      </a:lnTo>
                      <a:lnTo>
                        <a:pt x="114" y="18"/>
                      </a:lnTo>
                      <a:lnTo>
                        <a:pt x="108" y="24"/>
                      </a:lnTo>
                      <a:lnTo>
                        <a:pt x="96" y="24"/>
                      </a:lnTo>
                      <a:lnTo>
                        <a:pt x="96" y="18"/>
                      </a:lnTo>
                      <a:lnTo>
                        <a:pt x="102" y="18"/>
                      </a:lnTo>
                      <a:lnTo>
                        <a:pt x="114" y="6"/>
                      </a:lnTo>
                      <a:lnTo>
                        <a:pt x="114" y="0"/>
                      </a:lnTo>
                      <a:lnTo>
                        <a:pt x="90" y="0"/>
                      </a:lnTo>
                      <a:lnTo>
                        <a:pt x="66" y="12"/>
                      </a:lnTo>
                      <a:lnTo>
                        <a:pt x="60" y="18"/>
                      </a:lnTo>
                      <a:lnTo>
                        <a:pt x="60" y="36"/>
                      </a:lnTo>
                      <a:lnTo>
                        <a:pt x="66" y="60"/>
                      </a:lnTo>
                      <a:lnTo>
                        <a:pt x="66" y="78"/>
                      </a:lnTo>
                      <a:lnTo>
                        <a:pt x="60" y="108"/>
                      </a:lnTo>
                      <a:lnTo>
                        <a:pt x="48" y="138"/>
                      </a:lnTo>
                      <a:lnTo>
                        <a:pt x="30" y="174"/>
                      </a:lnTo>
                      <a:lnTo>
                        <a:pt x="12" y="222"/>
                      </a:lnTo>
                      <a:lnTo>
                        <a:pt x="6" y="234"/>
                      </a:lnTo>
                      <a:lnTo>
                        <a:pt x="6" y="240"/>
                      </a:lnTo>
                      <a:lnTo>
                        <a:pt x="0" y="252"/>
                      </a:lnTo>
                      <a:lnTo>
                        <a:pt x="0" y="264"/>
                      </a:lnTo>
                      <a:lnTo>
                        <a:pt x="18" y="282"/>
                      </a:lnTo>
                      <a:lnTo>
                        <a:pt x="30" y="288"/>
                      </a:lnTo>
                      <a:lnTo>
                        <a:pt x="42" y="342"/>
                      </a:lnTo>
                      <a:lnTo>
                        <a:pt x="42" y="348"/>
                      </a:lnTo>
                      <a:lnTo>
                        <a:pt x="36" y="354"/>
                      </a:lnTo>
                      <a:lnTo>
                        <a:pt x="36" y="366"/>
                      </a:lnTo>
                      <a:lnTo>
                        <a:pt x="30" y="384"/>
                      </a:lnTo>
                      <a:lnTo>
                        <a:pt x="24" y="396"/>
                      </a:lnTo>
                      <a:lnTo>
                        <a:pt x="24" y="408"/>
                      </a:lnTo>
                      <a:lnTo>
                        <a:pt x="48" y="408"/>
                      </a:lnTo>
                      <a:lnTo>
                        <a:pt x="60" y="402"/>
                      </a:lnTo>
                      <a:lnTo>
                        <a:pt x="72" y="402"/>
                      </a:lnTo>
                      <a:lnTo>
                        <a:pt x="84" y="414"/>
                      </a:lnTo>
                      <a:lnTo>
                        <a:pt x="96" y="414"/>
                      </a:lnTo>
                      <a:lnTo>
                        <a:pt x="108" y="408"/>
                      </a:lnTo>
                      <a:lnTo>
                        <a:pt x="114" y="402"/>
                      </a:lnTo>
                      <a:lnTo>
                        <a:pt x="120" y="402"/>
                      </a:lnTo>
                      <a:lnTo>
                        <a:pt x="126" y="396"/>
                      </a:lnTo>
                      <a:lnTo>
                        <a:pt x="126" y="348"/>
                      </a:lnTo>
                      <a:lnTo>
                        <a:pt x="132" y="342"/>
                      </a:lnTo>
                      <a:lnTo>
                        <a:pt x="138" y="330"/>
                      </a:lnTo>
                      <a:lnTo>
                        <a:pt x="150" y="330"/>
                      </a:lnTo>
                      <a:lnTo>
                        <a:pt x="162" y="318"/>
                      </a:lnTo>
                      <a:lnTo>
                        <a:pt x="162" y="312"/>
                      </a:lnTo>
                      <a:lnTo>
                        <a:pt x="150" y="312"/>
                      </a:lnTo>
                      <a:lnTo>
                        <a:pt x="144" y="306"/>
                      </a:lnTo>
                      <a:lnTo>
                        <a:pt x="138" y="294"/>
                      </a:lnTo>
                      <a:lnTo>
                        <a:pt x="138" y="288"/>
                      </a:lnTo>
                      <a:lnTo>
                        <a:pt x="132" y="282"/>
                      </a:lnTo>
                      <a:lnTo>
                        <a:pt x="132" y="276"/>
                      </a:lnTo>
                      <a:lnTo>
                        <a:pt x="144" y="264"/>
                      </a:lnTo>
                      <a:lnTo>
                        <a:pt x="156" y="258"/>
                      </a:lnTo>
                      <a:lnTo>
                        <a:pt x="168" y="246"/>
                      </a:lnTo>
                      <a:lnTo>
                        <a:pt x="168" y="240"/>
                      </a:lnTo>
                      <a:lnTo>
                        <a:pt x="156" y="234"/>
                      </a:lnTo>
                      <a:lnTo>
                        <a:pt x="150" y="228"/>
                      </a:lnTo>
                      <a:lnTo>
                        <a:pt x="150" y="216"/>
                      </a:lnTo>
                      <a:lnTo>
                        <a:pt x="126" y="192"/>
                      </a:lnTo>
                      <a:lnTo>
                        <a:pt x="162" y="192"/>
                      </a:lnTo>
                      <a:lnTo>
                        <a:pt x="174" y="180"/>
                      </a:lnTo>
                      <a:lnTo>
                        <a:pt x="174" y="168"/>
                      </a:lnTo>
                      <a:lnTo>
                        <a:pt x="168" y="162"/>
                      </a:lnTo>
                      <a:lnTo>
                        <a:pt x="168" y="150"/>
                      </a:lnTo>
                      <a:lnTo>
                        <a:pt x="174" y="144"/>
                      </a:lnTo>
                      <a:lnTo>
                        <a:pt x="180" y="144"/>
                      </a:lnTo>
                      <a:lnTo>
                        <a:pt x="180" y="126"/>
                      </a:lnTo>
                      <a:lnTo>
                        <a:pt x="186" y="108"/>
                      </a:lnTo>
                      <a:lnTo>
                        <a:pt x="186" y="96"/>
                      </a:lnTo>
                      <a:lnTo>
                        <a:pt x="180" y="90"/>
                      </a:lnTo>
                      <a:lnTo>
                        <a:pt x="174" y="90"/>
                      </a:lnTo>
                      <a:lnTo>
                        <a:pt x="174" y="84"/>
                      </a:lnTo>
                      <a:lnTo>
                        <a:pt x="180" y="78"/>
                      </a:lnTo>
                      <a:lnTo>
                        <a:pt x="204" y="66"/>
                      </a:lnTo>
                      <a:lnTo>
                        <a:pt x="228" y="42"/>
                      </a:lnTo>
                      <a:lnTo>
                        <a:pt x="228" y="36"/>
                      </a:lnTo>
                      <a:lnTo>
                        <a:pt x="216" y="30"/>
                      </a:lnTo>
                      <a:lnTo>
                        <a:pt x="210" y="30"/>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16" name="Poland" descr="© INSCALE GmbH, 15.06.2010"/>
                <p:cNvSpPr>
                  <a:spLocks/>
                </p:cNvSpPr>
                <p:nvPr/>
              </p:nvSpPr>
              <p:spPr bwMode="auto">
                <a:xfrm>
                  <a:off x="2899" y="1188"/>
                  <a:ext cx="160" cy="115"/>
                </a:xfrm>
                <a:custGeom>
                  <a:avLst/>
                  <a:gdLst>
                    <a:gd name="T0" fmla="*/ 2147483647 w 624"/>
                    <a:gd name="T1" fmla="*/ 2147483647 h 450"/>
                    <a:gd name="T2" fmla="*/ 2147483647 w 624"/>
                    <a:gd name="T3" fmla="*/ 2147483647 h 450"/>
                    <a:gd name="T4" fmla="*/ 2147483647 w 624"/>
                    <a:gd name="T5" fmla="*/ 2147483647 h 450"/>
                    <a:gd name="T6" fmla="*/ 2147483647 w 624"/>
                    <a:gd name="T7" fmla="*/ 2147483647 h 450"/>
                    <a:gd name="T8" fmla="*/ 2147483647 w 624"/>
                    <a:gd name="T9" fmla="*/ 2147483647 h 450"/>
                    <a:gd name="T10" fmla="*/ 2147483647 w 624"/>
                    <a:gd name="T11" fmla="*/ 2147483647 h 450"/>
                    <a:gd name="T12" fmla="*/ 2147483647 w 624"/>
                    <a:gd name="T13" fmla="*/ 2147483647 h 450"/>
                    <a:gd name="T14" fmla="*/ 2147483647 w 624"/>
                    <a:gd name="T15" fmla="*/ 2147483647 h 450"/>
                    <a:gd name="T16" fmla="*/ 2147483647 w 624"/>
                    <a:gd name="T17" fmla="*/ 2147483647 h 450"/>
                    <a:gd name="T18" fmla="*/ 2147483647 w 624"/>
                    <a:gd name="T19" fmla="*/ 2147483647 h 450"/>
                    <a:gd name="T20" fmla="*/ 2147483647 w 624"/>
                    <a:gd name="T21" fmla="*/ 2147483647 h 450"/>
                    <a:gd name="T22" fmla="*/ 2147483647 w 624"/>
                    <a:gd name="T23" fmla="*/ 2147483647 h 450"/>
                    <a:gd name="T24" fmla="*/ 2147483647 w 624"/>
                    <a:gd name="T25" fmla="*/ 2147483647 h 450"/>
                    <a:gd name="T26" fmla="*/ 2147483647 w 624"/>
                    <a:gd name="T27" fmla="*/ 2147483647 h 450"/>
                    <a:gd name="T28" fmla="*/ 2147483647 w 624"/>
                    <a:gd name="T29" fmla="*/ 2147483647 h 450"/>
                    <a:gd name="T30" fmla="*/ 2147483647 w 624"/>
                    <a:gd name="T31" fmla="*/ 2147483647 h 450"/>
                    <a:gd name="T32" fmla="*/ 2147483647 w 624"/>
                    <a:gd name="T33" fmla="*/ 2147483647 h 450"/>
                    <a:gd name="T34" fmla="*/ 2147483647 w 624"/>
                    <a:gd name="T35" fmla="*/ 2147483647 h 450"/>
                    <a:gd name="T36" fmla="*/ 2147483647 w 624"/>
                    <a:gd name="T37" fmla="*/ 2147483647 h 450"/>
                    <a:gd name="T38" fmla="*/ 2147483647 w 624"/>
                    <a:gd name="T39" fmla="*/ 2147483647 h 450"/>
                    <a:gd name="T40" fmla="*/ 2147483647 w 624"/>
                    <a:gd name="T41" fmla="*/ 2147483647 h 450"/>
                    <a:gd name="T42" fmla="*/ 2147483647 w 624"/>
                    <a:gd name="T43" fmla="*/ 2147483647 h 450"/>
                    <a:gd name="T44" fmla="*/ 2147483647 w 624"/>
                    <a:gd name="T45" fmla="*/ 2147483647 h 450"/>
                    <a:gd name="T46" fmla="*/ 2147483647 w 624"/>
                    <a:gd name="T47" fmla="*/ 2147483647 h 450"/>
                    <a:gd name="T48" fmla="*/ 2147483647 w 624"/>
                    <a:gd name="T49" fmla="*/ 2147483647 h 450"/>
                    <a:gd name="T50" fmla="*/ 2147483647 w 624"/>
                    <a:gd name="T51" fmla="*/ 2147483647 h 450"/>
                    <a:gd name="T52" fmla="*/ 2147483647 w 624"/>
                    <a:gd name="T53" fmla="*/ 2147483647 h 450"/>
                    <a:gd name="T54" fmla="*/ 2147483647 w 624"/>
                    <a:gd name="T55" fmla="*/ 2147483647 h 450"/>
                    <a:gd name="T56" fmla="*/ 2147483647 w 624"/>
                    <a:gd name="T57" fmla="*/ 2147483647 h 450"/>
                    <a:gd name="T58" fmla="*/ 0 w 624"/>
                    <a:gd name="T59" fmla="*/ 2147483647 h 450"/>
                    <a:gd name="T60" fmla="*/ 2147483647 w 624"/>
                    <a:gd name="T61" fmla="*/ 2147483647 h 450"/>
                    <a:gd name="T62" fmla="*/ 2147483647 w 624"/>
                    <a:gd name="T63" fmla="*/ 2147483647 h 450"/>
                    <a:gd name="T64" fmla="*/ 2147483647 w 624"/>
                    <a:gd name="T65" fmla="*/ 2147483647 h 450"/>
                    <a:gd name="T66" fmla="*/ 2147483647 w 624"/>
                    <a:gd name="T67" fmla="*/ 2147483647 h 450"/>
                    <a:gd name="T68" fmla="*/ 2147483647 w 624"/>
                    <a:gd name="T69" fmla="*/ 2147483647 h 450"/>
                    <a:gd name="T70" fmla="*/ 2147483647 w 624"/>
                    <a:gd name="T71" fmla="*/ 2147483647 h 450"/>
                    <a:gd name="T72" fmla="*/ 2147483647 w 624"/>
                    <a:gd name="T73" fmla="*/ 2147483647 h 450"/>
                    <a:gd name="T74" fmla="*/ 2147483647 w 624"/>
                    <a:gd name="T75" fmla="*/ 2147483647 h 450"/>
                    <a:gd name="T76" fmla="*/ 2147483647 w 624"/>
                    <a:gd name="T77" fmla="*/ 2147483647 h 450"/>
                    <a:gd name="T78" fmla="*/ 2147483647 w 624"/>
                    <a:gd name="T79" fmla="*/ 2147483647 h 450"/>
                    <a:gd name="T80" fmla="*/ 2147483647 w 624"/>
                    <a:gd name="T81" fmla="*/ 2147483647 h 450"/>
                    <a:gd name="T82" fmla="*/ 2147483647 w 624"/>
                    <a:gd name="T83" fmla="*/ 2147483647 h 450"/>
                    <a:gd name="T84" fmla="*/ 2147483647 w 624"/>
                    <a:gd name="T85" fmla="*/ 2147483647 h 450"/>
                    <a:gd name="T86" fmla="*/ 2147483647 w 624"/>
                    <a:gd name="T87" fmla="*/ 2147483647 h 450"/>
                    <a:gd name="T88" fmla="*/ 2147483647 w 624"/>
                    <a:gd name="T89" fmla="*/ 2147483647 h 450"/>
                    <a:gd name="T90" fmla="*/ 2147483647 w 624"/>
                    <a:gd name="T91" fmla="*/ 2147483647 h 450"/>
                    <a:gd name="T92" fmla="*/ 2147483647 w 624"/>
                    <a:gd name="T93" fmla="*/ 2147483647 h 450"/>
                    <a:gd name="T94" fmla="*/ 2147483647 w 624"/>
                    <a:gd name="T95" fmla="*/ 2147483647 h 450"/>
                    <a:gd name="T96" fmla="*/ 2147483647 w 624"/>
                    <a:gd name="T97" fmla="*/ 2147483647 h 450"/>
                    <a:gd name="T98" fmla="*/ 2147483647 w 624"/>
                    <a:gd name="T99" fmla="*/ 2147483647 h 450"/>
                    <a:gd name="T100" fmla="*/ 2147483647 w 624"/>
                    <a:gd name="T101" fmla="*/ 2147483647 h 450"/>
                    <a:gd name="T102" fmla="*/ 2147483647 w 624"/>
                    <a:gd name="T103" fmla="*/ 2147483647 h 450"/>
                    <a:gd name="T104" fmla="*/ 2147483647 w 624"/>
                    <a:gd name="T105" fmla="*/ 2147483647 h 450"/>
                    <a:gd name="T106" fmla="*/ 2147483647 w 624"/>
                    <a:gd name="T107" fmla="*/ 2147483647 h 45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24"/>
                    <a:gd name="T163" fmla="*/ 0 h 450"/>
                    <a:gd name="T164" fmla="*/ 624 w 624"/>
                    <a:gd name="T165" fmla="*/ 450 h 45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24" h="450">
                      <a:moveTo>
                        <a:pt x="426" y="426"/>
                      </a:moveTo>
                      <a:lnTo>
                        <a:pt x="432" y="426"/>
                      </a:lnTo>
                      <a:lnTo>
                        <a:pt x="444" y="420"/>
                      </a:lnTo>
                      <a:lnTo>
                        <a:pt x="450" y="414"/>
                      </a:lnTo>
                      <a:lnTo>
                        <a:pt x="474" y="414"/>
                      </a:lnTo>
                      <a:lnTo>
                        <a:pt x="498" y="438"/>
                      </a:lnTo>
                      <a:lnTo>
                        <a:pt x="528" y="438"/>
                      </a:lnTo>
                      <a:lnTo>
                        <a:pt x="528" y="450"/>
                      </a:lnTo>
                      <a:lnTo>
                        <a:pt x="552" y="450"/>
                      </a:lnTo>
                      <a:lnTo>
                        <a:pt x="540" y="438"/>
                      </a:lnTo>
                      <a:lnTo>
                        <a:pt x="540" y="396"/>
                      </a:lnTo>
                      <a:lnTo>
                        <a:pt x="594" y="348"/>
                      </a:lnTo>
                      <a:lnTo>
                        <a:pt x="606" y="348"/>
                      </a:lnTo>
                      <a:lnTo>
                        <a:pt x="612" y="342"/>
                      </a:lnTo>
                      <a:lnTo>
                        <a:pt x="618" y="342"/>
                      </a:lnTo>
                      <a:lnTo>
                        <a:pt x="624" y="336"/>
                      </a:lnTo>
                      <a:lnTo>
                        <a:pt x="618" y="330"/>
                      </a:lnTo>
                      <a:lnTo>
                        <a:pt x="618" y="324"/>
                      </a:lnTo>
                      <a:lnTo>
                        <a:pt x="612" y="318"/>
                      </a:lnTo>
                      <a:lnTo>
                        <a:pt x="618" y="306"/>
                      </a:lnTo>
                      <a:lnTo>
                        <a:pt x="612" y="300"/>
                      </a:lnTo>
                      <a:lnTo>
                        <a:pt x="600" y="294"/>
                      </a:lnTo>
                      <a:lnTo>
                        <a:pt x="600" y="288"/>
                      </a:lnTo>
                      <a:lnTo>
                        <a:pt x="582" y="270"/>
                      </a:lnTo>
                      <a:lnTo>
                        <a:pt x="576" y="252"/>
                      </a:lnTo>
                      <a:lnTo>
                        <a:pt x="582" y="252"/>
                      </a:lnTo>
                      <a:lnTo>
                        <a:pt x="576" y="240"/>
                      </a:lnTo>
                      <a:lnTo>
                        <a:pt x="576" y="210"/>
                      </a:lnTo>
                      <a:lnTo>
                        <a:pt x="564" y="198"/>
                      </a:lnTo>
                      <a:lnTo>
                        <a:pt x="558" y="198"/>
                      </a:lnTo>
                      <a:lnTo>
                        <a:pt x="552" y="192"/>
                      </a:lnTo>
                      <a:lnTo>
                        <a:pt x="552" y="186"/>
                      </a:lnTo>
                      <a:lnTo>
                        <a:pt x="564" y="186"/>
                      </a:lnTo>
                      <a:lnTo>
                        <a:pt x="564" y="168"/>
                      </a:lnTo>
                      <a:lnTo>
                        <a:pt x="588" y="162"/>
                      </a:lnTo>
                      <a:lnTo>
                        <a:pt x="588" y="150"/>
                      </a:lnTo>
                      <a:lnTo>
                        <a:pt x="594" y="144"/>
                      </a:lnTo>
                      <a:lnTo>
                        <a:pt x="594" y="138"/>
                      </a:lnTo>
                      <a:lnTo>
                        <a:pt x="588" y="132"/>
                      </a:lnTo>
                      <a:lnTo>
                        <a:pt x="576" y="108"/>
                      </a:lnTo>
                      <a:lnTo>
                        <a:pt x="570" y="102"/>
                      </a:lnTo>
                      <a:lnTo>
                        <a:pt x="570" y="90"/>
                      </a:lnTo>
                      <a:lnTo>
                        <a:pt x="564" y="84"/>
                      </a:lnTo>
                      <a:lnTo>
                        <a:pt x="558" y="72"/>
                      </a:lnTo>
                      <a:lnTo>
                        <a:pt x="558" y="48"/>
                      </a:lnTo>
                      <a:lnTo>
                        <a:pt x="546" y="42"/>
                      </a:lnTo>
                      <a:lnTo>
                        <a:pt x="540" y="42"/>
                      </a:lnTo>
                      <a:lnTo>
                        <a:pt x="522" y="36"/>
                      </a:lnTo>
                      <a:lnTo>
                        <a:pt x="498" y="36"/>
                      </a:lnTo>
                      <a:lnTo>
                        <a:pt x="498" y="42"/>
                      </a:lnTo>
                      <a:lnTo>
                        <a:pt x="408" y="42"/>
                      </a:lnTo>
                      <a:lnTo>
                        <a:pt x="402" y="36"/>
                      </a:lnTo>
                      <a:lnTo>
                        <a:pt x="390" y="36"/>
                      </a:lnTo>
                      <a:lnTo>
                        <a:pt x="384" y="30"/>
                      </a:lnTo>
                      <a:lnTo>
                        <a:pt x="360" y="30"/>
                      </a:lnTo>
                      <a:lnTo>
                        <a:pt x="354" y="36"/>
                      </a:lnTo>
                      <a:lnTo>
                        <a:pt x="348" y="36"/>
                      </a:lnTo>
                      <a:lnTo>
                        <a:pt x="342" y="30"/>
                      </a:lnTo>
                      <a:lnTo>
                        <a:pt x="312" y="30"/>
                      </a:lnTo>
                      <a:lnTo>
                        <a:pt x="300" y="36"/>
                      </a:lnTo>
                      <a:lnTo>
                        <a:pt x="282" y="36"/>
                      </a:lnTo>
                      <a:lnTo>
                        <a:pt x="276" y="30"/>
                      </a:lnTo>
                      <a:lnTo>
                        <a:pt x="270" y="18"/>
                      </a:lnTo>
                      <a:lnTo>
                        <a:pt x="264" y="12"/>
                      </a:lnTo>
                      <a:lnTo>
                        <a:pt x="264" y="6"/>
                      </a:lnTo>
                      <a:lnTo>
                        <a:pt x="258" y="6"/>
                      </a:lnTo>
                      <a:lnTo>
                        <a:pt x="252" y="0"/>
                      </a:lnTo>
                      <a:lnTo>
                        <a:pt x="210" y="0"/>
                      </a:lnTo>
                      <a:lnTo>
                        <a:pt x="192" y="6"/>
                      </a:lnTo>
                      <a:lnTo>
                        <a:pt x="180" y="12"/>
                      </a:lnTo>
                      <a:lnTo>
                        <a:pt x="162" y="12"/>
                      </a:lnTo>
                      <a:lnTo>
                        <a:pt x="150" y="18"/>
                      </a:lnTo>
                      <a:lnTo>
                        <a:pt x="144" y="24"/>
                      </a:lnTo>
                      <a:lnTo>
                        <a:pt x="138" y="24"/>
                      </a:lnTo>
                      <a:lnTo>
                        <a:pt x="120" y="42"/>
                      </a:lnTo>
                      <a:lnTo>
                        <a:pt x="60" y="48"/>
                      </a:lnTo>
                      <a:lnTo>
                        <a:pt x="54" y="48"/>
                      </a:lnTo>
                      <a:lnTo>
                        <a:pt x="48" y="54"/>
                      </a:lnTo>
                      <a:lnTo>
                        <a:pt x="24" y="66"/>
                      </a:lnTo>
                      <a:lnTo>
                        <a:pt x="18" y="66"/>
                      </a:lnTo>
                      <a:lnTo>
                        <a:pt x="12" y="72"/>
                      </a:lnTo>
                      <a:lnTo>
                        <a:pt x="18" y="78"/>
                      </a:lnTo>
                      <a:lnTo>
                        <a:pt x="18" y="96"/>
                      </a:lnTo>
                      <a:lnTo>
                        <a:pt x="6" y="90"/>
                      </a:lnTo>
                      <a:lnTo>
                        <a:pt x="6" y="108"/>
                      </a:lnTo>
                      <a:lnTo>
                        <a:pt x="12" y="108"/>
                      </a:lnTo>
                      <a:lnTo>
                        <a:pt x="18" y="114"/>
                      </a:lnTo>
                      <a:lnTo>
                        <a:pt x="18" y="132"/>
                      </a:lnTo>
                      <a:lnTo>
                        <a:pt x="6" y="144"/>
                      </a:lnTo>
                      <a:lnTo>
                        <a:pt x="0" y="144"/>
                      </a:lnTo>
                      <a:lnTo>
                        <a:pt x="0" y="156"/>
                      </a:lnTo>
                      <a:lnTo>
                        <a:pt x="6" y="162"/>
                      </a:lnTo>
                      <a:lnTo>
                        <a:pt x="12" y="162"/>
                      </a:lnTo>
                      <a:lnTo>
                        <a:pt x="18" y="168"/>
                      </a:lnTo>
                      <a:lnTo>
                        <a:pt x="30" y="168"/>
                      </a:lnTo>
                      <a:lnTo>
                        <a:pt x="30" y="186"/>
                      </a:lnTo>
                      <a:lnTo>
                        <a:pt x="24" y="186"/>
                      </a:lnTo>
                      <a:lnTo>
                        <a:pt x="24" y="198"/>
                      </a:lnTo>
                      <a:lnTo>
                        <a:pt x="36" y="198"/>
                      </a:lnTo>
                      <a:lnTo>
                        <a:pt x="36" y="204"/>
                      </a:lnTo>
                      <a:lnTo>
                        <a:pt x="30" y="210"/>
                      </a:lnTo>
                      <a:lnTo>
                        <a:pt x="36" y="210"/>
                      </a:lnTo>
                      <a:lnTo>
                        <a:pt x="42" y="216"/>
                      </a:lnTo>
                      <a:lnTo>
                        <a:pt x="36" y="222"/>
                      </a:lnTo>
                      <a:lnTo>
                        <a:pt x="24" y="228"/>
                      </a:lnTo>
                      <a:lnTo>
                        <a:pt x="24" y="234"/>
                      </a:lnTo>
                      <a:lnTo>
                        <a:pt x="30" y="240"/>
                      </a:lnTo>
                      <a:lnTo>
                        <a:pt x="36" y="240"/>
                      </a:lnTo>
                      <a:lnTo>
                        <a:pt x="42" y="246"/>
                      </a:lnTo>
                      <a:lnTo>
                        <a:pt x="42" y="264"/>
                      </a:lnTo>
                      <a:lnTo>
                        <a:pt x="48" y="258"/>
                      </a:lnTo>
                      <a:lnTo>
                        <a:pt x="54" y="258"/>
                      </a:lnTo>
                      <a:lnTo>
                        <a:pt x="54" y="270"/>
                      </a:lnTo>
                      <a:lnTo>
                        <a:pt x="48" y="276"/>
                      </a:lnTo>
                      <a:lnTo>
                        <a:pt x="60" y="276"/>
                      </a:lnTo>
                      <a:lnTo>
                        <a:pt x="60" y="282"/>
                      </a:lnTo>
                      <a:lnTo>
                        <a:pt x="54" y="282"/>
                      </a:lnTo>
                      <a:lnTo>
                        <a:pt x="54" y="294"/>
                      </a:lnTo>
                      <a:lnTo>
                        <a:pt x="72" y="294"/>
                      </a:lnTo>
                      <a:lnTo>
                        <a:pt x="78" y="312"/>
                      </a:lnTo>
                      <a:lnTo>
                        <a:pt x="96" y="312"/>
                      </a:lnTo>
                      <a:lnTo>
                        <a:pt x="108" y="318"/>
                      </a:lnTo>
                      <a:lnTo>
                        <a:pt x="114" y="318"/>
                      </a:lnTo>
                      <a:lnTo>
                        <a:pt x="114" y="324"/>
                      </a:lnTo>
                      <a:lnTo>
                        <a:pt x="138" y="324"/>
                      </a:lnTo>
                      <a:lnTo>
                        <a:pt x="144" y="330"/>
                      </a:lnTo>
                      <a:lnTo>
                        <a:pt x="132" y="336"/>
                      </a:lnTo>
                      <a:lnTo>
                        <a:pt x="144" y="342"/>
                      </a:lnTo>
                      <a:lnTo>
                        <a:pt x="144" y="354"/>
                      </a:lnTo>
                      <a:lnTo>
                        <a:pt x="150" y="354"/>
                      </a:lnTo>
                      <a:lnTo>
                        <a:pt x="156" y="360"/>
                      </a:lnTo>
                      <a:lnTo>
                        <a:pt x="174" y="360"/>
                      </a:lnTo>
                      <a:lnTo>
                        <a:pt x="174" y="354"/>
                      </a:lnTo>
                      <a:lnTo>
                        <a:pt x="180" y="354"/>
                      </a:lnTo>
                      <a:lnTo>
                        <a:pt x="192" y="348"/>
                      </a:lnTo>
                      <a:lnTo>
                        <a:pt x="210" y="348"/>
                      </a:lnTo>
                      <a:lnTo>
                        <a:pt x="204" y="354"/>
                      </a:lnTo>
                      <a:lnTo>
                        <a:pt x="222" y="354"/>
                      </a:lnTo>
                      <a:lnTo>
                        <a:pt x="228" y="360"/>
                      </a:lnTo>
                      <a:lnTo>
                        <a:pt x="234" y="372"/>
                      </a:lnTo>
                      <a:lnTo>
                        <a:pt x="240" y="378"/>
                      </a:lnTo>
                      <a:lnTo>
                        <a:pt x="246" y="366"/>
                      </a:lnTo>
                      <a:lnTo>
                        <a:pt x="252" y="372"/>
                      </a:lnTo>
                      <a:lnTo>
                        <a:pt x="252" y="378"/>
                      </a:lnTo>
                      <a:lnTo>
                        <a:pt x="270" y="378"/>
                      </a:lnTo>
                      <a:lnTo>
                        <a:pt x="282" y="384"/>
                      </a:lnTo>
                      <a:lnTo>
                        <a:pt x="282" y="390"/>
                      </a:lnTo>
                      <a:lnTo>
                        <a:pt x="288" y="402"/>
                      </a:lnTo>
                      <a:lnTo>
                        <a:pt x="306" y="420"/>
                      </a:lnTo>
                      <a:lnTo>
                        <a:pt x="318" y="420"/>
                      </a:lnTo>
                      <a:lnTo>
                        <a:pt x="330" y="408"/>
                      </a:lnTo>
                      <a:lnTo>
                        <a:pt x="342" y="408"/>
                      </a:lnTo>
                      <a:lnTo>
                        <a:pt x="354" y="420"/>
                      </a:lnTo>
                      <a:lnTo>
                        <a:pt x="360" y="420"/>
                      </a:lnTo>
                      <a:lnTo>
                        <a:pt x="360" y="426"/>
                      </a:lnTo>
                      <a:lnTo>
                        <a:pt x="366" y="432"/>
                      </a:lnTo>
                      <a:lnTo>
                        <a:pt x="378" y="432"/>
                      </a:lnTo>
                      <a:lnTo>
                        <a:pt x="384" y="426"/>
                      </a:lnTo>
                      <a:lnTo>
                        <a:pt x="384" y="420"/>
                      </a:lnTo>
                      <a:lnTo>
                        <a:pt x="414" y="420"/>
                      </a:lnTo>
                      <a:lnTo>
                        <a:pt x="420" y="426"/>
                      </a:lnTo>
                      <a:lnTo>
                        <a:pt x="426" y="426"/>
                      </a:lnTo>
                      <a:close/>
                    </a:path>
                  </a:pathLst>
                </a:custGeom>
                <a:solidFill>
                  <a:srgbClr val="C7BDAF"/>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17" name="Norway" descr="© INSCALE GmbH, 15.06.2010"/>
                <p:cNvSpPr>
                  <a:spLocks noEditPoints="1"/>
                </p:cNvSpPr>
                <p:nvPr/>
              </p:nvSpPr>
              <p:spPr bwMode="auto">
                <a:xfrm>
                  <a:off x="2764" y="743"/>
                  <a:ext cx="348" cy="383"/>
                </a:xfrm>
                <a:custGeom>
                  <a:avLst/>
                  <a:gdLst>
                    <a:gd name="T0" fmla="*/ 2147483647 w 1362"/>
                    <a:gd name="T1" fmla="*/ 2147483647 h 1500"/>
                    <a:gd name="T2" fmla="*/ 2147483647 w 1362"/>
                    <a:gd name="T3" fmla="*/ 2147483647 h 1500"/>
                    <a:gd name="T4" fmla="*/ 2147483647 w 1362"/>
                    <a:gd name="T5" fmla="*/ 2147483647 h 1500"/>
                    <a:gd name="T6" fmla="*/ 2147483647 w 1362"/>
                    <a:gd name="T7" fmla="*/ 2147483647 h 1500"/>
                    <a:gd name="T8" fmla="*/ 2147483647 w 1362"/>
                    <a:gd name="T9" fmla="*/ 0 h 1500"/>
                    <a:gd name="T10" fmla="*/ 2147483647 w 1362"/>
                    <a:gd name="T11" fmla="*/ 2147483647 h 1500"/>
                    <a:gd name="T12" fmla="*/ 2147483647 w 1362"/>
                    <a:gd name="T13" fmla="*/ 2147483647 h 1500"/>
                    <a:gd name="T14" fmla="*/ 2147483647 w 1362"/>
                    <a:gd name="T15" fmla="*/ 2147483647 h 1500"/>
                    <a:gd name="T16" fmla="*/ 2147483647 w 1362"/>
                    <a:gd name="T17" fmla="*/ 2147483647 h 1500"/>
                    <a:gd name="T18" fmla="*/ 2147483647 w 1362"/>
                    <a:gd name="T19" fmla="*/ 2147483647 h 1500"/>
                    <a:gd name="T20" fmla="*/ 2147483647 w 1362"/>
                    <a:gd name="T21" fmla="*/ 2147483647 h 1500"/>
                    <a:gd name="T22" fmla="*/ 2147483647 w 1362"/>
                    <a:gd name="T23" fmla="*/ 2147483647 h 1500"/>
                    <a:gd name="T24" fmla="*/ 2147483647 w 1362"/>
                    <a:gd name="T25" fmla="*/ 2147483647 h 1500"/>
                    <a:gd name="T26" fmla="*/ 2147483647 w 1362"/>
                    <a:gd name="T27" fmla="*/ 2147483647 h 1500"/>
                    <a:gd name="T28" fmla="*/ 2147483647 w 1362"/>
                    <a:gd name="T29" fmla="*/ 2147483647 h 1500"/>
                    <a:gd name="T30" fmla="*/ 2147483647 w 1362"/>
                    <a:gd name="T31" fmla="*/ 2147483647 h 1500"/>
                    <a:gd name="T32" fmla="*/ 2147483647 w 1362"/>
                    <a:gd name="T33" fmla="*/ 2147483647 h 1500"/>
                    <a:gd name="T34" fmla="*/ 2147483647 w 1362"/>
                    <a:gd name="T35" fmla="*/ 2147483647 h 1500"/>
                    <a:gd name="T36" fmla="*/ 2147483647 w 1362"/>
                    <a:gd name="T37" fmla="*/ 2147483647 h 1500"/>
                    <a:gd name="T38" fmla="*/ 2147483647 w 1362"/>
                    <a:gd name="T39" fmla="*/ 2147483647 h 1500"/>
                    <a:gd name="T40" fmla="*/ 2147483647 w 1362"/>
                    <a:gd name="T41" fmla="*/ 2147483647 h 1500"/>
                    <a:gd name="T42" fmla="*/ 2147483647 w 1362"/>
                    <a:gd name="T43" fmla="*/ 2147483647 h 1500"/>
                    <a:gd name="T44" fmla="*/ 2147483647 w 1362"/>
                    <a:gd name="T45" fmla="*/ 2147483647 h 1500"/>
                    <a:gd name="T46" fmla="*/ 2147483647 w 1362"/>
                    <a:gd name="T47" fmla="*/ 2147483647 h 1500"/>
                    <a:gd name="T48" fmla="*/ 2147483647 w 1362"/>
                    <a:gd name="T49" fmla="*/ 2147483647 h 1500"/>
                    <a:gd name="T50" fmla="*/ 2147483647 w 1362"/>
                    <a:gd name="T51" fmla="*/ 2147483647 h 1500"/>
                    <a:gd name="T52" fmla="*/ 2147483647 w 1362"/>
                    <a:gd name="T53" fmla="*/ 2147483647 h 1500"/>
                    <a:gd name="T54" fmla="*/ 2147483647 w 1362"/>
                    <a:gd name="T55" fmla="*/ 2147483647 h 1500"/>
                    <a:gd name="T56" fmla="*/ 2147483647 w 1362"/>
                    <a:gd name="T57" fmla="*/ 2147483647 h 1500"/>
                    <a:gd name="T58" fmla="*/ 2147483647 w 1362"/>
                    <a:gd name="T59" fmla="*/ 2147483647 h 1500"/>
                    <a:gd name="T60" fmla="*/ 2147483647 w 1362"/>
                    <a:gd name="T61" fmla="*/ 2147483647 h 1500"/>
                    <a:gd name="T62" fmla="*/ 2147483647 w 1362"/>
                    <a:gd name="T63" fmla="*/ 2147483647 h 1500"/>
                    <a:gd name="T64" fmla="*/ 2147483647 w 1362"/>
                    <a:gd name="T65" fmla="*/ 2147483647 h 1500"/>
                    <a:gd name="T66" fmla="*/ 2147483647 w 1362"/>
                    <a:gd name="T67" fmla="*/ 2147483647 h 1500"/>
                    <a:gd name="T68" fmla="*/ 2147483647 w 1362"/>
                    <a:gd name="T69" fmla="*/ 2147483647 h 1500"/>
                    <a:gd name="T70" fmla="*/ 2147483647 w 1362"/>
                    <a:gd name="T71" fmla="*/ 2147483647 h 1500"/>
                    <a:gd name="T72" fmla="*/ 2147483647 w 1362"/>
                    <a:gd name="T73" fmla="*/ 2147483647 h 1500"/>
                    <a:gd name="T74" fmla="*/ 2147483647 w 1362"/>
                    <a:gd name="T75" fmla="*/ 2147483647 h 1500"/>
                    <a:gd name="T76" fmla="*/ 2147483647 w 1362"/>
                    <a:gd name="T77" fmla="*/ 2147483647 h 1500"/>
                    <a:gd name="T78" fmla="*/ 2147483647 w 1362"/>
                    <a:gd name="T79" fmla="*/ 2147483647 h 1500"/>
                    <a:gd name="T80" fmla="*/ 2147483647 w 1362"/>
                    <a:gd name="T81" fmla="*/ 2147483647 h 1500"/>
                    <a:gd name="T82" fmla="*/ 2147483647 w 1362"/>
                    <a:gd name="T83" fmla="*/ 2147483647 h 1500"/>
                    <a:gd name="T84" fmla="*/ 2147483647 w 1362"/>
                    <a:gd name="T85" fmla="*/ 2147483647 h 1500"/>
                    <a:gd name="T86" fmla="*/ 2147483647 w 1362"/>
                    <a:gd name="T87" fmla="*/ 2147483647 h 1500"/>
                    <a:gd name="T88" fmla="*/ 2147483647 w 1362"/>
                    <a:gd name="T89" fmla="*/ 2147483647 h 1500"/>
                    <a:gd name="T90" fmla="*/ 2147483647 w 1362"/>
                    <a:gd name="T91" fmla="*/ 2147483647 h 1500"/>
                    <a:gd name="T92" fmla="*/ 2147483647 w 1362"/>
                    <a:gd name="T93" fmla="*/ 2147483647 h 1500"/>
                    <a:gd name="T94" fmla="*/ 2147483647 w 1362"/>
                    <a:gd name="T95" fmla="*/ 2147483647 h 1500"/>
                    <a:gd name="T96" fmla="*/ 2147483647 w 1362"/>
                    <a:gd name="T97" fmla="*/ 2147483647 h 1500"/>
                    <a:gd name="T98" fmla="*/ 2147483647 w 1362"/>
                    <a:gd name="T99" fmla="*/ 2147483647 h 1500"/>
                    <a:gd name="T100" fmla="*/ 2147483647 w 1362"/>
                    <a:gd name="T101" fmla="*/ 2147483647 h 1500"/>
                    <a:gd name="T102" fmla="*/ 2147483647 w 1362"/>
                    <a:gd name="T103" fmla="*/ 2147483647 h 1500"/>
                    <a:gd name="T104" fmla="*/ 2147483647 w 1362"/>
                    <a:gd name="T105" fmla="*/ 2147483647 h 1500"/>
                    <a:gd name="T106" fmla="*/ 2147483647 w 1362"/>
                    <a:gd name="T107" fmla="*/ 2147483647 h 1500"/>
                    <a:gd name="T108" fmla="*/ 2147483647 w 1362"/>
                    <a:gd name="T109" fmla="*/ 2147483647 h 1500"/>
                    <a:gd name="T110" fmla="*/ 2147483647 w 1362"/>
                    <a:gd name="T111" fmla="*/ 2147483647 h 1500"/>
                    <a:gd name="T112" fmla="*/ 2147483647 w 1362"/>
                    <a:gd name="T113" fmla="*/ 2147483647 h 1500"/>
                    <a:gd name="T114" fmla="*/ 2147483647 w 1362"/>
                    <a:gd name="T115" fmla="*/ 2147483647 h 150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362"/>
                    <a:gd name="T175" fmla="*/ 0 h 1500"/>
                    <a:gd name="T176" fmla="*/ 1362 w 1362"/>
                    <a:gd name="T177" fmla="*/ 1500 h 150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362" h="1500">
                      <a:moveTo>
                        <a:pt x="324" y="120"/>
                      </a:moveTo>
                      <a:lnTo>
                        <a:pt x="336" y="126"/>
                      </a:lnTo>
                      <a:lnTo>
                        <a:pt x="354" y="132"/>
                      </a:lnTo>
                      <a:lnTo>
                        <a:pt x="378" y="132"/>
                      </a:lnTo>
                      <a:lnTo>
                        <a:pt x="294" y="90"/>
                      </a:lnTo>
                      <a:lnTo>
                        <a:pt x="294" y="102"/>
                      </a:lnTo>
                      <a:lnTo>
                        <a:pt x="306" y="108"/>
                      </a:lnTo>
                      <a:lnTo>
                        <a:pt x="312" y="114"/>
                      </a:lnTo>
                      <a:lnTo>
                        <a:pt x="324" y="120"/>
                      </a:lnTo>
                      <a:close/>
                      <a:moveTo>
                        <a:pt x="684" y="48"/>
                      </a:moveTo>
                      <a:lnTo>
                        <a:pt x="732" y="48"/>
                      </a:lnTo>
                      <a:lnTo>
                        <a:pt x="738" y="54"/>
                      </a:lnTo>
                      <a:lnTo>
                        <a:pt x="750" y="54"/>
                      </a:lnTo>
                      <a:lnTo>
                        <a:pt x="774" y="66"/>
                      </a:lnTo>
                      <a:lnTo>
                        <a:pt x="786" y="66"/>
                      </a:lnTo>
                      <a:lnTo>
                        <a:pt x="798" y="60"/>
                      </a:lnTo>
                      <a:lnTo>
                        <a:pt x="804" y="60"/>
                      </a:lnTo>
                      <a:lnTo>
                        <a:pt x="816" y="54"/>
                      </a:lnTo>
                      <a:lnTo>
                        <a:pt x="828" y="54"/>
                      </a:lnTo>
                      <a:lnTo>
                        <a:pt x="840" y="60"/>
                      </a:lnTo>
                      <a:lnTo>
                        <a:pt x="876" y="72"/>
                      </a:lnTo>
                      <a:lnTo>
                        <a:pt x="888" y="78"/>
                      </a:lnTo>
                      <a:lnTo>
                        <a:pt x="894" y="84"/>
                      </a:lnTo>
                      <a:lnTo>
                        <a:pt x="900" y="84"/>
                      </a:lnTo>
                      <a:lnTo>
                        <a:pt x="924" y="60"/>
                      </a:lnTo>
                      <a:lnTo>
                        <a:pt x="984" y="66"/>
                      </a:lnTo>
                      <a:lnTo>
                        <a:pt x="984" y="42"/>
                      </a:lnTo>
                      <a:lnTo>
                        <a:pt x="1014" y="42"/>
                      </a:lnTo>
                      <a:lnTo>
                        <a:pt x="1026" y="36"/>
                      </a:lnTo>
                      <a:lnTo>
                        <a:pt x="1032" y="24"/>
                      </a:lnTo>
                      <a:lnTo>
                        <a:pt x="1038" y="18"/>
                      </a:lnTo>
                      <a:lnTo>
                        <a:pt x="1032" y="12"/>
                      </a:lnTo>
                      <a:lnTo>
                        <a:pt x="1002" y="12"/>
                      </a:lnTo>
                      <a:lnTo>
                        <a:pt x="990" y="18"/>
                      </a:lnTo>
                      <a:lnTo>
                        <a:pt x="984" y="18"/>
                      </a:lnTo>
                      <a:lnTo>
                        <a:pt x="972" y="6"/>
                      </a:lnTo>
                      <a:lnTo>
                        <a:pt x="960" y="0"/>
                      </a:lnTo>
                      <a:lnTo>
                        <a:pt x="918" y="0"/>
                      </a:lnTo>
                      <a:lnTo>
                        <a:pt x="900" y="6"/>
                      </a:lnTo>
                      <a:lnTo>
                        <a:pt x="882" y="18"/>
                      </a:lnTo>
                      <a:lnTo>
                        <a:pt x="870" y="18"/>
                      </a:lnTo>
                      <a:lnTo>
                        <a:pt x="864" y="12"/>
                      </a:lnTo>
                      <a:lnTo>
                        <a:pt x="864" y="6"/>
                      </a:lnTo>
                      <a:lnTo>
                        <a:pt x="858" y="6"/>
                      </a:lnTo>
                      <a:lnTo>
                        <a:pt x="852" y="0"/>
                      </a:lnTo>
                      <a:lnTo>
                        <a:pt x="822" y="0"/>
                      </a:lnTo>
                      <a:lnTo>
                        <a:pt x="804" y="18"/>
                      </a:lnTo>
                      <a:lnTo>
                        <a:pt x="738" y="0"/>
                      </a:lnTo>
                      <a:lnTo>
                        <a:pt x="726" y="0"/>
                      </a:lnTo>
                      <a:lnTo>
                        <a:pt x="708" y="6"/>
                      </a:lnTo>
                      <a:lnTo>
                        <a:pt x="690" y="6"/>
                      </a:lnTo>
                      <a:lnTo>
                        <a:pt x="672" y="12"/>
                      </a:lnTo>
                      <a:lnTo>
                        <a:pt x="660" y="12"/>
                      </a:lnTo>
                      <a:lnTo>
                        <a:pt x="660" y="6"/>
                      </a:lnTo>
                      <a:lnTo>
                        <a:pt x="666" y="0"/>
                      </a:lnTo>
                      <a:lnTo>
                        <a:pt x="630" y="12"/>
                      </a:lnTo>
                      <a:lnTo>
                        <a:pt x="648" y="36"/>
                      </a:lnTo>
                      <a:lnTo>
                        <a:pt x="684" y="48"/>
                      </a:lnTo>
                      <a:close/>
                      <a:moveTo>
                        <a:pt x="324" y="66"/>
                      </a:moveTo>
                      <a:lnTo>
                        <a:pt x="342" y="66"/>
                      </a:lnTo>
                      <a:lnTo>
                        <a:pt x="348" y="72"/>
                      </a:lnTo>
                      <a:lnTo>
                        <a:pt x="360" y="72"/>
                      </a:lnTo>
                      <a:lnTo>
                        <a:pt x="360" y="78"/>
                      </a:lnTo>
                      <a:lnTo>
                        <a:pt x="342" y="96"/>
                      </a:lnTo>
                      <a:lnTo>
                        <a:pt x="336" y="96"/>
                      </a:lnTo>
                      <a:lnTo>
                        <a:pt x="378" y="114"/>
                      </a:lnTo>
                      <a:lnTo>
                        <a:pt x="390" y="120"/>
                      </a:lnTo>
                      <a:lnTo>
                        <a:pt x="396" y="126"/>
                      </a:lnTo>
                      <a:lnTo>
                        <a:pt x="414" y="126"/>
                      </a:lnTo>
                      <a:lnTo>
                        <a:pt x="426" y="132"/>
                      </a:lnTo>
                      <a:lnTo>
                        <a:pt x="438" y="132"/>
                      </a:lnTo>
                      <a:lnTo>
                        <a:pt x="462" y="108"/>
                      </a:lnTo>
                      <a:lnTo>
                        <a:pt x="504" y="96"/>
                      </a:lnTo>
                      <a:lnTo>
                        <a:pt x="534" y="120"/>
                      </a:lnTo>
                      <a:lnTo>
                        <a:pt x="528" y="120"/>
                      </a:lnTo>
                      <a:lnTo>
                        <a:pt x="516" y="126"/>
                      </a:lnTo>
                      <a:lnTo>
                        <a:pt x="504" y="126"/>
                      </a:lnTo>
                      <a:lnTo>
                        <a:pt x="480" y="132"/>
                      </a:lnTo>
                      <a:lnTo>
                        <a:pt x="468" y="138"/>
                      </a:lnTo>
                      <a:lnTo>
                        <a:pt x="456" y="150"/>
                      </a:lnTo>
                      <a:lnTo>
                        <a:pt x="486" y="150"/>
                      </a:lnTo>
                      <a:lnTo>
                        <a:pt x="498" y="156"/>
                      </a:lnTo>
                      <a:lnTo>
                        <a:pt x="522" y="156"/>
                      </a:lnTo>
                      <a:lnTo>
                        <a:pt x="516" y="162"/>
                      </a:lnTo>
                      <a:lnTo>
                        <a:pt x="504" y="162"/>
                      </a:lnTo>
                      <a:lnTo>
                        <a:pt x="486" y="168"/>
                      </a:lnTo>
                      <a:lnTo>
                        <a:pt x="474" y="174"/>
                      </a:lnTo>
                      <a:lnTo>
                        <a:pt x="468" y="180"/>
                      </a:lnTo>
                      <a:lnTo>
                        <a:pt x="462" y="180"/>
                      </a:lnTo>
                      <a:lnTo>
                        <a:pt x="516" y="198"/>
                      </a:lnTo>
                      <a:lnTo>
                        <a:pt x="522" y="198"/>
                      </a:lnTo>
                      <a:lnTo>
                        <a:pt x="528" y="204"/>
                      </a:lnTo>
                      <a:lnTo>
                        <a:pt x="540" y="210"/>
                      </a:lnTo>
                      <a:lnTo>
                        <a:pt x="558" y="210"/>
                      </a:lnTo>
                      <a:lnTo>
                        <a:pt x="576" y="216"/>
                      </a:lnTo>
                      <a:lnTo>
                        <a:pt x="594" y="210"/>
                      </a:lnTo>
                      <a:lnTo>
                        <a:pt x="606" y="204"/>
                      </a:lnTo>
                      <a:lnTo>
                        <a:pt x="612" y="204"/>
                      </a:lnTo>
                      <a:lnTo>
                        <a:pt x="618" y="198"/>
                      </a:lnTo>
                      <a:lnTo>
                        <a:pt x="612" y="192"/>
                      </a:lnTo>
                      <a:lnTo>
                        <a:pt x="612" y="186"/>
                      </a:lnTo>
                      <a:lnTo>
                        <a:pt x="606" y="180"/>
                      </a:lnTo>
                      <a:lnTo>
                        <a:pt x="606" y="174"/>
                      </a:lnTo>
                      <a:lnTo>
                        <a:pt x="612" y="168"/>
                      </a:lnTo>
                      <a:lnTo>
                        <a:pt x="618" y="168"/>
                      </a:lnTo>
                      <a:lnTo>
                        <a:pt x="630" y="162"/>
                      </a:lnTo>
                      <a:lnTo>
                        <a:pt x="648" y="162"/>
                      </a:lnTo>
                      <a:lnTo>
                        <a:pt x="648" y="144"/>
                      </a:lnTo>
                      <a:lnTo>
                        <a:pt x="678" y="132"/>
                      </a:lnTo>
                      <a:lnTo>
                        <a:pt x="690" y="102"/>
                      </a:lnTo>
                      <a:lnTo>
                        <a:pt x="714" y="114"/>
                      </a:lnTo>
                      <a:lnTo>
                        <a:pt x="738" y="102"/>
                      </a:lnTo>
                      <a:lnTo>
                        <a:pt x="750" y="114"/>
                      </a:lnTo>
                      <a:lnTo>
                        <a:pt x="762" y="120"/>
                      </a:lnTo>
                      <a:lnTo>
                        <a:pt x="780" y="126"/>
                      </a:lnTo>
                      <a:lnTo>
                        <a:pt x="792" y="138"/>
                      </a:lnTo>
                      <a:lnTo>
                        <a:pt x="792" y="144"/>
                      </a:lnTo>
                      <a:lnTo>
                        <a:pt x="786" y="150"/>
                      </a:lnTo>
                      <a:lnTo>
                        <a:pt x="786" y="162"/>
                      </a:lnTo>
                      <a:lnTo>
                        <a:pt x="774" y="174"/>
                      </a:lnTo>
                      <a:lnTo>
                        <a:pt x="828" y="174"/>
                      </a:lnTo>
                      <a:lnTo>
                        <a:pt x="834" y="180"/>
                      </a:lnTo>
                      <a:lnTo>
                        <a:pt x="846" y="186"/>
                      </a:lnTo>
                      <a:lnTo>
                        <a:pt x="852" y="192"/>
                      </a:lnTo>
                      <a:lnTo>
                        <a:pt x="858" y="192"/>
                      </a:lnTo>
                      <a:lnTo>
                        <a:pt x="864" y="186"/>
                      </a:lnTo>
                      <a:lnTo>
                        <a:pt x="876" y="186"/>
                      </a:lnTo>
                      <a:lnTo>
                        <a:pt x="894" y="174"/>
                      </a:lnTo>
                      <a:lnTo>
                        <a:pt x="906" y="168"/>
                      </a:lnTo>
                      <a:lnTo>
                        <a:pt x="924" y="162"/>
                      </a:lnTo>
                      <a:lnTo>
                        <a:pt x="936" y="156"/>
                      </a:lnTo>
                      <a:lnTo>
                        <a:pt x="942" y="150"/>
                      </a:lnTo>
                      <a:lnTo>
                        <a:pt x="942" y="144"/>
                      </a:lnTo>
                      <a:lnTo>
                        <a:pt x="936" y="144"/>
                      </a:lnTo>
                      <a:lnTo>
                        <a:pt x="924" y="138"/>
                      </a:lnTo>
                      <a:lnTo>
                        <a:pt x="888" y="138"/>
                      </a:lnTo>
                      <a:lnTo>
                        <a:pt x="882" y="120"/>
                      </a:lnTo>
                      <a:lnTo>
                        <a:pt x="828" y="114"/>
                      </a:lnTo>
                      <a:lnTo>
                        <a:pt x="828" y="96"/>
                      </a:lnTo>
                      <a:lnTo>
                        <a:pt x="798" y="102"/>
                      </a:lnTo>
                      <a:lnTo>
                        <a:pt x="798" y="84"/>
                      </a:lnTo>
                      <a:lnTo>
                        <a:pt x="726" y="84"/>
                      </a:lnTo>
                      <a:lnTo>
                        <a:pt x="720" y="72"/>
                      </a:lnTo>
                      <a:lnTo>
                        <a:pt x="684" y="72"/>
                      </a:lnTo>
                      <a:lnTo>
                        <a:pt x="678" y="60"/>
                      </a:lnTo>
                      <a:lnTo>
                        <a:pt x="654" y="48"/>
                      </a:lnTo>
                      <a:lnTo>
                        <a:pt x="624" y="48"/>
                      </a:lnTo>
                      <a:lnTo>
                        <a:pt x="624" y="30"/>
                      </a:lnTo>
                      <a:lnTo>
                        <a:pt x="618" y="30"/>
                      </a:lnTo>
                      <a:lnTo>
                        <a:pt x="612" y="24"/>
                      </a:lnTo>
                      <a:lnTo>
                        <a:pt x="540" y="24"/>
                      </a:lnTo>
                      <a:lnTo>
                        <a:pt x="534" y="30"/>
                      </a:lnTo>
                      <a:lnTo>
                        <a:pt x="534" y="36"/>
                      </a:lnTo>
                      <a:lnTo>
                        <a:pt x="540" y="42"/>
                      </a:lnTo>
                      <a:lnTo>
                        <a:pt x="546" y="54"/>
                      </a:lnTo>
                      <a:lnTo>
                        <a:pt x="564" y="72"/>
                      </a:lnTo>
                      <a:lnTo>
                        <a:pt x="552" y="66"/>
                      </a:lnTo>
                      <a:lnTo>
                        <a:pt x="546" y="60"/>
                      </a:lnTo>
                      <a:lnTo>
                        <a:pt x="528" y="48"/>
                      </a:lnTo>
                      <a:lnTo>
                        <a:pt x="492" y="30"/>
                      </a:lnTo>
                      <a:lnTo>
                        <a:pt x="480" y="30"/>
                      </a:lnTo>
                      <a:lnTo>
                        <a:pt x="474" y="36"/>
                      </a:lnTo>
                      <a:lnTo>
                        <a:pt x="468" y="48"/>
                      </a:lnTo>
                      <a:lnTo>
                        <a:pt x="462" y="54"/>
                      </a:lnTo>
                      <a:lnTo>
                        <a:pt x="450" y="54"/>
                      </a:lnTo>
                      <a:lnTo>
                        <a:pt x="438" y="48"/>
                      </a:lnTo>
                      <a:lnTo>
                        <a:pt x="420" y="48"/>
                      </a:lnTo>
                      <a:lnTo>
                        <a:pt x="420" y="42"/>
                      </a:lnTo>
                      <a:lnTo>
                        <a:pt x="426" y="42"/>
                      </a:lnTo>
                      <a:lnTo>
                        <a:pt x="438" y="30"/>
                      </a:lnTo>
                      <a:lnTo>
                        <a:pt x="384" y="30"/>
                      </a:lnTo>
                      <a:lnTo>
                        <a:pt x="372" y="42"/>
                      </a:lnTo>
                      <a:lnTo>
                        <a:pt x="366" y="30"/>
                      </a:lnTo>
                      <a:lnTo>
                        <a:pt x="354" y="30"/>
                      </a:lnTo>
                      <a:lnTo>
                        <a:pt x="318" y="48"/>
                      </a:lnTo>
                      <a:lnTo>
                        <a:pt x="318" y="60"/>
                      </a:lnTo>
                      <a:lnTo>
                        <a:pt x="324" y="66"/>
                      </a:lnTo>
                      <a:close/>
                      <a:moveTo>
                        <a:pt x="642" y="708"/>
                      </a:moveTo>
                      <a:lnTo>
                        <a:pt x="666" y="696"/>
                      </a:lnTo>
                      <a:lnTo>
                        <a:pt x="666" y="690"/>
                      </a:lnTo>
                      <a:lnTo>
                        <a:pt x="678" y="690"/>
                      </a:lnTo>
                      <a:lnTo>
                        <a:pt x="678" y="678"/>
                      </a:lnTo>
                      <a:lnTo>
                        <a:pt x="672" y="672"/>
                      </a:lnTo>
                      <a:lnTo>
                        <a:pt x="630" y="690"/>
                      </a:lnTo>
                      <a:lnTo>
                        <a:pt x="642" y="708"/>
                      </a:lnTo>
                      <a:close/>
                      <a:moveTo>
                        <a:pt x="774" y="648"/>
                      </a:moveTo>
                      <a:lnTo>
                        <a:pt x="780" y="642"/>
                      </a:lnTo>
                      <a:lnTo>
                        <a:pt x="786" y="642"/>
                      </a:lnTo>
                      <a:lnTo>
                        <a:pt x="792" y="636"/>
                      </a:lnTo>
                      <a:lnTo>
                        <a:pt x="792" y="630"/>
                      </a:lnTo>
                      <a:lnTo>
                        <a:pt x="786" y="624"/>
                      </a:lnTo>
                      <a:lnTo>
                        <a:pt x="774" y="624"/>
                      </a:lnTo>
                      <a:lnTo>
                        <a:pt x="768" y="630"/>
                      </a:lnTo>
                      <a:lnTo>
                        <a:pt x="768" y="642"/>
                      </a:lnTo>
                      <a:lnTo>
                        <a:pt x="774" y="648"/>
                      </a:lnTo>
                      <a:close/>
                      <a:moveTo>
                        <a:pt x="594" y="696"/>
                      </a:moveTo>
                      <a:lnTo>
                        <a:pt x="576" y="696"/>
                      </a:lnTo>
                      <a:lnTo>
                        <a:pt x="552" y="708"/>
                      </a:lnTo>
                      <a:lnTo>
                        <a:pt x="546" y="714"/>
                      </a:lnTo>
                      <a:lnTo>
                        <a:pt x="570" y="720"/>
                      </a:lnTo>
                      <a:lnTo>
                        <a:pt x="576" y="714"/>
                      </a:lnTo>
                      <a:lnTo>
                        <a:pt x="588" y="714"/>
                      </a:lnTo>
                      <a:lnTo>
                        <a:pt x="600" y="702"/>
                      </a:lnTo>
                      <a:lnTo>
                        <a:pt x="594" y="696"/>
                      </a:lnTo>
                      <a:close/>
                      <a:moveTo>
                        <a:pt x="918" y="612"/>
                      </a:moveTo>
                      <a:lnTo>
                        <a:pt x="936" y="618"/>
                      </a:lnTo>
                      <a:lnTo>
                        <a:pt x="942" y="606"/>
                      </a:lnTo>
                      <a:lnTo>
                        <a:pt x="948" y="600"/>
                      </a:lnTo>
                      <a:lnTo>
                        <a:pt x="948" y="594"/>
                      </a:lnTo>
                      <a:lnTo>
                        <a:pt x="918" y="594"/>
                      </a:lnTo>
                      <a:lnTo>
                        <a:pt x="918" y="612"/>
                      </a:lnTo>
                      <a:close/>
                      <a:moveTo>
                        <a:pt x="486" y="756"/>
                      </a:moveTo>
                      <a:lnTo>
                        <a:pt x="474" y="756"/>
                      </a:lnTo>
                      <a:lnTo>
                        <a:pt x="438" y="774"/>
                      </a:lnTo>
                      <a:lnTo>
                        <a:pt x="432" y="780"/>
                      </a:lnTo>
                      <a:lnTo>
                        <a:pt x="432" y="786"/>
                      </a:lnTo>
                      <a:lnTo>
                        <a:pt x="444" y="786"/>
                      </a:lnTo>
                      <a:lnTo>
                        <a:pt x="456" y="780"/>
                      </a:lnTo>
                      <a:lnTo>
                        <a:pt x="462" y="774"/>
                      </a:lnTo>
                      <a:lnTo>
                        <a:pt x="474" y="768"/>
                      </a:lnTo>
                      <a:lnTo>
                        <a:pt x="510" y="768"/>
                      </a:lnTo>
                      <a:lnTo>
                        <a:pt x="510" y="762"/>
                      </a:lnTo>
                      <a:lnTo>
                        <a:pt x="504" y="762"/>
                      </a:lnTo>
                      <a:lnTo>
                        <a:pt x="504" y="756"/>
                      </a:lnTo>
                      <a:lnTo>
                        <a:pt x="486" y="756"/>
                      </a:lnTo>
                      <a:close/>
                      <a:moveTo>
                        <a:pt x="1356" y="660"/>
                      </a:moveTo>
                      <a:lnTo>
                        <a:pt x="1326" y="666"/>
                      </a:lnTo>
                      <a:lnTo>
                        <a:pt x="1290" y="654"/>
                      </a:lnTo>
                      <a:lnTo>
                        <a:pt x="1260" y="642"/>
                      </a:lnTo>
                      <a:lnTo>
                        <a:pt x="1302" y="642"/>
                      </a:lnTo>
                      <a:lnTo>
                        <a:pt x="1326" y="630"/>
                      </a:lnTo>
                      <a:lnTo>
                        <a:pt x="1344" y="630"/>
                      </a:lnTo>
                      <a:lnTo>
                        <a:pt x="1350" y="624"/>
                      </a:lnTo>
                      <a:lnTo>
                        <a:pt x="1356" y="624"/>
                      </a:lnTo>
                      <a:lnTo>
                        <a:pt x="1344" y="618"/>
                      </a:lnTo>
                      <a:lnTo>
                        <a:pt x="1338" y="612"/>
                      </a:lnTo>
                      <a:lnTo>
                        <a:pt x="1320" y="606"/>
                      </a:lnTo>
                      <a:lnTo>
                        <a:pt x="1308" y="600"/>
                      </a:lnTo>
                      <a:lnTo>
                        <a:pt x="1284" y="600"/>
                      </a:lnTo>
                      <a:lnTo>
                        <a:pt x="1260" y="588"/>
                      </a:lnTo>
                      <a:lnTo>
                        <a:pt x="1254" y="588"/>
                      </a:lnTo>
                      <a:lnTo>
                        <a:pt x="1242" y="582"/>
                      </a:lnTo>
                      <a:lnTo>
                        <a:pt x="1242" y="588"/>
                      </a:lnTo>
                      <a:lnTo>
                        <a:pt x="1236" y="594"/>
                      </a:lnTo>
                      <a:lnTo>
                        <a:pt x="1236" y="600"/>
                      </a:lnTo>
                      <a:lnTo>
                        <a:pt x="1218" y="618"/>
                      </a:lnTo>
                      <a:lnTo>
                        <a:pt x="1206" y="618"/>
                      </a:lnTo>
                      <a:lnTo>
                        <a:pt x="1200" y="612"/>
                      </a:lnTo>
                      <a:lnTo>
                        <a:pt x="1224" y="588"/>
                      </a:lnTo>
                      <a:lnTo>
                        <a:pt x="1158" y="564"/>
                      </a:lnTo>
                      <a:lnTo>
                        <a:pt x="1158" y="576"/>
                      </a:lnTo>
                      <a:lnTo>
                        <a:pt x="1152" y="594"/>
                      </a:lnTo>
                      <a:lnTo>
                        <a:pt x="1134" y="630"/>
                      </a:lnTo>
                      <a:lnTo>
                        <a:pt x="1128" y="630"/>
                      </a:lnTo>
                      <a:lnTo>
                        <a:pt x="1122" y="624"/>
                      </a:lnTo>
                      <a:lnTo>
                        <a:pt x="1116" y="612"/>
                      </a:lnTo>
                      <a:lnTo>
                        <a:pt x="1116" y="594"/>
                      </a:lnTo>
                      <a:lnTo>
                        <a:pt x="1122" y="582"/>
                      </a:lnTo>
                      <a:lnTo>
                        <a:pt x="1116" y="594"/>
                      </a:lnTo>
                      <a:lnTo>
                        <a:pt x="1104" y="600"/>
                      </a:lnTo>
                      <a:lnTo>
                        <a:pt x="1080" y="624"/>
                      </a:lnTo>
                      <a:lnTo>
                        <a:pt x="1056" y="636"/>
                      </a:lnTo>
                      <a:lnTo>
                        <a:pt x="1050" y="636"/>
                      </a:lnTo>
                      <a:lnTo>
                        <a:pt x="1050" y="630"/>
                      </a:lnTo>
                      <a:lnTo>
                        <a:pt x="1056" y="618"/>
                      </a:lnTo>
                      <a:lnTo>
                        <a:pt x="1086" y="588"/>
                      </a:lnTo>
                      <a:lnTo>
                        <a:pt x="1092" y="576"/>
                      </a:lnTo>
                      <a:lnTo>
                        <a:pt x="1104" y="570"/>
                      </a:lnTo>
                      <a:lnTo>
                        <a:pt x="1068" y="570"/>
                      </a:lnTo>
                      <a:lnTo>
                        <a:pt x="1050" y="582"/>
                      </a:lnTo>
                      <a:lnTo>
                        <a:pt x="1026" y="582"/>
                      </a:lnTo>
                      <a:lnTo>
                        <a:pt x="984" y="606"/>
                      </a:lnTo>
                      <a:lnTo>
                        <a:pt x="960" y="606"/>
                      </a:lnTo>
                      <a:lnTo>
                        <a:pt x="954" y="636"/>
                      </a:lnTo>
                      <a:lnTo>
                        <a:pt x="918" y="624"/>
                      </a:lnTo>
                      <a:lnTo>
                        <a:pt x="882" y="630"/>
                      </a:lnTo>
                      <a:lnTo>
                        <a:pt x="894" y="660"/>
                      </a:lnTo>
                      <a:lnTo>
                        <a:pt x="846" y="648"/>
                      </a:lnTo>
                      <a:lnTo>
                        <a:pt x="828" y="654"/>
                      </a:lnTo>
                      <a:lnTo>
                        <a:pt x="834" y="678"/>
                      </a:lnTo>
                      <a:lnTo>
                        <a:pt x="792" y="690"/>
                      </a:lnTo>
                      <a:lnTo>
                        <a:pt x="792" y="654"/>
                      </a:lnTo>
                      <a:lnTo>
                        <a:pt x="762" y="654"/>
                      </a:lnTo>
                      <a:lnTo>
                        <a:pt x="774" y="678"/>
                      </a:lnTo>
                      <a:lnTo>
                        <a:pt x="750" y="660"/>
                      </a:lnTo>
                      <a:lnTo>
                        <a:pt x="750" y="690"/>
                      </a:lnTo>
                      <a:lnTo>
                        <a:pt x="726" y="690"/>
                      </a:lnTo>
                      <a:lnTo>
                        <a:pt x="726" y="660"/>
                      </a:lnTo>
                      <a:lnTo>
                        <a:pt x="738" y="654"/>
                      </a:lnTo>
                      <a:lnTo>
                        <a:pt x="744" y="648"/>
                      </a:lnTo>
                      <a:lnTo>
                        <a:pt x="708" y="642"/>
                      </a:lnTo>
                      <a:lnTo>
                        <a:pt x="708" y="684"/>
                      </a:lnTo>
                      <a:lnTo>
                        <a:pt x="678" y="696"/>
                      </a:lnTo>
                      <a:lnTo>
                        <a:pt x="696" y="708"/>
                      </a:lnTo>
                      <a:lnTo>
                        <a:pt x="660" y="714"/>
                      </a:lnTo>
                      <a:lnTo>
                        <a:pt x="672" y="726"/>
                      </a:lnTo>
                      <a:lnTo>
                        <a:pt x="630" y="726"/>
                      </a:lnTo>
                      <a:lnTo>
                        <a:pt x="630" y="738"/>
                      </a:lnTo>
                      <a:lnTo>
                        <a:pt x="660" y="750"/>
                      </a:lnTo>
                      <a:lnTo>
                        <a:pt x="654" y="762"/>
                      </a:lnTo>
                      <a:lnTo>
                        <a:pt x="618" y="744"/>
                      </a:lnTo>
                      <a:lnTo>
                        <a:pt x="600" y="750"/>
                      </a:lnTo>
                      <a:lnTo>
                        <a:pt x="624" y="762"/>
                      </a:lnTo>
                      <a:lnTo>
                        <a:pt x="606" y="780"/>
                      </a:lnTo>
                      <a:lnTo>
                        <a:pt x="594" y="762"/>
                      </a:lnTo>
                      <a:lnTo>
                        <a:pt x="576" y="768"/>
                      </a:lnTo>
                      <a:lnTo>
                        <a:pt x="576" y="780"/>
                      </a:lnTo>
                      <a:lnTo>
                        <a:pt x="546" y="780"/>
                      </a:lnTo>
                      <a:lnTo>
                        <a:pt x="540" y="792"/>
                      </a:lnTo>
                      <a:lnTo>
                        <a:pt x="564" y="804"/>
                      </a:lnTo>
                      <a:lnTo>
                        <a:pt x="564" y="822"/>
                      </a:lnTo>
                      <a:lnTo>
                        <a:pt x="528" y="810"/>
                      </a:lnTo>
                      <a:lnTo>
                        <a:pt x="522" y="822"/>
                      </a:lnTo>
                      <a:lnTo>
                        <a:pt x="552" y="834"/>
                      </a:lnTo>
                      <a:lnTo>
                        <a:pt x="504" y="834"/>
                      </a:lnTo>
                      <a:lnTo>
                        <a:pt x="504" y="852"/>
                      </a:lnTo>
                      <a:lnTo>
                        <a:pt x="492" y="846"/>
                      </a:lnTo>
                      <a:lnTo>
                        <a:pt x="486" y="846"/>
                      </a:lnTo>
                      <a:lnTo>
                        <a:pt x="474" y="852"/>
                      </a:lnTo>
                      <a:lnTo>
                        <a:pt x="468" y="858"/>
                      </a:lnTo>
                      <a:lnTo>
                        <a:pt x="456" y="858"/>
                      </a:lnTo>
                      <a:lnTo>
                        <a:pt x="456" y="870"/>
                      </a:lnTo>
                      <a:lnTo>
                        <a:pt x="462" y="876"/>
                      </a:lnTo>
                      <a:lnTo>
                        <a:pt x="456" y="876"/>
                      </a:lnTo>
                      <a:lnTo>
                        <a:pt x="450" y="882"/>
                      </a:lnTo>
                      <a:lnTo>
                        <a:pt x="444" y="882"/>
                      </a:lnTo>
                      <a:lnTo>
                        <a:pt x="444" y="900"/>
                      </a:lnTo>
                      <a:lnTo>
                        <a:pt x="480" y="900"/>
                      </a:lnTo>
                      <a:lnTo>
                        <a:pt x="468" y="912"/>
                      </a:lnTo>
                      <a:lnTo>
                        <a:pt x="432" y="906"/>
                      </a:lnTo>
                      <a:lnTo>
                        <a:pt x="420" y="912"/>
                      </a:lnTo>
                      <a:lnTo>
                        <a:pt x="414" y="918"/>
                      </a:lnTo>
                      <a:lnTo>
                        <a:pt x="414" y="930"/>
                      </a:lnTo>
                      <a:lnTo>
                        <a:pt x="420" y="936"/>
                      </a:lnTo>
                      <a:lnTo>
                        <a:pt x="420" y="948"/>
                      </a:lnTo>
                      <a:lnTo>
                        <a:pt x="408" y="954"/>
                      </a:lnTo>
                      <a:lnTo>
                        <a:pt x="390" y="954"/>
                      </a:lnTo>
                      <a:lnTo>
                        <a:pt x="390" y="972"/>
                      </a:lnTo>
                      <a:lnTo>
                        <a:pt x="408" y="990"/>
                      </a:lnTo>
                      <a:lnTo>
                        <a:pt x="408" y="996"/>
                      </a:lnTo>
                      <a:lnTo>
                        <a:pt x="402" y="1002"/>
                      </a:lnTo>
                      <a:lnTo>
                        <a:pt x="366" y="1002"/>
                      </a:lnTo>
                      <a:lnTo>
                        <a:pt x="360" y="1008"/>
                      </a:lnTo>
                      <a:lnTo>
                        <a:pt x="360" y="1026"/>
                      </a:lnTo>
                      <a:lnTo>
                        <a:pt x="354" y="1032"/>
                      </a:lnTo>
                      <a:lnTo>
                        <a:pt x="342" y="1032"/>
                      </a:lnTo>
                      <a:lnTo>
                        <a:pt x="336" y="1026"/>
                      </a:lnTo>
                      <a:lnTo>
                        <a:pt x="318" y="1026"/>
                      </a:lnTo>
                      <a:lnTo>
                        <a:pt x="294" y="1050"/>
                      </a:lnTo>
                      <a:lnTo>
                        <a:pt x="282" y="1050"/>
                      </a:lnTo>
                      <a:lnTo>
                        <a:pt x="270" y="1062"/>
                      </a:lnTo>
                      <a:lnTo>
                        <a:pt x="270" y="1068"/>
                      </a:lnTo>
                      <a:lnTo>
                        <a:pt x="276" y="1074"/>
                      </a:lnTo>
                      <a:lnTo>
                        <a:pt x="276" y="1080"/>
                      </a:lnTo>
                      <a:lnTo>
                        <a:pt x="264" y="1092"/>
                      </a:lnTo>
                      <a:lnTo>
                        <a:pt x="252" y="1092"/>
                      </a:lnTo>
                      <a:lnTo>
                        <a:pt x="246" y="1086"/>
                      </a:lnTo>
                      <a:lnTo>
                        <a:pt x="234" y="1080"/>
                      </a:lnTo>
                      <a:lnTo>
                        <a:pt x="234" y="1074"/>
                      </a:lnTo>
                      <a:lnTo>
                        <a:pt x="228" y="1074"/>
                      </a:lnTo>
                      <a:lnTo>
                        <a:pt x="204" y="1086"/>
                      </a:lnTo>
                      <a:lnTo>
                        <a:pt x="198" y="1092"/>
                      </a:lnTo>
                      <a:lnTo>
                        <a:pt x="180" y="1092"/>
                      </a:lnTo>
                      <a:lnTo>
                        <a:pt x="180" y="1110"/>
                      </a:lnTo>
                      <a:lnTo>
                        <a:pt x="186" y="1116"/>
                      </a:lnTo>
                      <a:lnTo>
                        <a:pt x="192" y="1116"/>
                      </a:lnTo>
                      <a:lnTo>
                        <a:pt x="192" y="1128"/>
                      </a:lnTo>
                      <a:lnTo>
                        <a:pt x="186" y="1128"/>
                      </a:lnTo>
                      <a:lnTo>
                        <a:pt x="174" y="1116"/>
                      </a:lnTo>
                      <a:lnTo>
                        <a:pt x="162" y="1116"/>
                      </a:lnTo>
                      <a:lnTo>
                        <a:pt x="156" y="1122"/>
                      </a:lnTo>
                      <a:lnTo>
                        <a:pt x="156" y="1134"/>
                      </a:lnTo>
                      <a:lnTo>
                        <a:pt x="168" y="1134"/>
                      </a:lnTo>
                      <a:lnTo>
                        <a:pt x="174" y="1140"/>
                      </a:lnTo>
                      <a:lnTo>
                        <a:pt x="180" y="1140"/>
                      </a:lnTo>
                      <a:lnTo>
                        <a:pt x="180" y="1152"/>
                      </a:lnTo>
                      <a:lnTo>
                        <a:pt x="138" y="1152"/>
                      </a:lnTo>
                      <a:lnTo>
                        <a:pt x="138" y="1146"/>
                      </a:lnTo>
                      <a:lnTo>
                        <a:pt x="132" y="1146"/>
                      </a:lnTo>
                      <a:lnTo>
                        <a:pt x="126" y="1158"/>
                      </a:lnTo>
                      <a:lnTo>
                        <a:pt x="126" y="1170"/>
                      </a:lnTo>
                      <a:lnTo>
                        <a:pt x="120" y="1164"/>
                      </a:lnTo>
                      <a:lnTo>
                        <a:pt x="102" y="1164"/>
                      </a:lnTo>
                      <a:lnTo>
                        <a:pt x="96" y="1158"/>
                      </a:lnTo>
                      <a:lnTo>
                        <a:pt x="90" y="1158"/>
                      </a:lnTo>
                      <a:lnTo>
                        <a:pt x="90" y="1164"/>
                      </a:lnTo>
                      <a:lnTo>
                        <a:pt x="96" y="1170"/>
                      </a:lnTo>
                      <a:lnTo>
                        <a:pt x="120" y="1182"/>
                      </a:lnTo>
                      <a:lnTo>
                        <a:pt x="132" y="1182"/>
                      </a:lnTo>
                      <a:lnTo>
                        <a:pt x="108" y="1200"/>
                      </a:lnTo>
                      <a:lnTo>
                        <a:pt x="108" y="1188"/>
                      </a:lnTo>
                      <a:lnTo>
                        <a:pt x="90" y="1188"/>
                      </a:lnTo>
                      <a:lnTo>
                        <a:pt x="84" y="1194"/>
                      </a:lnTo>
                      <a:lnTo>
                        <a:pt x="60" y="1182"/>
                      </a:lnTo>
                      <a:lnTo>
                        <a:pt x="54" y="1194"/>
                      </a:lnTo>
                      <a:lnTo>
                        <a:pt x="66" y="1200"/>
                      </a:lnTo>
                      <a:lnTo>
                        <a:pt x="30" y="1194"/>
                      </a:lnTo>
                      <a:lnTo>
                        <a:pt x="30" y="1212"/>
                      </a:lnTo>
                      <a:lnTo>
                        <a:pt x="78" y="1212"/>
                      </a:lnTo>
                      <a:lnTo>
                        <a:pt x="54" y="1218"/>
                      </a:lnTo>
                      <a:lnTo>
                        <a:pt x="18" y="1212"/>
                      </a:lnTo>
                      <a:lnTo>
                        <a:pt x="6" y="1224"/>
                      </a:lnTo>
                      <a:lnTo>
                        <a:pt x="6" y="1230"/>
                      </a:lnTo>
                      <a:lnTo>
                        <a:pt x="18" y="1242"/>
                      </a:lnTo>
                      <a:lnTo>
                        <a:pt x="36" y="1242"/>
                      </a:lnTo>
                      <a:lnTo>
                        <a:pt x="18" y="1248"/>
                      </a:lnTo>
                      <a:lnTo>
                        <a:pt x="12" y="1254"/>
                      </a:lnTo>
                      <a:lnTo>
                        <a:pt x="12" y="1260"/>
                      </a:lnTo>
                      <a:lnTo>
                        <a:pt x="66" y="1260"/>
                      </a:lnTo>
                      <a:lnTo>
                        <a:pt x="78" y="1272"/>
                      </a:lnTo>
                      <a:lnTo>
                        <a:pt x="96" y="1260"/>
                      </a:lnTo>
                      <a:lnTo>
                        <a:pt x="108" y="1272"/>
                      </a:lnTo>
                      <a:lnTo>
                        <a:pt x="138" y="1260"/>
                      </a:lnTo>
                      <a:lnTo>
                        <a:pt x="132" y="1266"/>
                      </a:lnTo>
                      <a:lnTo>
                        <a:pt x="126" y="1278"/>
                      </a:lnTo>
                      <a:lnTo>
                        <a:pt x="60" y="1278"/>
                      </a:lnTo>
                      <a:lnTo>
                        <a:pt x="54" y="1272"/>
                      </a:lnTo>
                      <a:lnTo>
                        <a:pt x="24" y="1272"/>
                      </a:lnTo>
                      <a:lnTo>
                        <a:pt x="12" y="1278"/>
                      </a:lnTo>
                      <a:lnTo>
                        <a:pt x="0" y="1278"/>
                      </a:lnTo>
                      <a:lnTo>
                        <a:pt x="6" y="1284"/>
                      </a:lnTo>
                      <a:lnTo>
                        <a:pt x="6" y="1296"/>
                      </a:lnTo>
                      <a:lnTo>
                        <a:pt x="12" y="1296"/>
                      </a:lnTo>
                      <a:lnTo>
                        <a:pt x="18" y="1302"/>
                      </a:lnTo>
                      <a:lnTo>
                        <a:pt x="30" y="1302"/>
                      </a:lnTo>
                      <a:lnTo>
                        <a:pt x="24" y="1308"/>
                      </a:lnTo>
                      <a:lnTo>
                        <a:pt x="18" y="1320"/>
                      </a:lnTo>
                      <a:lnTo>
                        <a:pt x="36" y="1338"/>
                      </a:lnTo>
                      <a:lnTo>
                        <a:pt x="48" y="1338"/>
                      </a:lnTo>
                      <a:lnTo>
                        <a:pt x="72" y="1320"/>
                      </a:lnTo>
                      <a:lnTo>
                        <a:pt x="102" y="1314"/>
                      </a:lnTo>
                      <a:lnTo>
                        <a:pt x="90" y="1338"/>
                      </a:lnTo>
                      <a:lnTo>
                        <a:pt x="78" y="1332"/>
                      </a:lnTo>
                      <a:lnTo>
                        <a:pt x="66" y="1350"/>
                      </a:lnTo>
                      <a:lnTo>
                        <a:pt x="30" y="1350"/>
                      </a:lnTo>
                      <a:lnTo>
                        <a:pt x="48" y="1368"/>
                      </a:lnTo>
                      <a:lnTo>
                        <a:pt x="24" y="1380"/>
                      </a:lnTo>
                      <a:lnTo>
                        <a:pt x="6" y="1380"/>
                      </a:lnTo>
                      <a:lnTo>
                        <a:pt x="6" y="1398"/>
                      </a:lnTo>
                      <a:lnTo>
                        <a:pt x="66" y="1398"/>
                      </a:lnTo>
                      <a:lnTo>
                        <a:pt x="54" y="1422"/>
                      </a:lnTo>
                      <a:lnTo>
                        <a:pt x="66" y="1422"/>
                      </a:lnTo>
                      <a:lnTo>
                        <a:pt x="54" y="1440"/>
                      </a:lnTo>
                      <a:lnTo>
                        <a:pt x="42" y="1434"/>
                      </a:lnTo>
                      <a:lnTo>
                        <a:pt x="36" y="1434"/>
                      </a:lnTo>
                      <a:lnTo>
                        <a:pt x="30" y="1428"/>
                      </a:lnTo>
                      <a:lnTo>
                        <a:pt x="18" y="1428"/>
                      </a:lnTo>
                      <a:lnTo>
                        <a:pt x="18" y="1440"/>
                      </a:lnTo>
                      <a:lnTo>
                        <a:pt x="24" y="1452"/>
                      </a:lnTo>
                      <a:lnTo>
                        <a:pt x="36" y="1464"/>
                      </a:lnTo>
                      <a:lnTo>
                        <a:pt x="84" y="1482"/>
                      </a:lnTo>
                      <a:lnTo>
                        <a:pt x="78" y="1488"/>
                      </a:lnTo>
                      <a:lnTo>
                        <a:pt x="84" y="1494"/>
                      </a:lnTo>
                      <a:lnTo>
                        <a:pt x="126" y="1494"/>
                      </a:lnTo>
                      <a:lnTo>
                        <a:pt x="132" y="1500"/>
                      </a:lnTo>
                      <a:lnTo>
                        <a:pt x="144" y="1500"/>
                      </a:lnTo>
                      <a:lnTo>
                        <a:pt x="192" y="1476"/>
                      </a:lnTo>
                      <a:lnTo>
                        <a:pt x="204" y="1464"/>
                      </a:lnTo>
                      <a:lnTo>
                        <a:pt x="216" y="1458"/>
                      </a:lnTo>
                      <a:lnTo>
                        <a:pt x="222" y="1452"/>
                      </a:lnTo>
                      <a:lnTo>
                        <a:pt x="258" y="1422"/>
                      </a:lnTo>
                      <a:lnTo>
                        <a:pt x="282" y="1422"/>
                      </a:lnTo>
                      <a:lnTo>
                        <a:pt x="294" y="1416"/>
                      </a:lnTo>
                      <a:lnTo>
                        <a:pt x="300" y="1410"/>
                      </a:lnTo>
                      <a:lnTo>
                        <a:pt x="300" y="1386"/>
                      </a:lnTo>
                      <a:lnTo>
                        <a:pt x="294" y="1380"/>
                      </a:lnTo>
                      <a:lnTo>
                        <a:pt x="294" y="1374"/>
                      </a:lnTo>
                      <a:lnTo>
                        <a:pt x="312" y="1368"/>
                      </a:lnTo>
                      <a:lnTo>
                        <a:pt x="306" y="1374"/>
                      </a:lnTo>
                      <a:lnTo>
                        <a:pt x="306" y="1380"/>
                      </a:lnTo>
                      <a:lnTo>
                        <a:pt x="300" y="1386"/>
                      </a:lnTo>
                      <a:lnTo>
                        <a:pt x="300" y="1392"/>
                      </a:lnTo>
                      <a:lnTo>
                        <a:pt x="312" y="1404"/>
                      </a:lnTo>
                      <a:lnTo>
                        <a:pt x="330" y="1410"/>
                      </a:lnTo>
                      <a:lnTo>
                        <a:pt x="342" y="1410"/>
                      </a:lnTo>
                      <a:lnTo>
                        <a:pt x="348" y="1416"/>
                      </a:lnTo>
                      <a:lnTo>
                        <a:pt x="354" y="1416"/>
                      </a:lnTo>
                      <a:lnTo>
                        <a:pt x="372" y="1434"/>
                      </a:lnTo>
                      <a:lnTo>
                        <a:pt x="378" y="1422"/>
                      </a:lnTo>
                      <a:lnTo>
                        <a:pt x="384" y="1416"/>
                      </a:lnTo>
                      <a:lnTo>
                        <a:pt x="384" y="1398"/>
                      </a:lnTo>
                      <a:lnTo>
                        <a:pt x="372" y="1386"/>
                      </a:lnTo>
                      <a:lnTo>
                        <a:pt x="372" y="1380"/>
                      </a:lnTo>
                      <a:lnTo>
                        <a:pt x="378" y="1374"/>
                      </a:lnTo>
                      <a:lnTo>
                        <a:pt x="384" y="1374"/>
                      </a:lnTo>
                      <a:lnTo>
                        <a:pt x="384" y="1368"/>
                      </a:lnTo>
                      <a:lnTo>
                        <a:pt x="378" y="1356"/>
                      </a:lnTo>
                      <a:lnTo>
                        <a:pt x="414" y="1356"/>
                      </a:lnTo>
                      <a:lnTo>
                        <a:pt x="420" y="1350"/>
                      </a:lnTo>
                      <a:lnTo>
                        <a:pt x="420" y="1326"/>
                      </a:lnTo>
                      <a:lnTo>
                        <a:pt x="426" y="1326"/>
                      </a:lnTo>
                      <a:lnTo>
                        <a:pt x="420" y="1314"/>
                      </a:lnTo>
                      <a:lnTo>
                        <a:pt x="420" y="1308"/>
                      </a:lnTo>
                      <a:lnTo>
                        <a:pt x="414" y="1302"/>
                      </a:lnTo>
                      <a:lnTo>
                        <a:pt x="414" y="1296"/>
                      </a:lnTo>
                      <a:lnTo>
                        <a:pt x="408" y="1284"/>
                      </a:lnTo>
                      <a:lnTo>
                        <a:pt x="402" y="1278"/>
                      </a:lnTo>
                      <a:lnTo>
                        <a:pt x="426" y="1272"/>
                      </a:lnTo>
                      <a:lnTo>
                        <a:pt x="438" y="1260"/>
                      </a:lnTo>
                      <a:lnTo>
                        <a:pt x="438" y="1248"/>
                      </a:lnTo>
                      <a:lnTo>
                        <a:pt x="420" y="1230"/>
                      </a:lnTo>
                      <a:lnTo>
                        <a:pt x="414" y="1230"/>
                      </a:lnTo>
                      <a:lnTo>
                        <a:pt x="402" y="1218"/>
                      </a:lnTo>
                      <a:lnTo>
                        <a:pt x="402" y="1200"/>
                      </a:lnTo>
                      <a:lnTo>
                        <a:pt x="408" y="1188"/>
                      </a:lnTo>
                      <a:lnTo>
                        <a:pt x="408" y="1176"/>
                      </a:lnTo>
                      <a:lnTo>
                        <a:pt x="384" y="1152"/>
                      </a:lnTo>
                      <a:lnTo>
                        <a:pt x="384" y="1140"/>
                      </a:lnTo>
                      <a:lnTo>
                        <a:pt x="390" y="1134"/>
                      </a:lnTo>
                      <a:lnTo>
                        <a:pt x="396" y="1134"/>
                      </a:lnTo>
                      <a:lnTo>
                        <a:pt x="402" y="1128"/>
                      </a:lnTo>
                      <a:lnTo>
                        <a:pt x="402" y="1122"/>
                      </a:lnTo>
                      <a:lnTo>
                        <a:pt x="396" y="1116"/>
                      </a:lnTo>
                      <a:lnTo>
                        <a:pt x="390" y="1116"/>
                      </a:lnTo>
                      <a:lnTo>
                        <a:pt x="384" y="1110"/>
                      </a:lnTo>
                      <a:lnTo>
                        <a:pt x="426" y="1068"/>
                      </a:lnTo>
                      <a:lnTo>
                        <a:pt x="438" y="1062"/>
                      </a:lnTo>
                      <a:lnTo>
                        <a:pt x="444" y="1056"/>
                      </a:lnTo>
                      <a:lnTo>
                        <a:pt x="456" y="1050"/>
                      </a:lnTo>
                      <a:lnTo>
                        <a:pt x="498" y="1050"/>
                      </a:lnTo>
                      <a:lnTo>
                        <a:pt x="504" y="1044"/>
                      </a:lnTo>
                      <a:lnTo>
                        <a:pt x="504" y="1038"/>
                      </a:lnTo>
                      <a:lnTo>
                        <a:pt x="486" y="1020"/>
                      </a:lnTo>
                      <a:lnTo>
                        <a:pt x="474" y="1014"/>
                      </a:lnTo>
                      <a:lnTo>
                        <a:pt x="486" y="1008"/>
                      </a:lnTo>
                      <a:lnTo>
                        <a:pt x="492" y="1008"/>
                      </a:lnTo>
                      <a:lnTo>
                        <a:pt x="522" y="978"/>
                      </a:lnTo>
                      <a:lnTo>
                        <a:pt x="528" y="936"/>
                      </a:lnTo>
                      <a:lnTo>
                        <a:pt x="528" y="900"/>
                      </a:lnTo>
                      <a:lnTo>
                        <a:pt x="546" y="912"/>
                      </a:lnTo>
                      <a:lnTo>
                        <a:pt x="558" y="906"/>
                      </a:lnTo>
                      <a:lnTo>
                        <a:pt x="564" y="906"/>
                      </a:lnTo>
                      <a:lnTo>
                        <a:pt x="570" y="900"/>
                      </a:lnTo>
                      <a:lnTo>
                        <a:pt x="576" y="900"/>
                      </a:lnTo>
                      <a:lnTo>
                        <a:pt x="576" y="894"/>
                      </a:lnTo>
                      <a:lnTo>
                        <a:pt x="570" y="888"/>
                      </a:lnTo>
                      <a:lnTo>
                        <a:pt x="570" y="882"/>
                      </a:lnTo>
                      <a:lnTo>
                        <a:pt x="564" y="876"/>
                      </a:lnTo>
                      <a:lnTo>
                        <a:pt x="582" y="876"/>
                      </a:lnTo>
                      <a:lnTo>
                        <a:pt x="588" y="870"/>
                      </a:lnTo>
                      <a:lnTo>
                        <a:pt x="588" y="864"/>
                      </a:lnTo>
                      <a:lnTo>
                        <a:pt x="594" y="858"/>
                      </a:lnTo>
                      <a:lnTo>
                        <a:pt x="606" y="852"/>
                      </a:lnTo>
                      <a:lnTo>
                        <a:pt x="612" y="852"/>
                      </a:lnTo>
                      <a:lnTo>
                        <a:pt x="618" y="834"/>
                      </a:lnTo>
                      <a:lnTo>
                        <a:pt x="612" y="828"/>
                      </a:lnTo>
                      <a:lnTo>
                        <a:pt x="600" y="822"/>
                      </a:lnTo>
                      <a:lnTo>
                        <a:pt x="600" y="810"/>
                      </a:lnTo>
                      <a:lnTo>
                        <a:pt x="606" y="810"/>
                      </a:lnTo>
                      <a:lnTo>
                        <a:pt x="618" y="804"/>
                      </a:lnTo>
                      <a:lnTo>
                        <a:pt x="636" y="786"/>
                      </a:lnTo>
                      <a:lnTo>
                        <a:pt x="678" y="780"/>
                      </a:lnTo>
                      <a:lnTo>
                        <a:pt x="696" y="780"/>
                      </a:lnTo>
                      <a:lnTo>
                        <a:pt x="702" y="774"/>
                      </a:lnTo>
                      <a:lnTo>
                        <a:pt x="702" y="744"/>
                      </a:lnTo>
                      <a:lnTo>
                        <a:pt x="714" y="732"/>
                      </a:lnTo>
                      <a:lnTo>
                        <a:pt x="720" y="738"/>
                      </a:lnTo>
                      <a:lnTo>
                        <a:pt x="720" y="750"/>
                      </a:lnTo>
                      <a:lnTo>
                        <a:pt x="744" y="744"/>
                      </a:lnTo>
                      <a:lnTo>
                        <a:pt x="768" y="750"/>
                      </a:lnTo>
                      <a:lnTo>
                        <a:pt x="792" y="750"/>
                      </a:lnTo>
                      <a:lnTo>
                        <a:pt x="798" y="756"/>
                      </a:lnTo>
                      <a:lnTo>
                        <a:pt x="810" y="756"/>
                      </a:lnTo>
                      <a:lnTo>
                        <a:pt x="816" y="750"/>
                      </a:lnTo>
                      <a:lnTo>
                        <a:pt x="810" y="750"/>
                      </a:lnTo>
                      <a:lnTo>
                        <a:pt x="798" y="738"/>
                      </a:lnTo>
                      <a:lnTo>
                        <a:pt x="798" y="732"/>
                      </a:lnTo>
                      <a:lnTo>
                        <a:pt x="810" y="732"/>
                      </a:lnTo>
                      <a:lnTo>
                        <a:pt x="810" y="708"/>
                      </a:lnTo>
                      <a:lnTo>
                        <a:pt x="840" y="714"/>
                      </a:lnTo>
                      <a:lnTo>
                        <a:pt x="834" y="708"/>
                      </a:lnTo>
                      <a:lnTo>
                        <a:pt x="840" y="702"/>
                      </a:lnTo>
                      <a:lnTo>
                        <a:pt x="858" y="708"/>
                      </a:lnTo>
                      <a:lnTo>
                        <a:pt x="858" y="696"/>
                      </a:lnTo>
                      <a:lnTo>
                        <a:pt x="864" y="690"/>
                      </a:lnTo>
                      <a:lnTo>
                        <a:pt x="882" y="690"/>
                      </a:lnTo>
                      <a:lnTo>
                        <a:pt x="888" y="696"/>
                      </a:lnTo>
                      <a:lnTo>
                        <a:pt x="894" y="708"/>
                      </a:lnTo>
                      <a:lnTo>
                        <a:pt x="906" y="714"/>
                      </a:lnTo>
                      <a:lnTo>
                        <a:pt x="918" y="726"/>
                      </a:lnTo>
                      <a:lnTo>
                        <a:pt x="930" y="726"/>
                      </a:lnTo>
                      <a:lnTo>
                        <a:pt x="942" y="732"/>
                      </a:lnTo>
                      <a:lnTo>
                        <a:pt x="960" y="732"/>
                      </a:lnTo>
                      <a:lnTo>
                        <a:pt x="966" y="738"/>
                      </a:lnTo>
                      <a:lnTo>
                        <a:pt x="978" y="738"/>
                      </a:lnTo>
                      <a:lnTo>
                        <a:pt x="990" y="732"/>
                      </a:lnTo>
                      <a:lnTo>
                        <a:pt x="996" y="726"/>
                      </a:lnTo>
                      <a:lnTo>
                        <a:pt x="1026" y="726"/>
                      </a:lnTo>
                      <a:lnTo>
                        <a:pt x="1038" y="732"/>
                      </a:lnTo>
                      <a:lnTo>
                        <a:pt x="1044" y="738"/>
                      </a:lnTo>
                      <a:lnTo>
                        <a:pt x="1062" y="738"/>
                      </a:lnTo>
                      <a:lnTo>
                        <a:pt x="1062" y="726"/>
                      </a:lnTo>
                      <a:lnTo>
                        <a:pt x="1068" y="720"/>
                      </a:lnTo>
                      <a:lnTo>
                        <a:pt x="1068" y="714"/>
                      </a:lnTo>
                      <a:lnTo>
                        <a:pt x="1092" y="714"/>
                      </a:lnTo>
                      <a:lnTo>
                        <a:pt x="1092" y="678"/>
                      </a:lnTo>
                      <a:lnTo>
                        <a:pt x="1098" y="672"/>
                      </a:lnTo>
                      <a:lnTo>
                        <a:pt x="1098" y="660"/>
                      </a:lnTo>
                      <a:lnTo>
                        <a:pt x="1110" y="654"/>
                      </a:lnTo>
                      <a:lnTo>
                        <a:pt x="1116" y="654"/>
                      </a:lnTo>
                      <a:lnTo>
                        <a:pt x="1128" y="648"/>
                      </a:lnTo>
                      <a:lnTo>
                        <a:pt x="1158" y="648"/>
                      </a:lnTo>
                      <a:lnTo>
                        <a:pt x="1170" y="642"/>
                      </a:lnTo>
                      <a:lnTo>
                        <a:pt x="1206" y="642"/>
                      </a:lnTo>
                      <a:lnTo>
                        <a:pt x="1206" y="654"/>
                      </a:lnTo>
                      <a:lnTo>
                        <a:pt x="1242" y="660"/>
                      </a:lnTo>
                      <a:lnTo>
                        <a:pt x="1248" y="660"/>
                      </a:lnTo>
                      <a:lnTo>
                        <a:pt x="1260" y="672"/>
                      </a:lnTo>
                      <a:lnTo>
                        <a:pt x="1266" y="684"/>
                      </a:lnTo>
                      <a:lnTo>
                        <a:pt x="1266" y="702"/>
                      </a:lnTo>
                      <a:lnTo>
                        <a:pt x="1260" y="702"/>
                      </a:lnTo>
                      <a:lnTo>
                        <a:pt x="1260" y="696"/>
                      </a:lnTo>
                      <a:lnTo>
                        <a:pt x="1254" y="696"/>
                      </a:lnTo>
                      <a:lnTo>
                        <a:pt x="1254" y="708"/>
                      </a:lnTo>
                      <a:lnTo>
                        <a:pt x="1278" y="708"/>
                      </a:lnTo>
                      <a:lnTo>
                        <a:pt x="1284" y="696"/>
                      </a:lnTo>
                      <a:lnTo>
                        <a:pt x="1284" y="690"/>
                      </a:lnTo>
                      <a:lnTo>
                        <a:pt x="1308" y="684"/>
                      </a:lnTo>
                      <a:lnTo>
                        <a:pt x="1314" y="672"/>
                      </a:lnTo>
                      <a:lnTo>
                        <a:pt x="1350" y="672"/>
                      </a:lnTo>
                      <a:lnTo>
                        <a:pt x="1362" y="660"/>
                      </a:lnTo>
                      <a:lnTo>
                        <a:pt x="1356" y="660"/>
                      </a:lnTo>
                      <a:close/>
                      <a:moveTo>
                        <a:pt x="564" y="726"/>
                      </a:moveTo>
                      <a:lnTo>
                        <a:pt x="540" y="738"/>
                      </a:lnTo>
                      <a:lnTo>
                        <a:pt x="546" y="756"/>
                      </a:lnTo>
                      <a:lnTo>
                        <a:pt x="576" y="756"/>
                      </a:lnTo>
                      <a:lnTo>
                        <a:pt x="570" y="738"/>
                      </a:lnTo>
                      <a:lnTo>
                        <a:pt x="564" y="726"/>
                      </a:lnTo>
                      <a:close/>
                      <a:moveTo>
                        <a:pt x="522" y="714"/>
                      </a:moveTo>
                      <a:lnTo>
                        <a:pt x="516" y="720"/>
                      </a:lnTo>
                      <a:lnTo>
                        <a:pt x="510" y="732"/>
                      </a:lnTo>
                      <a:lnTo>
                        <a:pt x="510" y="750"/>
                      </a:lnTo>
                      <a:lnTo>
                        <a:pt x="528" y="768"/>
                      </a:lnTo>
                      <a:lnTo>
                        <a:pt x="528" y="756"/>
                      </a:lnTo>
                      <a:lnTo>
                        <a:pt x="534" y="744"/>
                      </a:lnTo>
                      <a:lnTo>
                        <a:pt x="534" y="720"/>
                      </a:lnTo>
                      <a:lnTo>
                        <a:pt x="528" y="714"/>
                      </a:lnTo>
                      <a:lnTo>
                        <a:pt x="522" y="714"/>
                      </a:lnTo>
                      <a:close/>
                      <a:moveTo>
                        <a:pt x="606" y="738"/>
                      </a:moveTo>
                      <a:lnTo>
                        <a:pt x="618" y="732"/>
                      </a:lnTo>
                      <a:lnTo>
                        <a:pt x="624" y="732"/>
                      </a:lnTo>
                      <a:lnTo>
                        <a:pt x="630" y="726"/>
                      </a:lnTo>
                      <a:lnTo>
                        <a:pt x="618" y="720"/>
                      </a:lnTo>
                      <a:lnTo>
                        <a:pt x="588" y="720"/>
                      </a:lnTo>
                      <a:lnTo>
                        <a:pt x="576" y="732"/>
                      </a:lnTo>
                      <a:lnTo>
                        <a:pt x="582" y="744"/>
                      </a:lnTo>
                      <a:lnTo>
                        <a:pt x="606" y="738"/>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18" name="Netherlands" descr="© INSCALE GmbH, 15.06.2010"/>
                <p:cNvSpPr>
                  <a:spLocks/>
                </p:cNvSpPr>
                <p:nvPr/>
              </p:nvSpPr>
              <p:spPr bwMode="auto">
                <a:xfrm>
                  <a:off x="2724" y="1215"/>
                  <a:ext cx="69" cy="54"/>
                </a:xfrm>
                <a:custGeom>
                  <a:avLst/>
                  <a:gdLst>
                    <a:gd name="T0" fmla="*/ 0 w 270"/>
                    <a:gd name="T1" fmla="*/ 2147483647 h 210"/>
                    <a:gd name="T2" fmla="*/ 2147483647 w 270"/>
                    <a:gd name="T3" fmla="*/ 2147483647 h 210"/>
                    <a:gd name="T4" fmla="*/ 2147483647 w 270"/>
                    <a:gd name="T5" fmla="*/ 2147483647 h 210"/>
                    <a:gd name="T6" fmla="*/ 2147483647 w 270"/>
                    <a:gd name="T7" fmla="*/ 2147483647 h 210"/>
                    <a:gd name="T8" fmla="*/ 2147483647 w 270"/>
                    <a:gd name="T9" fmla="*/ 2147483647 h 210"/>
                    <a:gd name="T10" fmla="*/ 2147483647 w 270"/>
                    <a:gd name="T11" fmla="*/ 2147483647 h 210"/>
                    <a:gd name="T12" fmla="*/ 2147483647 w 270"/>
                    <a:gd name="T13" fmla="*/ 2147483647 h 210"/>
                    <a:gd name="T14" fmla="*/ 2147483647 w 270"/>
                    <a:gd name="T15" fmla="*/ 2147483647 h 210"/>
                    <a:gd name="T16" fmla="*/ 2147483647 w 270"/>
                    <a:gd name="T17" fmla="*/ 2147483647 h 210"/>
                    <a:gd name="T18" fmla="*/ 2147483647 w 270"/>
                    <a:gd name="T19" fmla="*/ 2147483647 h 210"/>
                    <a:gd name="T20" fmla="*/ 2147483647 w 270"/>
                    <a:gd name="T21" fmla="*/ 2147483647 h 210"/>
                    <a:gd name="T22" fmla="*/ 2147483647 w 270"/>
                    <a:gd name="T23" fmla="*/ 2147483647 h 210"/>
                    <a:gd name="T24" fmla="*/ 2147483647 w 270"/>
                    <a:gd name="T25" fmla="*/ 2147483647 h 210"/>
                    <a:gd name="T26" fmla="*/ 2147483647 w 270"/>
                    <a:gd name="T27" fmla="*/ 2147483647 h 210"/>
                    <a:gd name="T28" fmla="*/ 2147483647 w 270"/>
                    <a:gd name="T29" fmla="*/ 2147483647 h 210"/>
                    <a:gd name="T30" fmla="*/ 2147483647 w 270"/>
                    <a:gd name="T31" fmla="*/ 2147483647 h 210"/>
                    <a:gd name="T32" fmla="*/ 2147483647 w 270"/>
                    <a:gd name="T33" fmla="*/ 2147483647 h 210"/>
                    <a:gd name="T34" fmla="*/ 2147483647 w 270"/>
                    <a:gd name="T35" fmla="*/ 2147483647 h 210"/>
                    <a:gd name="T36" fmla="*/ 2147483647 w 270"/>
                    <a:gd name="T37" fmla="*/ 2147483647 h 210"/>
                    <a:gd name="T38" fmla="*/ 2147483647 w 270"/>
                    <a:gd name="T39" fmla="*/ 2147483647 h 210"/>
                    <a:gd name="T40" fmla="*/ 2147483647 w 270"/>
                    <a:gd name="T41" fmla="*/ 2147483647 h 210"/>
                    <a:gd name="T42" fmla="*/ 2147483647 w 270"/>
                    <a:gd name="T43" fmla="*/ 2147483647 h 210"/>
                    <a:gd name="T44" fmla="*/ 2147483647 w 270"/>
                    <a:gd name="T45" fmla="*/ 2147483647 h 210"/>
                    <a:gd name="T46" fmla="*/ 2147483647 w 270"/>
                    <a:gd name="T47" fmla="*/ 2147483647 h 210"/>
                    <a:gd name="T48" fmla="*/ 2147483647 w 270"/>
                    <a:gd name="T49" fmla="*/ 2147483647 h 210"/>
                    <a:gd name="T50" fmla="*/ 2147483647 w 270"/>
                    <a:gd name="T51" fmla="*/ 2147483647 h 210"/>
                    <a:gd name="T52" fmla="*/ 2147483647 w 270"/>
                    <a:gd name="T53" fmla="*/ 2147483647 h 210"/>
                    <a:gd name="T54" fmla="*/ 2147483647 w 270"/>
                    <a:gd name="T55" fmla="*/ 2147483647 h 210"/>
                    <a:gd name="T56" fmla="*/ 2147483647 w 270"/>
                    <a:gd name="T57" fmla="*/ 2147483647 h 210"/>
                    <a:gd name="T58" fmla="*/ 2147483647 w 270"/>
                    <a:gd name="T59" fmla="*/ 0 h 210"/>
                    <a:gd name="T60" fmla="*/ 2147483647 w 270"/>
                    <a:gd name="T61" fmla="*/ 2147483647 h 210"/>
                    <a:gd name="T62" fmla="*/ 2147483647 w 270"/>
                    <a:gd name="T63" fmla="*/ 2147483647 h 210"/>
                    <a:gd name="T64" fmla="*/ 2147483647 w 270"/>
                    <a:gd name="T65" fmla="*/ 2147483647 h 210"/>
                    <a:gd name="T66" fmla="*/ 2147483647 w 270"/>
                    <a:gd name="T67" fmla="*/ 2147483647 h 210"/>
                    <a:gd name="T68" fmla="*/ 2147483647 w 270"/>
                    <a:gd name="T69" fmla="*/ 2147483647 h 210"/>
                    <a:gd name="T70" fmla="*/ 2147483647 w 270"/>
                    <a:gd name="T71" fmla="*/ 2147483647 h 210"/>
                    <a:gd name="T72" fmla="*/ 2147483647 w 270"/>
                    <a:gd name="T73" fmla="*/ 2147483647 h 210"/>
                    <a:gd name="T74" fmla="*/ 2147483647 w 270"/>
                    <a:gd name="T75" fmla="*/ 2147483647 h 210"/>
                    <a:gd name="T76" fmla="*/ 2147483647 w 270"/>
                    <a:gd name="T77" fmla="*/ 2147483647 h 210"/>
                    <a:gd name="T78" fmla="*/ 2147483647 w 270"/>
                    <a:gd name="T79" fmla="*/ 2147483647 h 210"/>
                    <a:gd name="T80" fmla="*/ 2147483647 w 270"/>
                    <a:gd name="T81" fmla="*/ 2147483647 h 210"/>
                    <a:gd name="T82" fmla="*/ 2147483647 w 270"/>
                    <a:gd name="T83" fmla="*/ 2147483647 h 210"/>
                    <a:gd name="T84" fmla="*/ 2147483647 w 270"/>
                    <a:gd name="T85" fmla="*/ 2147483647 h 210"/>
                    <a:gd name="T86" fmla="*/ 2147483647 w 270"/>
                    <a:gd name="T87" fmla="*/ 2147483647 h 210"/>
                    <a:gd name="T88" fmla="*/ 2147483647 w 270"/>
                    <a:gd name="T89" fmla="*/ 2147483647 h 21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70"/>
                    <a:gd name="T136" fmla="*/ 0 h 210"/>
                    <a:gd name="T137" fmla="*/ 270 w 270"/>
                    <a:gd name="T138" fmla="*/ 210 h 21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70" h="210">
                      <a:moveTo>
                        <a:pt x="18" y="156"/>
                      </a:moveTo>
                      <a:lnTo>
                        <a:pt x="0" y="174"/>
                      </a:lnTo>
                      <a:lnTo>
                        <a:pt x="12" y="162"/>
                      </a:lnTo>
                      <a:lnTo>
                        <a:pt x="24" y="162"/>
                      </a:lnTo>
                      <a:lnTo>
                        <a:pt x="30" y="168"/>
                      </a:lnTo>
                      <a:lnTo>
                        <a:pt x="54" y="168"/>
                      </a:lnTo>
                      <a:lnTo>
                        <a:pt x="60" y="174"/>
                      </a:lnTo>
                      <a:lnTo>
                        <a:pt x="66" y="162"/>
                      </a:lnTo>
                      <a:lnTo>
                        <a:pt x="84" y="168"/>
                      </a:lnTo>
                      <a:lnTo>
                        <a:pt x="84" y="156"/>
                      </a:lnTo>
                      <a:lnTo>
                        <a:pt x="96" y="162"/>
                      </a:lnTo>
                      <a:lnTo>
                        <a:pt x="96" y="156"/>
                      </a:lnTo>
                      <a:lnTo>
                        <a:pt x="132" y="156"/>
                      </a:lnTo>
                      <a:lnTo>
                        <a:pt x="132" y="168"/>
                      </a:lnTo>
                      <a:lnTo>
                        <a:pt x="138" y="174"/>
                      </a:lnTo>
                      <a:lnTo>
                        <a:pt x="150" y="174"/>
                      </a:lnTo>
                      <a:lnTo>
                        <a:pt x="162" y="168"/>
                      </a:lnTo>
                      <a:lnTo>
                        <a:pt x="168" y="168"/>
                      </a:lnTo>
                      <a:lnTo>
                        <a:pt x="174" y="174"/>
                      </a:lnTo>
                      <a:lnTo>
                        <a:pt x="174" y="192"/>
                      </a:lnTo>
                      <a:lnTo>
                        <a:pt x="168" y="198"/>
                      </a:lnTo>
                      <a:lnTo>
                        <a:pt x="168" y="210"/>
                      </a:lnTo>
                      <a:lnTo>
                        <a:pt x="180" y="210"/>
                      </a:lnTo>
                      <a:lnTo>
                        <a:pt x="180" y="198"/>
                      </a:lnTo>
                      <a:lnTo>
                        <a:pt x="186" y="192"/>
                      </a:lnTo>
                      <a:lnTo>
                        <a:pt x="186" y="180"/>
                      </a:lnTo>
                      <a:lnTo>
                        <a:pt x="180" y="174"/>
                      </a:lnTo>
                      <a:lnTo>
                        <a:pt x="186" y="168"/>
                      </a:lnTo>
                      <a:lnTo>
                        <a:pt x="198" y="162"/>
                      </a:lnTo>
                      <a:lnTo>
                        <a:pt x="198" y="156"/>
                      </a:lnTo>
                      <a:lnTo>
                        <a:pt x="192" y="150"/>
                      </a:lnTo>
                      <a:lnTo>
                        <a:pt x="192" y="144"/>
                      </a:lnTo>
                      <a:lnTo>
                        <a:pt x="186" y="120"/>
                      </a:lnTo>
                      <a:lnTo>
                        <a:pt x="192" y="120"/>
                      </a:lnTo>
                      <a:lnTo>
                        <a:pt x="198" y="126"/>
                      </a:lnTo>
                      <a:lnTo>
                        <a:pt x="222" y="126"/>
                      </a:lnTo>
                      <a:lnTo>
                        <a:pt x="222" y="120"/>
                      </a:lnTo>
                      <a:lnTo>
                        <a:pt x="228" y="114"/>
                      </a:lnTo>
                      <a:lnTo>
                        <a:pt x="234" y="114"/>
                      </a:lnTo>
                      <a:lnTo>
                        <a:pt x="240" y="102"/>
                      </a:lnTo>
                      <a:lnTo>
                        <a:pt x="246" y="96"/>
                      </a:lnTo>
                      <a:lnTo>
                        <a:pt x="252" y="96"/>
                      </a:lnTo>
                      <a:lnTo>
                        <a:pt x="252" y="90"/>
                      </a:lnTo>
                      <a:lnTo>
                        <a:pt x="240" y="78"/>
                      </a:lnTo>
                      <a:lnTo>
                        <a:pt x="234" y="78"/>
                      </a:lnTo>
                      <a:lnTo>
                        <a:pt x="228" y="72"/>
                      </a:lnTo>
                      <a:lnTo>
                        <a:pt x="228" y="66"/>
                      </a:lnTo>
                      <a:lnTo>
                        <a:pt x="234" y="66"/>
                      </a:lnTo>
                      <a:lnTo>
                        <a:pt x="246" y="60"/>
                      </a:lnTo>
                      <a:lnTo>
                        <a:pt x="258" y="60"/>
                      </a:lnTo>
                      <a:lnTo>
                        <a:pt x="252" y="54"/>
                      </a:lnTo>
                      <a:lnTo>
                        <a:pt x="252" y="36"/>
                      </a:lnTo>
                      <a:lnTo>
                        <a:pt x="258" y="36"/>
                      </a:lnTo>
                      <a:lnTo>
                        <a:pt x="270" y="30"/>
                      </a:lnTo>
                      <a:lnTo>
                        <a:pt x="264" y="18"/>
                      </a:lnTo>
                      <a:lnTo>
                        <a:pt x="270" y="12"/>
                      </a:lnTo>
                      <a:lnTo>
                        <a:pt x="264" y="12"/>
                      </a:lnTo>
                      <a:lnTo>
                        <a:pt x="252" y="6"/>
                      </a:lnTo>
                      <a:lnTo>
                        <a:pt x="246" y="6"/>
                      </a:lnTo>
                      <a:lnTo>
                        <a:pt x="234" y="0"/>
                      </a:lnTo>
                      <a:lnTo>
                        <a:pt x="180" y="0"/>
                      </a:lnTo>
                      <a:lnTo>
                        <a:pt x="168" y="12"/>
                      </a:lnTo>
                      <a:lnTo>
                        <a:pt x="156" y="18"/>
                      </a:lnTo>
                      <a:lnTo>
                        <a:pt x="156" y="30"/>
                      </a:lnTo>
                      <a:lnTo>
                        <a:pt x="162" y="36"/>
                      </a:lnTo>
                      <a:lnTo>
                        <a:pt x="162" y="54"/>
                      </a:lnTo>
                      <a:lnTo>
                        <a:pt x="168" y="60"/>
                      </a:lnTo>
                      <a:lnTo>
                        <a:pt x="174" y="60"/>
                      </a:lnTo>
                      <a:lnTo>
                        <a:pt x="180" y="66"/>
                      </a:lnTo>
                      <a:lnTo>
                        <a:pt x="180" y="78"/>
                      </a:lnTo>
                      <a:lnTo>
                        <a:pt x="168" y="84"/>
                      </a:lnTo>
                      <a:lnTo>
                        <a:pt x="162" y="90"/>
                      </a:lnTo>
                      <a:lnTo>
                        <a:pt x="144" y="90"/>
                      </a:lnTo>
                      <a:lnTo>
                        <a:pt x="138" y="84"/>
                      </a:lnTo>
                      <a:lnTo>
                        <a:pt x="138" y="66"/>
                      </a:lnTo>
                      <a:lnTo>
                        <a:pt x="150" y="54"/>
                      </a:lnTo>
                      <a:lnTo>
                        <a:pt x="150" y="36"/>
                      </a:lnTo>
                      <a:lnTo>
                        <a:pt x="144" y="30"/>
                      </a:lnTo>
                      <a:lnTo>
                        <a:pt x="144" y="24"/>
                      </a:lnTo>
                      <a:lnTo>
                        <a:pt x="132" y="36"/>
                      </a:lnTo>
                      <a:lnTo>
                        <a:pt x="120" y="42"/>
                      </a:lnTo>
                      <a:lnTo>
                        <a:pt x="114" y="48"/>
                      </a:lnTo>
                      <a:lnTo>
                        <a:pt x="102" y="54"/>
                      </a:lnTo>
                      <a:lnTo>
                        <a:pt x="96" y="66"/>
                      </a:lnTo>
                      <a:lnTo>
                        <a:pt x="96" y="84"/>
                      </a:lnTo>
                      <a:lnTo>
                        <a:pt x="90" y="90"/>
                      </a:lnTo>
                      <a:lnTo>
                        <a:pt x="90" y="102"/>
                      </a:lnTo>
                      <a:lnTo>
                        <a:pt x="60" y="132"/>
                      </a:lnTo>
                      <a:lnTo>
                        <a:pt x="72" y="144"/>
                      </a:lnTo>
                      <a:lnTo>
                        <a:pt x="42" y="144"/>
                      </a:lnTo>
                      <a:lnTo>
                        <a:pt x="18" y="156"/>
                      </a:lnTo>
                      <a:close/>
                    </a:path>
                  </a:pathLst>
                </a:custGeom>
                <a:solidFill>
                  <a:srgbClr val="645746">
                    <a:lumMod val="40000"/>
                    <a:lumOff val="60000"/>
                  </a:srgbClr>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19" name="Montenegro" descr="© INSCALE GmbH, 15.06.2010"/>
                <p:cNvSpPr>
                  <a:spLocks/>
                </p:cNvSpPr>
                <p:nvPr/>
              </p:nvSpPr>
              <p:spPr bwMode="auto">
                <a:xfrm>
                  <a:off x="2973" y="1412"/>
                  <a:ext cx="29" cy="35"/>
                </a:xfrm>
                <a:custGeom>
                  <a:avLst/>
                  <a:gdLst>
                    <a:gd name="T0" fmla="*/ 2147483647 w 114"/>
                    <a:gd name="T1" fmla="*/ 2147483647 h 138"/>
                    <a:gd name="T2" fmla="*/ 2147483647 w 114"/>
                    <a:gd name="T3" fmla="*/ 2147483647 h 138"/>
                    <a:gd name="T4" fmla="*/ 2147483647 w 114"/>
                    <a:gd name="T5" fmla="*/ 2147483647 h 138"/>
                    <a:gd name="T6" fmla="*/ 2147483647 w 114"/>
                    <a:gd name="T7" fmla="*/ 2147483647 h 138"/>
                    <a:gd name="T8" fmla="*/ 2147483647 w 114"/>
                    <a:gd name="T9" fmla="*/ 2147483647 h 138"/>
                    <a:gd name="T10" fmla="*/ 2147483647 w 114"/>
                    <a:gd name="T11" fmla="*/ 2147483647 h 138"/>
                    <a:gd name="T12" fmla="*/ 2147483647 w 114"/>
                    <a:gd name="T13" fmla="*/ 0 h 138"/>
                    <a:gd name="T14" fmla="*/ 2147483647 w 114"/>
                    <a:gd name="T15" fmla="*/ 0 h 138"/>
                    <a:gd name="T16" fmla="*/ 2147483647 w 114"/>
                    <a:gd name="T17" fmla="*/ 2147483647 h 138"/>
                    <a:gd name="T18" fmla="*/ 2147483647 w 114"/>
                    <a:gd name="T19" fmla="*/ 2147483647 h 138"/>
                    <a:gd name="T20" fmla="*/ 2147483647 w 114"/>
                    <a:gd name="T21" fmla="*/ 2147483647 h 138"/>
                    <a:gd name="T22" fmla="*/ 2147483647 w 114"/>
                    <a:gd name="T23" fmla="*/ 2147483647 h 138"/>
                    <a:gd name="T24" fmla="*/ 2147483647 w 114"/>
                    <a:gd name="T25" fmla="*/ 2147483647 h 138"/>
                    <a:gd name="T26" fmla="*/ 2147483647 w 114"/>
                    <a:gd name="T27" fmla="*/ 2147483647 h 138"/>
                    <a:gd name="T28" fmla="*/ 0 w 114"/>
                    <a:gd name="T29" fmla="*/ 2147483647 h 138"/>
                    <a:gd name="T30" fmla="*/ 0 w 114"/>
                    <a:gd name="T31" fmla="*/ 2147483647 h 138"/>
                    <a:gd name="T32" fmla="*/ 2147483647 w 114"/>
                    <a:gd name="T33" fmla="*/ 2147483647 h 138"/>
                    <a:gd name="T34" fmla="*/ 2147483647 w 114"/>
                    <a:gd name="T35" fmla="*/ 2147483647 h 138"/>
                    <a:gd name="T36" fmla="*/ 2147483647 w 114"/>
                    <a:gd name="T37" fmla="*/ 2147483647 h 138"/>
                    <a:gd name="T38" fmla="*/ 2147483647 w 114"/>
                    <a:gd name="T39" fmla="*/ 2147483647 h 138"/>
                    <a:gd name="T40" fmla="*/ 2147483647 w 114"/>
                    <a:gd name="T41" fmla="*/ 2147483647 h 138"/>
                    <a:gd name="T42" fmla="*/ 2147483647 w 114"/>
                    <a:gd name="T43" fmla="*/ 2147483647 h 138"/>
                    <a:gd name="T44" fmla="*/ 2147483647 w 114"/>
                    <a:gd name="T45" fmla="*/ 2147483647 h 138"/>
                    <a:gd name="T46" fmla="*/ 2147483647 w 114"/>
                    <a:gd name="T47" fmla="*/ 2147483647 h 138"/>
                    <a:gd name="T48" fmla="*/ 2147483647 w 114"/>
                    <a:gd name="T49" fmla="*/ 2147483647 h 138"/>
                    <a:gd name="T50" fmla="*/ 2147483647 w 114"/>
                    <a:gd name="T51" fmla="*/ 2147483647 h 138"/>
                    <a:gd name="T52" fmla="*/ 2147483647 w 114"/>
                    <a:gd name="T53" fmla="*/ 2147483647 h 138"/>
                    <a:gd name="T54" fmla="*/ 2147483647 w 114"/>
                    <a:gd name="T55" fmla="*/ 2147483647 h 138"/>
                    <a:gd name="T56" fmla="*/ 2147483647 w 114"/>
                    <a:gd name="T57" fmla="*/ 2147483647 h 138"/>
                    <a:gd name="T58" fmla="*/ 2147483647 w 114"/>
                    <a:gd name="T59" fmla="*/ 2147483647 h 138"/>
                    <a:gd name="T60" fmla="*/ 2147483647 w 114"/>
                    <a:gd name="T61" fmla="*/ 2147483647 h 138"/>
                    <a:gd name="T62" fmla="*/ 2147483647 w 114"/>
                    <a:gd name="T63" fmla="*/ 2147483647 h 138"/>
                    <a:gd name="T64" fmla="*/ 2147483647 w 114"/>
                    <a:gd name="T65" fmla="*/ 2147483647 h 138"/>
                    <a:gd name="T66" fmla="*/ 2147483647 w 114"/>
                    <a:gd name="T67" fmla="*/ 2147483647 h 138"/>
                    <a:gd name="T68" fmla="*/ 2147483647 w 114"/>
                    <a:gd name="T69" fmla="*/ 2147483647 h 138"/>
                    <a:gd name="T70" fmla="*/ 2147483647 w 114"/>
                    <a:gd name="T71" fmla="*/ 2147483647 h 1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14"/>
                    <a:gd name="T109" fmla="*/ 0 h 138"/>
                    <a:gd name="T110" fmla="*/ 114 w 114"/>
                    <a:gd name="T111" fmla="*/ 138 h 1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14" h="138">
                      <a:moveTo>
                        <a:pt x="114" y="42"/>
                      </a:moveTo>
                      <a:lnTo>
                        <a:pt x="108" y="48"/>
                      </a:lnTo>
                      <a:lnTo>
                        <a:pt x="96" y="30"/>
                      </a:lnTo>
                      <a:lnTo>
                        <a:pt x="84" y="18"/>
                      </a:lnTo>
                      <a:lnTo>
                        <a:pt x="66" y="6"/>
                      </a:lnTo>
                      <a:lnTo>
                        <a:pt x="60" y="6"/>
                      </a:lnTo>
                      <a:lnTo>
                        <a:pt x="48" y="0"/>
                      </a:lnTo>
                      <a:lnTo>
                        <a:pt x="42" y="0"/>
                      </a:lnTo>
                      <a:lnTo>
                        <a:pt x="42" y="24"/>
                      </a:lnTo>
                      <a:lnTo>
                        <a:pt x="24" y="24"/>
                      </a:lnTo>
                      <a:lnTo>
                        <a:pt x="18" y="30"/>
                      </a:lnTo>
                      <a:lnTo>
                        <a:pt x="18" y="36"/>
                      </a:lnTo>
                      <a:lnTo>
                        <a:pt x="12" y="48"/>
                      </a:lnTo>
                      <a:lnTo>
                        <a:pt x="6" y="48"/>
                      </a:lnTo>
                      <a:lnTo>
                        <a:pt x="0" y="54"/>
                      </a:lnTo>
                      <a:lnTo>
                        <a:pt x="0" y="60"/>
                      </a:lnTo>
                      <a:lnTo>
                        <a:pt x="6" y="66"/>
                      </a:lnTo>
                      <a:lnTo>
                        <a:pt x="12" y="66"/>
                      </a:lnTo>
                      <a:lnTo>
                        <a:pt x="24" y="72"/>
                      </a:lnTo>
                      <a:lnTo>
                        <a:pt x="6" y="102"/>
                      </a:lnTo>
                      <a:lnTo>
                        <a:pt x="18" y="102"/>
                      </a:lnTo>
                      <a:lnTo>
                        <a:pt x="24" y="96"/>
                      </a:lnTo>
                      <a:lnTo>
                        <a:pt x="36" y="96"/>
                      </a:lnTo>
                      <a:lnTo>
                        <a:pt x="36" y="114"/>
                      </a:lnTo>
                      <a:lnTo>
                        <a:pt x="60" y="138"/>
                      </a:lnTo>
                      <a:lnTo>
                        <a:pt x="72" y="126"/>
                      </a:lnTo>
                      <a:lnTo>
                        <a:pt x="66" y="108"/>
                      </a:lnTo>
                      <a:lnTo>
                        <a:pt x="60" y="114"/>
                      </a:lnTo>
                      <a:lnTo>
                        <a:pt x="42" y="102"/>
                      </a:lnTo>
                      <a:lnTo>
                        <a:pt x="66" y="102"/>
                      </a:lnTo>
                      <a:lnTo>
                        <a:pt x="78" y="96"/>
                      </a:lnTo>
                      <a:lnTo>
                        <a:pt x="78" y="78"/>
                      </a:lnTo>
                      <a:lnTo>
                        <a:pt x="108" y="90"/>
                      </a:lnTo>
                      <a:lnTo>
                        <a:pt x="114" y="84"/>
                      </a:lnTo>
                      <a:lnTo>
                        <a:pt x="114" y="90"/>
                      </a:lnTo>
                      <a:lnTo>
                        <a:pt x="114" y="42"/>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20" name="Moldova" descr="© INSCALE GmbH, 15.06.2010"/>
                <p:cNvSpPr>
                  <a:spLocks/>
                </p:cNvSpPr>
                <p:nvPr/>
              </p:nvSpPr>
              <p:spPr bwMode="auto">
                <a:xfrm>
                  <a:off x="3102" y="1314"/>
                  <a:ext cx="55" cy="61"/>
                </a:xfrm>
                <a:custGeom>
                  <a:avLst/>
                  <a:gdLst>
                    <a:gd name="T0" fmla="*/ 2147483647 w 216"/>
                    <a:gd name="T1" fmla="*/ 2147483647 h 240"/>
                    <a:gd name="T2" fmla="*/ 2147483647 w 216"/>
                    <a:gd name="T3" fmla="*/ 2147483647 h 240"/>
                    <a:gd name="T4" fmla="*/ 2147483647 w 216"/>
                    <a:gd name="T5" fmla="*/ 2147483647 h 240"/>
                    <a:gd name="T6" fmla="*/ 2147483647 w 216"/>
                    <a:gd name="T7" fmla="*/ 2147483647 h 240"/>
                    <a:gd name="T8" fmla="*/ 2147483647 w 216"/>
                    <a:gd name="T9" fmla="*/ 2147483647 h 240"/>
                    <a:gd name="T10" fmla="*/ 2147483647 w 216"/>
                    <a:gd name="T11" fmla="*/ 2147483647 h 240"/>
                    <a:gd name="T12" fmla="*/ 2147483647 w 216"/>
                    <a:gd name="T13" fmla="*/ 2147483647 h 240"/>
                    <a:gd name="T14" fmla="*/ 2147483647 w 216"/>
                    <a:gd name="T15" fmla="*/ 2147483647 h 240"/>
                    <a:gd name="T16" fmla="*/ 2147483647 w 216"/>
                    <a:gd name="T17" fmla="*/ 2147483647 h 240"/>
                    <a:gd name="T18" fmla="*/ 2147483647 w 216"/>
                    <a:gd name="T19" fmla="*/ 2147483647 h 240"/>
                    <a:gd name="T20" fmla="*/ 2147483647 w 216"/>
                    <a:gd name="T21" fmla="*/ 2147483647 h 240"/>
                    <a:gd name="T22" fmla="*/ 2147483647 w 216"/>
                    <a:gd name="T23" fmla="*/ 2147483647 h 240"/>
                    <a:gd name="T24" fmla="*/ 2147483647 w 216"/>
                    <a:gd name="T25" fmla="*/ 2147483647 h 240"/>
                    <a:gd name="T26" fmla="*/ 2147483647 w 216"/>
                    <a:gd name="T27" fmla="*/ 2147483647 h 240"/>
                    <a:gd name="T28" fmla="*/ 2147483647 w 216"/>
                    <a:gd name="T29" fmla="*/ 2147483647 h 240"/>
                    <a:gd name="T30" fmla="*/ 2147483647 w 216"/>
                    <a:gd name="T31" fmla="*/ 2147483647 h 240"/>
                    <a:gd name="T32" fmla="*/ 2147483647 w 216"/>
                    <a:gd name="T33" fmla="*/ 2147483647 h 240"/>
                    <a:gd name="T34" fmla="*/ 2147483647 w 216"/>
                    <a:gd name="T35" fmla="*/ 2147483647 h 240"/>
                    <a:gd name="T36" fmla="*/ 2147483647 w 216"/>
                    <a:gd name="T37" fmla="*/ 2147483647 h 240"/>
                    <a:gd name="T38" fmla="*/ 2147483647 w 216"/>
                    <a:gd name="T39" fmla="*/ 2147483647 h 240"/>
                    <a:gd name="T40" fmla="*/ 2147483647 w 216"/>
                    <a:gd name="T41" fmla="*/ 2147483647 h 240"/>
                    <a:gd name="T42" fmla="*/ 2147483647 w 216"/>
                    <a:gd name="T43" fmla="*/ 2147483647 h 240"/>
                    <a:gd name="T44" fmla="*/ 2147483647 w 216"/>
                    <a:gd name="T45" fmla="*/ 2147483647 h 240"/>
                    <a:gd name="T46" fmla="*/ 2147483647 w 216"/>
                    <a:gd name="T47" fmla="*/ 2147483647 h 240"/>
                    <a:gd name="T48" fmla="*/ 2147483647 w 216"/>
                    <a:gd name="T49" fmla="*/ 2147483647 h 240"/>
                    <a:gd name="T50" fmla="*/ 2147483647 w 216"/>
                    <a:gd name="T51" fmla="*/ 2147483647 h 240"/>
                    <a:gd name="T52" fmla="*/ 2147483647 w 216"/>
                    <a:gd name="T53" fmla="*/ 2147483647 h 240"/>
                    <a:gd name="T54" fmla="*/ 2147483647 w 216"/>
                    <a:gd name="T55" fmla="*/ 2147483647 h 240"/>
                    <a:gd name="T56" fmla="*/ 2147483647 w 216"/>
                    <a:gd name="T57" fmla="*/ 2147483647 h 240"/>
                    <a:gd name="T58" fmla="*/ 2147483647 w 216"/>
                    <a:gd name="T59" fmla="*/ 2147483647 h 240"/>
                    <a:gd name="T60" fmla="*/ 2147483647 w 216"/>
                    <a:gd name="T61" fmla="*/ 0 h 240"/>
                    <a:gd name="T62" fmla="*/ 2147483647 w 216"/>
                    <a:gd name="T63" fmla="*/ 2147483647 h 240"/>
                    <a:gd name="T64" fmla="*/ 2147483647 w 216"/>
                    <a:gd name="T65" fmla="*/ 2147483647 h 240"/>
                    <a:gd name="T66" fmla="*/ 2147483647 w 216"/>
                    <a:gd name="T67" fmla="*/ 2147483647 h 24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16"/>
                    <a:gd name="T103" fmla="*/ 0 h 240"/>
                    <a:gd name="T104" fmla="*/ 216 w 216"/>
                    <a:gd name="T105" fmla="*/ 240 h 24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16" h="240">
                      <a:moveTo>
                        <a:pt x="0" y="18"/>
                      </a:moveTo>
                      <a:lnTo>
                        <a:pt x="18" y="24"/>
                      </a:lnTo>
                      <a:lnTo>
                        <a:pt x="24" y="30"/>
                      </a:lnTo>
                      <a:lnTo>
                        <a:pt x="30" y="42"/>
                      </a:lnTo>
                      <a:lnTo>
                        <a:pt x="36" y="48"/>
                      </a:lnTo>
                      <a:lnTo>
                        <a:pt x="36" y="60"/>
                      </a:lnTo>
                      <a:lnTo>
                        <a:pt x="60" y="72"/>
                      </a:lnTo>
                      <a:lnTo>
                        <a:pt x="66" y="96"/>
                      </a:lnTo>
                      <a:lnTo>
                        <a:pt x="78" y="96"/>
                      </a:lnTo>
                      <a:lnTo>
                        <a:pt x="84" y="114"/>
                      </a:lnTo>
                      <a:lnTo>
                        <a:pt x="102" y="114"/>
                      </a:lnTo>
                      <a:lnTo>
                        <a:pt x="108" y="120"/>
                      </a:lnTo>
                      <a:lnTo>
                        <a:pt x="108" y="162"/>
                      </a:lnTo>
                      <a:lnTo>
                        <a:pt x="114" y="162"/>
                      </a:lnTo>
                      <a:lnTo>
                        <a:pt x="108" y="168"/>
                      </a:lnTo>
                      <a:lnTo>
                        <a:pt x="108" y="180"/>
                      </a:lnTo>
                      <a:lnTo>
                        <a:pt x="102" y="186"/>
                      </a:lnTo>
                      <a:lnTo>
                        <a:pt x="102" y="198"/>
                      </a:lnTo>
                      <a:lnTo>
                        <a:pt x="108" y="210"/>
                      </a:lnTo>
                      <a:lnTo>
                        <a:pt x="114" y="216"/>
                      </a:lnTo>
                      <a:lnTo>
                        <a:pt x="114" y="240"/>
                      </a:lnTo>
                      <a:lnTo>
                        <a:pt x="138" y="234"/>
                      </a:lnTo>
                      <a:lnTo>
                        <a:pt x="138" y="222"/>
                      </a:lnTo>
                      <a:lnTo>
                        <a:pt x="132" y="216"/>
                      </a:lnTo>
                      <a:lnTo>
                        <a:pt x="132" y="204"/>
                      </a:lnTo>
                      <a:lnTo>
                        <a:pt x="138" y="204"/>
                      </a:lnTo>
                      <a:lnTo>
                        <a:pt x="150" y="198"/>
                      </a:lnTo>
                      <a:lnTo>
                        <a:pt x="156" y="192"/>
                      </a:lnTo>
                      <a:lnTo>
                        <a:pt x="174" y="180"/>
                      </a:lnTo>
                      <a:lnTo>
                        <a:pt x="168" y="174"/>
                      </a:lnTo>
                      <a:lnTo>
                        <a:pt x="156" y="168"/>
                      </a:lnTo>
                      <a:lnTo>
                        <a:pt x="150" y="168"/>
                      </a:lnTo>
                      <a:lnTo>
                        <a:pt x="150" y="162"/>
                      </a:lnTo>
                      <a:lnTo>
                        <a:pt x="156" y="156"/>
                      </a:lnTo>
                      <a:lnTo>
                        <a:pt x="174" y="156"/>
                      </a:lnTo>
                      <a:lnTo>
                        <a:pt x="180" y="162"/>
                      </a:lnTo>
                      <a:lnTo>
                        <a:pt x="198" y="162"/>
                      </a:lnTo>
                      <a:lnTo>
                        <a:pt x="210" y="156"/>
                      </a:lnTo>
                      <a:lnTo>
                        <a:pt x="216" y="156"/>
                      </a:lnTo>
                      <a:lnTo>
                        <a:pt x="216" y="126"/>
                      </a:lnTo>
                      <a:lnTo>
                        <a:pt x="210" y="120"/>
                      </a:lnTo>
                      <a:lnTo>
                        <a:pt x="198" y="120"/>
                      </a:lnTo>
                      <a:lnTo>
                        <a:pt x="192" y="114"/>
                      </a:lnTo>
                      <a:lnTo>
                        <a:pt x="180" y="114"/>
                      </a:lnTo>
                      <a:lnTo>
                        <a:pt x="180" y="96"/>
                      </a:lnTo>
                      <a:lnTo>
                        <a:pt x="186" y="90"/>
                      </a:lnTo>
                      <a:lnTo>
                        <a:pt x="180" y="84"/>
                      </a:lnTo>
                      <a:lnTo>
                        <a:pt x="174" y="84"/>
                      </a:lnTo>
                      <a:lnTo>
                        <a:pt x="162" y="90"/>
                      </a:lnTo>
                      <a:lnTo>
                        <a:pt x="162" y="66"/>
                      </a:lnTo>
                      <a:lnTo>
                        <a:pt x="168" y="60"/>
                      </a:lnTo>
                      <a:lnTo>
                        <a:pt x="162" y="48"/>
                      </a:lnTo>
                      <a:lnTo>
                        <a:pt x="156" y="42"/>
                      </a:lnTo>
                      <a:lnTo>
                        <a:pt x="144" y="36"/>
                      </a:lnTo>
                      <a:lnTo>
                        <a:pt x="126" y="36"/>
                      </a:lnTo>
                      <a:lnTo>
                        <a:pt x="126" y="24"/>
                      </a:lnTo>
                      <a:lnTo>
                        <a:pt x="120" y="18"/>
                      </a:lnTo>
                      <a:lnTo>
                        <a:pt x="78" y="18"/>
                      </a:lnTo>
                      <a:lnTo>
                        <a:pt x="78" y="12"/>
                      </a:lnTo>
                      <a:lnTo>
                        <a:pt x="72" y="12"/>
                      </a:lnTo>
                      <a:lnTo>
                        <a:pt x="60" y="0"/>
                      </a:lnTo>
                      <a:lnTo>
                        <a:pt x="54" y="0"/>
                      </a:lnTo>
                      <a:lnTo>
                        <a:pt x="42" y="6"/>
                      </a:lnTo>
                      <a:lnTo>
                        <a:pt x="36" y="6"/>
                      </a:lnTo>
                      <a:lnTo>
                        <a:pt x="36" y="12"/>
                      </a:lnTo>
                      <a:lnTo>
                        <a:pt x="24" y="12"/>
                      </a:lnTo>
                      <a:lnTo>
                        <a:pt x="12" y="6"/>
                      </a:lnTo>
                      <a:lnTo>
                        <a:pt x="6" y="6"/>
                      </a:lnTo>
                      <a:lnTo>
                        <a:pt x="0" y="18"/>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21" name="Malta" descr="© INSCALE GmbH, 15.06.2010"/>
                <p:cNvSpPr>
                  <a:spLocks/>
                </p:cNvSpPr>
                <p:nvPr/>
              </p:nvSpPr>
              <p:spPr bwMode="auto">
                <a:xfrm>
                  <a:off x="2905" y="1564"/>
                  <a:ext cx="8" cy="7"/>
                </a:xfrm>
                <a:custGeom>
                  <a:avLst/>
                  <a:gdLst>
                    <a:gd name="T0" fmla="*/ 2147483647 w 30"/>
                    <a:gd name="T1" fmla="*/ 2147483647 h 30"/>
                    <a:gd name="T2" fmla="*/ 2147483647 w 30"/>
                    <a:gd name="T3" fmla="*/ 2147483647 h 30"/>
                    <a:gd name="T4" fmla="*/ 2147483647 w 30"/>
                    <a:gd name="T5" fmla="*/ 2147483647 h 30"/>
                    <a:gd name="T6" fmla="*/ 2147483647 w 30"/>
                    <a:gd name="T7" fmla="*/ 0 h 30"/>
                    <a:gd name="T8" fmla="*/ 2147483647 w 30"/>
                    <a:gd name="T9" fmla="*/ 0 h 30"/>
                    <a:gd name="T10" fmla="*/ 0 w 30"/>
                    <a:gd name="T11" fmla="*/ 2147483647 h 30"/>
                    <a:gd name="T12" fmla="*/ 0 w 30"/>
                    <a:gd name="T13" fmla="*/ 2147483647 h 30"/>
                    <a:gd name="T14" fmla="*/ 2147483647 w 30"/>
                    <a:gd name="T15" fmla="*/ 2147483647 h 30"/>
                    <a:gd name="T16" fmla="*/ 2147483647 w 30"/>
                    <a:gd name="T17" fmla="*/ 2147483647 h 30"/>
                    <a:gd name="T18" fmla="*/ 2147483647 w 30"/>
                    <a:gd name="T19" fmla="*/ 2147483647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
                    <a:gd name="T31" fmla="*/ 0 h 30"/>
                    <a:gd name="T32" fmla="*/ 30 w 30"/>
                    <a:gd name="T33" fmla="*/ 30 h 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 h="30">
                      <a:moveTo>
                        <a:pt x="24" y="30"/>
                      </a:moveTo>
                      <a:lnTo>
                        <a:pt x="30" y="24"/>
                      </a:lnTo>
                      <a:lnTo>
                        <a:pt x="30" y="12"/>
                      </a:lnTo>
                      <a:lnTo>
                        <a:pt x="18" y="0"/>
                      </a:lnTo>
                      <a:lnTo>
                        <a:pt x="6" y="0"/>
                      </a:lnTo>
                      <a:lnTo>
                        <a:pt x="0" y="6"/>
                      </a:lnTo>
                      <a:lnTo>
                        <a:pt x="0" y="18"/>
                      </a:lnTo>
                      <a:lnTo>
                        <a:pt x="6" y="24"/>
                      </a:lnTo>
                      <a:lnTo>
                        <a:pt x="18" y="30"/>
                      </a:lnTo>
                      <a:lnTo>
                        <a:pt x="24" y="30"/>
                      </a:lnTo>
                      <a:close/>
                    </a:path>
                  </a:pathLst>
                </a:custGeom>
                <a:solidFill>
                  <a:srgbClr val="C0C0C0"/>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22" name="Macedonia" descr="© INSCALE GmbH, 15.06.2010"/>
                <p:cNvSpPr>
                  <a:spLocks/>
                </p:cNvSpPr>
                <p:nvPr/>
              </p:nvSpPr>
              <p:spPr bwMode="auto">
                <a:xfrm>
                  <a:off x="3009" y="1436"/>
                  <a:ext cx="42" cy="33"/>
                </a:xfrm>
                <a:custGeom>
                  <a:avLst/>
                  <a:gdLst>
                    <a:gd name="T0" fmla="*/ 2147483647 w 162"/>
                    <a:gd name="T1" fmla="*/ 2147483647 h 126"/>
                    <a:gd name="T2" fmla="*/ 2147483647 w 162"/>
                    <a:gd name="T3" fmla="*/ 2147483647 h 126"/>
                    <a:gd name="T4" fmla="*/ 2147483647 w 162"/>
                    <a:gd name="T5" fmla="*/ 2147483647 h 126"/>
                    <a:gd name="T6" fmla="*/ 2147483647 w 162"/>
                    <a:gd name="T7" fmla="*/ 2147483647 h 126"/>
                    <a:gd name="T8" fmla="*/ 2147483647 w 162"/>
                    <a:gd name="T9" fmla="*/ 0 h 126"/>
                    <a:gd name="T10" fmla="*/ 2147483647 w 162"/>
                    <a:gd name="T11" fmla="*/ 2147483647 h 126"/>
                    <a:gd name="T12" fmla="*/ 2147483647 w 162"/>
                    <a:gd name="T13" fmla="*/ 2147483647 h 126"/>
                    <a:gd name="T14" fmla="*/ 2147483647 w 162"/>
                    <a:gd name="T15" fmla="*/ 2147483647 h 126"/>
                    <a:gd name="T16" fmla="*/ 2147483647 w 162"/>
                    <a:gd name="T17" fmla="*/ 2147483647 h 126"/>
                    <a:gd name="T18" fmla="*/ 2147483647 w 162"/>
                    <a:gd name="T19" fmla="*/ 2147483647 h 126"/>
                    <a:gd name="T20" fmla="*/ 2147483647 w 162"/>
                    <a:gd name="T21" fmla="*/ 2147483647 h 126"/>
                    <a:gd name="T22" fmla="*/ 0 w 162"/>
                    <a:gd name="T23" fmla="*/ 2147483647 h 126"/>
                    <a:gd name="T24" fmla="*/ 0 w 162"/>
                    <a:gd name="T25" fmla="*/ 2147483647 h 126"/>
                    <a:gd name="T26" fmla="*/ 2147483647 w 162"/>
                    <a:gd name="T27" fmla="*/ 2147483647 h 126"/>
                    <a:gd name="T28" fmla="*/ 2147483647 w 162"/>
                    <a:gd name="T29" fmla="*/ 2147483647 h 126"/>
                    <a:gd name="T30" fmla="*/ 2147483647 w 162"/>
                    <a:gd name="T31" fmla="*/ 2147483647 h 126"/>
                    <a:gd name="T32" fmla="*/ 2147483647 w 162"/>
                    <a:gd name="T33" fmla="*/ 2147483647 h 126"/>
                    <a:gd name="T34" fmla="*/ 2147483647 w 162"/>
                    <a:gd name="T35" fmla="*/ 2147483647 h 126"/>
                    <a:gd name="T36" fmla="*/ 2147483647 w 162"/>
                    <a:gd name="T37" fmla="*/ 2147483647 h 126"/>
                    <a:gd name="T38" fmla="*/ 2147483647 w 162"/>
                    <a:gd name="T39" fmla="*/ 2147483647 h 126"/>
                    <a:gd name="T40" fmla="*/ 2147483647 w 162"/>
                    <a:gd name="T41" fmla="*/ 2147483647 h 126"/>
                    <a:gd name="T42" fmla="*/ 2147483647 w 162"/>
                    <a:gd name="T43" fmla="*/ 2147483647 h 126"/>
                    <a:gd name="T44" fmla="*/ 2147483647 w 162"/>
                    <a:gd name="T45" fmla="*/ 2147483647 h 126"/>
                    <a:gd name="T46" fmla="*/ 2147483647 w 162"/>
                    <a:gd name="T47" fmla="*/ 2147483647 h 126"/>
                    <a:gd name="T48" fmla="*/ 2147483647 w 162"/>
                    <a:gd name="T49" fmla="*/ 2147483647 h 126"/>
                    <a:gd name="T50" fmla="*/ 2147483647 w 162"/>
                    <a:gd name="T51" fmla="*/ 2147483647 h 126"/>
                    <a:gd name="T52" fmla="*/ 2147483647 w 162"/>
                    <a:gd name="T53" fmla="*/ 2147483647 h 126"/>
                    <a:gd name="T54" fmla="*/ 2147483647 w 162"/>
                    <a:gd name="T55" fmla="*/ 2147483647 h 126"/>
                    <a:gd name="T56" fmla="*/ 2147483647 w 162"/>
                    <a:gd name="T57" fmla="*/ 2147483647 h 126"/>
                    <a:gd name="T58" fmla="*/ 2147483647 w 162"/>
                    <a:gd name="T59" fmla="*/ 2147483647 h 126"/>
                    <a:gd name="T60" fmla="*/ 2147483647 w 162"/>
                    <a:gd name="T61" fmla="*/ 2147483647 h 126"/>
                    <a:gd name="T62" fmla="*/ 2147483647 w 162"/>
                    <a:gd name="T63" fmla="*/ 2147483647 h 126"/>
                    <a:gd name="T64" fmla="*/ 2147483647 w 162"/>
                    <a:gd name="T65" fmla="*/ 2147483647 h 12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62"/>
                    <a:gd name="T100" fmla="*/ 0 h 126"/>
                    <a:gd name="T101" fmla="*/ 162 w 162"/>
                    <a:gd name="T102" fmla="*/ 126 h 12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62" h="126">
                      <a:moveTo>
                        <a:pt x="150" y="42"/>
                      </a:moveTo>
                      <a:lnTo>
                        <a:pt x="132" y="30"/>
                      </a:lnTo>
                      <a:lnTo>
                        <a:pt x="132" y="18"/>
                      </a:lnTo>
                      <a:lnTo>
                        <a:pt x="126" y="18"/>
                      </a:lnTo>
                      <a:lnTo>
                        <a:pt x="114" y="0"/>
                      </a:lnTo>
                      <a:lnTo>
                        <a:pt x="72" y="6"/>
                      </a:lnTo>
                      <a:lnTo>
                        <a:pt x="66" y="12"/>
                      </a:lnTo>
                      <a:lnTo>
                        <a:pt x="48" y="12"/>
                      </a:lnTo>
                      <a:lnTo>
                        <a:pt x="48" y="24"/>
                      </a:lnTo>
                      <a:lnTo>
                        <a:pt x="24" y="24"/>
                      </a:lnTo>
                      <a:lnTo>
                        <a:pt x="18" y="36"/>
                      </a:lnTo>
                      <a:lnTo>
                        <a:pt x="0" y="42"/>
                      </a:lnTo>
                      <a:lnTo>
                        <a:pt x="0" y="66"/>
                      </a:lnTo>
                      <a:lnTo>
                        <a:pt x="6" y="78"/>
                      </a:lnTo>
                      <a:lnTo>
                        <a:pt x="6" y="102"/>
                      </a:lnTo>
                      <a:lnTo>
                        <a:pt x="12" y="108"/>
                      </a:lnTo>
                      <a:lnTo>
                        <a:pt x="18" y="108"/>
                      </a:lnTo>
                      <a:lnTo>
                        <a:pt x="18" y="126"/>
                      </a:lnTo>
                      <a:lnTo>
                        <a:pt x="42" y="120"/>
                      </a:lnTo>
                      <a:lnTo>
                        <a:pt x="42" y="126"/>
                      </a:lnTo>
                      <a:lnTo>
                        <a:pt x="54" y="120"/>
                      </a:lnTo>
                      <a:lnTo>
                        <a:pt x="60" y="120"/>
                      </a:lnTo>
                      <a:lnTo>
                        <a:pt x="66" y="126"/>
                      </a:lnTo>
                      <a:lnTo>
                        <a:pt x="90" y="126"/>
                      </a:lnTo>
                      <a:lnTo>
                        <a:pt x="96" y="114"/>
                      </a:lnTo>
                      <a:lnTo>
                        <a:pt x="96" y="108"/>
                      </a:lnTo>
                      <a:lnTo>
                        <a:pt x="120" y="108"/>
                      </a:lnTo>
                      <a:lnTo>
                        <a:pt x="132" y="102"/>
                      </a:lnTo>
                      <a:lnTo>
                        <a:pt x="156" y="78"/>
                      </a:lnTo>
                      <a:lnTo>
                        <a:pt x="162" y="66"/>
                      </a:lnTo>
                      <a:lnTo>
                        <a:pt x="162" y="60"/>
                      </a:lnTo>
                      <a:lnTo>
                        <a:pt x="156" y="48"/>
                      </a:lnTo>
                      <a:lnTo>
                        <a:pt x="150" y="42"/>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23" name="Luxembourg" descr="© INSCALE GmbH, 15.06.2010"/>
                <p:cNvSpPr>
                  <a:spLocks/>
                </p:cNvSpPr>
                <p:nvPr/>
              </p:nvSpPr>
              <p:spPr bwMode="auto">
                <a:xfrm>
                  <a:off x="2766" y="1281"/>
                  <a:ext cx="13" cy="11"/>
                </a:xfrm>
                <a:custGeom>
                  <a:avLst/>
                  <a:gdLst>
                    <a:gd name="T0" fmla="*/ 2147483647 w 54"/>
                    <a:gd name="T1" fmla="*/ 2147483647 h 42"/>
                    <a:gd name="T2" fmla="*/ 2147483647 w 54"/>
                    <a:gd name="T3" fmla="*/ 2147483647 h 42"/>
                    <a:gd name="T4" fmla="*/ 2147483647 w 54"/>
                    <a:gd name="T5" fmla="*/ 2147483647 h 42"/>
                    <a:gd name="T6" fmla="*/ 2147483647 w 54"/>
                    <a:gd name="T7" fmla="*/ 2147483647 h 42"/>
                    <a:gd name="T8" fmla="*/ 2147483647 w 54"/>
                    <a:gd name="T9" fmla="*/ 2147483647 h 42"/>
                    <a:gd name="T10" fmla="*/ 2147483647 w 54"/>
                    <a:gd name="T11" fmla="*/ 2147483647 h 42"/>
                    <a:gd name="T12" fmla="*/ 2147483647 w 54"/>
                    <a:gd name="T13" fmla="*/ 2147483647 h 42"/>
                    <a:gd name="T14" fmla="*/ 2147483647 w 54"/>
                    <a:gd name="T15" fmla="*/ 2147483647 h 42"/>
                    <a:gd name="T16" fmla="*/ 2147483647 w 54"/>
                    <a:gd name="T17" fmla="*/ 0 h 42"/>
                    <a:gd name="T18" fmla="*/ 2147483647 w 54"/>
                    <a:gd name="T19" fmla="*/ 0 h 42"/>
                    <a:gd name="T20" fmla="*/ 2147483647 w 54"/>
                    <a:gd name="T21" fmla="*/ 2147483647 h 42"/>
                    <a:gd name="T22" fmla="*/ 2147483647 w 54"/>
                    <a:gd name="T23" fmla="*/ 2147483647 h 42"/>
                    <a:gd name="T24" fmla="*/ 0 w 54"/>
                    <a:gd name="T25" fmla="*/ 2147483647 h 42"/>
                    <a:gd name="T26" fmla="*/ 0 w 54"/>
                    <a:gd name="T27" fmla="*/ 2147483647 h 42"/>
                    <a:gd name="T28" fmla="*/ 2147483647 w 54"/>
                    <a:gd name="T29" fmla="*/ 2147483647 h 42"/>
                    <a:gd name="T30" fmla="*/ 2147483647 w 54"/>
                    <a:gd name="T31" fmla="*/ 2147483647 h 4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4"/>
                    <a:gd name="T49" fmla="*/ 0 h 42"/>
                    <a:gd name="T50" fmla="*/ 54 w 54"/>
                    <a:gd name="T51" fmla="*/ 42 h 4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4" h="42">
                      <a:moveTo>
                        <a:pt x="18" y="42"/>
                      </a:moveTo>
                      <a:lnTo>
                        <a:pt x="30" y="36"/>
                      </a:lnTo>
                      <a:lnTo>
                        <a:pt x="48" y="42"/>
                      </a:lnTo>
                      <a:lnTo>
                        <a:pt x="54" y="36"/>
                      </a:lnTo>
                      <a:lnTo>
                        <a:pt x="54" y="24"/>
                      </a:lnTo>
                      <a:lnTo>
                        <a:pt x="42" y="18"/>
                      </a:lnTo>
                      <a:lnTo>
                        <a:pt x="36" y="18"/>
                      </a:lnTo>
                      <a:lnTo>
                        <a:pt x="30" y="12"/>
                      </a:lnTo>
                      <a:lnTo>
                        <a:pt x="30" y="0"/>
                      </a:lnTo>
                      <a:lnTo>
                        <a:pt x="24" y="0"/>
                      </a:lnTo>
                      <a:lnTo>
                        <a:pt x="18" y="6"/>
                      </a:lnTo>
                      <a:lnTo>
                        <a:pt x="6" y="12"/>
                      </a:lnTo>
                      <a:lnTo>
                        <a:pt x="0" y="12"/>
                      </a:lnTo>
                      <a:lnTo>
                        <a:pt x="0" y="18"/>
                      </a:lnTo>
                      <a:lnTo>
                        <a:pt x="12" y="30"/>
                      </a:lnTo>
                      <a:lnTo>
                        <a:pt x="18" y="42"/>
                      </a:lnTo>
                      <a:close/>
                    </a:path>
                  </a:pathLst>
                </a:custGeom>
                <a:solidFill>
                  <a:srgbClr val="C0C0C0"/>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24" name="Lithuania" descr="© INSCALE GmbH, 15.06.2010"/>
                <p:cNvSpPr>
                  <a:spLocks/>
                </p:cNvSpPr>
                <p:nvPr/>
              </p:nvSpPr>
              <p:spPr bwMode="auto">
                <a:xfrm>
                  <a:off x="3002" y="1156"/>
                  <a:ext cx="87" cy="50"/>
                </a:xfrm>
                <a:custGeom>
                  <a:avLst/>
                  <a:gdLst>
                    <a:gd name="T0" fmla="*/ 2147483647 w 342"/>
                    <a:gd name="T1" fmla="*/ 2147483647 h 198"/>
                    <a:gd name="T2" fmla="*/ 2147483647 w 342"/>
                    <a:gd name="T3" fmla="*/ 2147483647 h 198"/>
                    <a:gd name="T4" fmla="*/ 2147483647 w 342"/>
                    <a:gd name="T5" fmla="*/ 2147483647 h 198"/>
                    <a:gd name="T6" fmla="*/ 2147483647 w 342"/>
                    <a:gd name="T7" fmla="*/ 2147483647 h 198"/>
                    <a:gd name="T8" fmla="*/ 2147483647 w 342"/>
                    <a:gd name="T9" fmla="*/ 2147483647 h 198"/>
                    <a:gd name="T10" fmla="*/ 2147483647 w 342"/>
                    <a:gd name="T11" fmla="*/ 2147483647 h 198"/>
                    <a:gd name="T12" fmla="*/ 2147483647 w 342"/>
                    <a:gd name="T13" fmla="*/ 2147483647 h 198"/>
                    <a:gd name="T14" fmla="*/ 2147483647 w 342"/>
                    <a:gd name="T15" fmla="*/ 2147483647 h 198"/>
                    <a:gd name="T16" fmla="*/ 2147483647 w 342"/>
                    <a:gd name="T17" fmla="*/ 2147483647 h 198"/>
                    <a:gd name="T18" fmla="*/ 2147483647 w 342"/>
                    <a:gd name="T19" fmla="*/ 2147483647 h 198"/>
                    <a:gd name="T20" fmla="*/ 2147483647 w 342"/>
                    <a:gd name="T21" fmla="*/ 2147483647 h 198"/>
                    <a:gd name="T22" fmla="*/ 2147483647 w 342"/>
                    <a:gd name="T23" fmla="*/ 2147483647 h 198"/>
                    <a:gd name="T24" fmla="*/ 2147483647 w 342"/>
                    <a:gd name="T25" fmla="*/ 0 h 198"/>
                    <a:gd name="T26" fmla="*/ 2147483647 w 342"/>
                    <a:gd name="T27" fmla="*/ 2147483647 h 198"/>
                    <a:gd name="T28" fmla="*/ 0 w 342"/>
                    <a:gd name="T29" fmla="*/ 2147483647 h 198"/>
                    <a:gd name="T30" fmla="*/ 2147483647 w 342"/>
                    <a:gd name="T31" fmla="*/ 2147483647 h 198"/>
                    <a:gd name="T32" fmla="*/ 2147483647 w 342"/>
                    <a:gd name="T33" fmla="*/ 2147483647 h 198"/>
                    <a:gd name="T34" fmla="*/ 2147483647 w 342"/>
                    <a:gd name="T35" fmla="*/ 2147483647 h 198"/>
                    <a:gd name="T36" fmla="*/ 2147483647 w 342"/>
                    <a:gd name="T37" fmla="*/ 2147483647 h 198"/>
                    <a:gd name="T38" fmla="*/ 2147483647 w 342"/>
                    <a:gd name="T39" fmla="*/ 2147483647 h 198"/>
                    <a:gd name="T40" fmla="*/ 2147483647 w 342"/>
                    <a:gd name="T41" fmla="*/ 2147483647 h 198"/>
                    <a:gd name="T42" fmla="*/ 2147483647 w 342"/>
                    <a:gd name="T43" fmla="*/ 2147483647 h 198"/>
                    <a:gd name="T44" fmla="*/ 2147483647 w 342"/>
                    <a:gd name="T45" fmla="*/ 2147483647 h 198"/>
                    <a:gd name="T46" fmla="*/ 2147483647 w 342"/>
                    <a:gd name="T47" fmla="*/ 2147483647 h 198"/>
                    <a:gd name="T48" fmla="*/ 2147483647 w 342"/>
                    <a:gd name="T49" fmla="*/ 2147483647 h 198"/>
                    <a:gd name="T50" fmla="*/ 2147483647 w 342"/>
                    <a:gd name="T51" fmla="*/ 2147483647 h 198"/>
                    <a:gd name="T52" fmla="*/ 2147483647 w 342"/>
                    <a:gd name="T53" fmla="*/ 2147483647 h 198"/>
                    <a:gd name="T54" fmla="*/ 2147483647 w 342"/>
                    <a:gd name="T55" fmla="*/ 2147483647 h 198"/>
                    <a:gd name="T56" fmla="*/ 2147483647 w 342"/>
                    <a:gd name="T57" fmla="*/ 2147483647 h 198"/>
                    <a:gd name="T58" fmla="*/ 2147483647 w 342"/>
                    <a:gd name="T59" fmla="*/ 2147483647 h 198"/>
                    <a:gd name="T60" fmla="*/ 2147483647 w 342"/>
                    <a:gd name="T61" fmla="*/ 2147483647 h 198"/>
                    <a:gd name="T62" fmla="*/ 2147483647 w 342"/>
                    <a:gd name="T63" fmla="*/ 2147483647 h 198"/>
                    <a:gd name="T64" fmla="*/ 2147483647 w 342"/>
                    <a:gd name="T65" fmla="*/ 2147483647 h 198"/>
                    <a:gd name="T66" fmla="*/ 2147483647 w 342"/>
                    <a:gd name="T67" fmla="*/ 2147483647 h 198"/>
                    <a:gd name="T68" fmla="*/ 2147483647 w 342"/>
                    <a:gd name="T69" fmla="*/ 2147483647 h 198"/>
                    <a:gd name="T70" fmla="*/ 2147483647 w 342"/>
                    <a:gd name="T71" fmla="*/ 2147483647 h 198"/>
                    <a:gd name="T72" fmla="*/ 2147483647 w 342"/>
                    <a:gd name="T73" fmla="*/ 2147483647 h 198"/>
                    <a:gd name="T74" fmla="*/ 2147483647 w 342"/>
                    <a:gd name="T75" fmla="*/ 2147483647 h 198"/>
                    <a:gd name="T76" fmla="*/ 2147483647 w 342"/>
                    <a:gd name="T77" fmla="*/ 2147483647 h 198"/>
                    <a:gd name="T78" fmla="*/ 2147483647 w 342"/>
                    <a:gd name="T79" fmla="*/ 2147483647 h 198"/>
                    <a:gd name="T80" fmla="*/ 2147483647 w 342"/>
                    <a:gd name="T81" fmla="*/ 2147483647 h 198"/>
                    <a:gd name="T82" fmla="*/ 2147483647 w 342"/>
                    <a:gd name="T83" fmla="*/ 2147483647 h 198"/>
                    <a:gd name="T84" fmla="*/ 2147483647 w 342"/>
                    <a:gd name="T85" fmla="*/ 2147483647 h 19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42"/>
                    <a:gd name="T130" fmla="*/ 0 h 198"/>
                    <a:gd name="T131" fmla="*/ 342 w 342"/>
                    <a:gd name="T132" fmla="*/ 198 h 19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42" h="198">
                      <a:moveTo>
                        <a:pt x="330" y="60"/>
                      </a:moveTo>
                      <a:lnTo>
                        <a:pt x="312" y="54"/>
                      </a:lnTo>
                      <a:lnTo>
                        <a:pt x="294" y="42"/>
                      </a:lnTo>
                      <a:lnTo>
                        <a:pt x="282" y="30"/>
                      </a:lnTo>
                      <a:lnTo>
                        <a:pt x="276" y="30"/>
                      </a:lnTo>
                      <a:lnTo>
                        <a:pt x="264" y="24"/>
                      </a:lnTo>
                      <a:lnTo>
                        <a:pt x="234" y="24"/>
                      </a:lnTo>
                      <a:lnTo>
                        <a:pt x="228" y="12"/>
                      </a:lnTo>
                      <a:lnTo>
                        <a:pt x="222" y="6"/>
                      </a:lnTo>
                      <a:lnTo>
                        <a:pt x="210" y="6"/>
                      </a:lnTo>
                      <a:lnTo>
                        <a:pt x="198" y="18"/>
                      </a:lnTo>
                      <a:lnTo>
                        <a:pt x="180" y="18"/>
                      </a:lnTo>
                      <a:lnTo>
                        <a:pt x="174" y="12"/>
                      </a:lnTo>
                      <a:lnTo>
                        <a:pt x="162" y="12"/>
                      </a:lnTo>
                      <a:lnTo>
                        <a:pt x="156" y="18"/>
                      </a:lnTo>
                      <a:lnTo>
                        <a:pt x="150" y="18"/>
                      </a:lnTo>
                      <a:lnTo>
                        <a:pt x="144" y="12"/>
                      </a:lnTo>
                      <a:lnTo>
                        <a:pt x="138" y="12"/>
                      </a:lnTo>
                      <a:lnTo>
                        <a:pt x="126" y="6"/>
                      </a:lnTo>
                      <a:lnTo>
                        <a:pt x="120" y="6"/>
                      </a:lnTo>
                      <a:lnTo>
                        <a:pt x="114" y="12"/>
                      </a:lnTo>
                      <a:lnTo>
                        <a:pt x="108" y="12"/>
                      </a:lnTo>
                      <a:lnTo>
                        <a:pt x="102" y="6"/>
                      </a:lnTo>
                      <a:lnTo>
                        <a:pt x="96" y="6"/>
                      </a:lnTo>
                      <a:lnTo>
                        <a:pt x="90" y="0"/>
                      </a:lnTo>
                      <a:lnTo>
                        <a:pt x="72" y="0"/>
                      </a:lnTo>
                      <a:lnTo>
                        <a:pt x="60" y="12"/>
                      </a:lnTo>
                      <a:lnTo>
                        <a:pt x="18" y="12"/>
                      </a:lnTo>
                      <a:lnTo>
                        <a:pt x="6" y="18"/>
                      </a:lnTo>
                      <a:lnTo>
                        <a:pt x="0" y="18"/>
                      </a:lnTo>
                      <a:lnTo>
                        <a:pt x="0" y="60"/>
                      </a:lnTo>
                      <a:lnTo>
                        <a:pt x="12" y="84"/>
                      </a:lnTo>
                      <a:lnTo>
                        <a:pt x="18" y="90"/>
                      </a:lnTo>
                      <a:lnTo>
                        <a:pt x="18" y="96"/>
                      </a:lnTo>
                      <a:lnTo>
                        <a:pt x="30" y="96"/>
                      </a:lnTo>
                      <a:lnTo>
                        <a:pt x="30" y="102"/>
                      </a:lnTo>
                      <a:lnTo>
                        <a:pt x="42" y="102"/>
                      </a:lnTo>
                      <a:lnTo>
                        <a:pt x="48" y="108"/>
                      </a:lnTo>
                      <a:lnTo>
                        <a:pt x="72" y="108"/>
                      </a:lnTo>
                      <a:lnTo>
                        <a:pt x="84" y="102"/>
                      </a:lnTo>
                      <a:lnTo>
                        <a:pt x="102" y="102"/>
                      </a:lnTo>
                      <a:lnTo>
                        <a:pt x="108" y="114"/>
                      </a:lnTo>
                      <a:lnTo>
                        <a:pt x="108" y="132"/>
                      </a:lnTo>
                      <a:lnTo>
                        <a:pt x="96" y="144"/>
                      </a:lnTo>
                      <a:lnTo>
                        <a:pt x="102" y="162"/>
                      </a:lnTo>
                      <a:lnTo>
                        <a:pt x="120" y="162"/>
                      </a:lnTo>
                      <a:lnTo>
                        <a:pt x="138" y="168"/>
                      </a:lnTo>
                      <a:lnTo>
                        <a:pt x="144" y="168"/>
                      </a:lnTo>
                      <a:lnTo>
                        <a:pt x="156" y="174"/>
                      </a:lnTo>
                      <a:lnTo>
                        <a:pt x="156" y="198"/>
                      </a:lnTo>
                      <a:lnTo>
                        <a:pt x="162" y="198"/>
                      </a:lnTo>
                      <a:lnTo>
                        <a:pt x="168" y="192"/>
                      </a:lnTo>
                      <a:lnTo>
                        <a:pt x="180" y="192"/>
                      </a:lnTo>
                      <a:lnTo>
                        <a:pt x="192" y="186"/>
                      </a:lnTo>
                      <a:lnTo>
                        <a:pt x="198" y="186"/>
                      </a:lnTo>
                      <a:lnTo>
                        <a:pt x="204" y="192"/>
                      </a:lnTo>
                      <a:lnTo>
                        <a:pt x="204" y="198"/>
                      </a:lnTo>
                      <a:lnTo>
                        <a:pt x="234" y="198"/>
                      </a:lnTo>
                      <a:lnTo>
                        <a:pt x="234" y="180"/>
                      </a:lnTo>
                      <a:lnTo>
                        <a:pt x="246" y="192"/>
                      </a:lnTo>
                      <a:lnTo>
                        <a:pt x="252" y="180"/>
                      </a:lnTo>
                      <a:lnTo>
                        <a:pt x="258" y="174"/>
                      </a:lnTo>
                      <a:lnTo>
                        <a:pt x="270" y="168"/>
                      </a:lnTo>
                      <a:lnTo>
                        <a:pt x="288" y="168"/>
                      </a:lnTo>
                      <a:lnTo>
                        <a:pt x="288" y="174"/>
                      </a:lnTo>
                      <a:lnTo>
                        <a:pt x="282" y="180"/>
                      </a:lnTo>
                      <a:lnTo>
                        <a:pt x="294" y="180"/>
                      </a:lnTo>
                      <a:lnTo>
                        <a:pt x="294" y="174"/>
                      </a:lnTo>
                      <a:lnTo>
                        <a:pt x="288" y="168"/>
                      </a:lnTo>
                      <a:lnTo>
                        <a:pt x="288" y="156"/>
                      </a:lnTo>
                      <a:lnTo>
                        <a:pt x="282" y="150"/>
                      </a:lnTo>
                      <a:lnTo>
                        <a:pt x="282" y="144"/>
                      </a:lnTo>
                      <a:lnTo>
                        <a:pt x="294" y="144"/>
                      </a:lnTo>
                      <a:lnTo>
                        <a:pt x="294" y="138"/>
                      </a:lnTo>
                      <a:lnTo>
                        <a:pt x="288" y="126"/>
                      </a:lnTo>
                      <a:lnTo>
                        <a:pt x="288" y="120"/>
                      </a:lnTo>
                      <a:lnTo>
                        <a:pt x="294" y="114"/>
                      </a:lnTo>
                      <a:lnTo>
                        <a:pt x="312" y="114"/>
                      </a:lnTo>
                      <a:lnTo>
                        <a:pt x="306" y="96"/>
                      </a:lnTo>
                      <a:lnTo>
                        <a:pt x="312" y="96"/>
                      </a:lnTo>
                      <a:lnTo>
                        <a:pt x="318" y="102"/>
                      </a:lnTo>
                      <a:lnTo>
                        <a:pt x="336" y="102"/>
                      </a:lnTo>
                      <a:lnTo>
                        <a:pt x="342" y="96"/>
                      </a:lnTo>
                      <a:lnTo>
                        <a:pt x="324" y="78"/>
                      </a:lnTo>
                      <a:lnTo>
                        <a:pt x="324" y="72"/>
                      </a:lnTo>
                      <a:lnTo>
                        <a:pt x="330" y="66"/>
                      </a:lnTo>
                      <a:lnTo>
                        <a:pt x="330" y="60"/>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25" name="Liechtenstein" descr="© INSCALE GmbH, 15.06.2010"/>
                <p:cNvSpPr>
                  <a:spLocks/>
                </p:cNvSpPr>
                <p:nvPr/>
              </p:nvSpPr>
              <p:spPr bwMode="auto">
                <a:xfrm>
                  <a:off x="2824" y="1337"/>
                  <a:ext cx="4" cy="6"/>
                </a:xfrm>
                <a:custGeom>
                  <a:avLst/>
                  <a:gdLst>
                    <a:gd name="T0" fmla="*/ 2147483647 w 18"/>
                    <a:gd name="T1" fmla="*/ 0 h 24"/>
                    <a:gd name="T2" fmla="*/ 2147483647 w 18"/>
                    <a:gd name="T3" fmla="*/ 2147483647 h 24"/>
                    <a:gd name="T4" fmla="*/ 0 w 18"/>
                    <a:gd name="T5" fmla="*/ 2147483647 h 24"/>
                    <a:gd name="T6" fmla="*/ 0 w 18"/>
                    <a:gd name="T7" fmla="*/ 2147483647 h 24"/>
                    <a:gd name="T8" fmla="*/ 2147483647 w 18"/>
                    <a:gd name="T9" fmla="*/ 2147483647 h 24"/>
                    <a:gd name="T10" fmla="*/ 2147483647 w 18"/>
                    <a:gd name="T11" fmla="*/ 0 h 24"/>
                    <a:gd name="T12" fmla="*/ 2147483647 w 18"/>
                    <a:gd name="T13" fmla="*/ 0 h 24"/>
                    <a:gd name="T14" fmla="*/ 0 60000 65536"/>
                    <a:gd name="T15" fmla="*/ 0 60000 65536"/>
                    <a:gd name="T16" fmla="*/ 0 60000 65536"/>
                    <a:gd name="T17" fmla="*/ 0 60000 65536"/>
                    <a:gd name="T18" fmla="*/ 0 60000 65536"/>
                    <a:gd name="T19" fmla="*/ 0 60000 65536"/>
                    <a:gd name="T20" fmla="*/ 0 60000 65536"/>
                    <a:gd name="T21" fmla="*/ 0 w 18"/>
                    <a:gd name="T22" fmla="*/ 0 h 24"/>
                    <a:gd name="T23" fmla="*/ 18 w 18"/>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24">
                      <a:moveTo>
                        <a:pt x="12" y="0"/>
                      </a:moveTo>
                      <a:lnTo>
                        <a:pt x="6" y="6"/>
                      </a:lnTo>
                      <a:lnTo>
                        <a:pt x="0" y="18"/>
                      </a:lnTo>
                      <a:lnTo>
                        <a:pt x="0" y="24"/>
                      </a:lnTo>
                      <a:lnTo>
                        <a:pt x="18" y="24"/>
                      </a:lnTo>
                      <a:lnTo>
                        <a:pt x="18" y="0"/>
                      </a:lnTo>
                      <a:lnTo>
                        <a:pt x="12" y="0"/>
                      </a:lnTo>
                      <a:close/>
                    </a:path>
                  </a:pathLst>
                </a:custGeom>
                <a:solidFill>
                  <a:srgbClr val="C0C0C0"/>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26" name="Latvia" descr="© INSCALE GmbH, 15.06.2010"/>
                <p:cNvSpPr>
                  <a:spLocks/>
                </p:cNvSpPr>
                <p:nvPr/>
              </p:nvSpPr>
              <p:spPr bwMode="auto">
                <a:xfrm>
                  <a:off x="3000" y="1125"/>
                  <a:ext cx="109" cy="46"/>
                </a:xfrm>
                <a:custGeom>
                  <a:avLst/>
                  <a:gdLst>
                    <a:gd name="T0" fmla="*/ 2147483647 w 426"/>
                    <a:gd name="T1" fmla="*/ 2147483647 h 180"/>
                    <a:gd name="T2" fmla="*/ 2147483647 w 426"/>
                    <a:gd name="T3" fmla="*/ 2147483647 h 180"/>
                    <a:gd name="T4" fmla="*/ 2147483647 w 426"/>
                    <a:gd name="T5" fmla="*/ 2147483647 h 180"/>
                    <a:gd name="T6" fmla="*/ 2147483647 w 426"/>
                    <a:gd name="T7" fmla="*/ 2147483647 h 180"/>
                    <a:gd name="T8" fmla="*/ 2147483647 w 426"/>
                    <a:gd name="T9" fmla="*/ 2147483647 h 180"/>
                    <a:gd name="T10" fmla="*/ 2147483647 w 426"/>
                    <a:gd name="T11" fmla="*/ 2147483647 h 180"/>
                    <a:gd name="T12" fmla="*/ 2147483647 w 426"/>
                    <a:gd name="T13" fmla="*/ 2147483647 h 180"/>
                    <a:gd name="T14" fmla="*/ 2147483647 w 426"/>
                    <a:gd name="T15" fmla="*/ 2147483647 h 180"/>
                    <a:gd name="T16" fmla="*/ 2147483647 w 426"/>
                    <a:gd name="T17" fmla="*/ 2147483647 h 180"/>
                    <a:gd name="T18" fmla="*/ 2147483647 w 426"/>
                    <a:gd name="T19" fmla="*/ 2147483647 h 180"/>
                    <a:gd name="T20" fmla="*/ 2147483647 w 426"/>
                    <a:gd name="T21" fmla="*/ 2147483647 h 180"/>
                    <a:gd name="T22" fmla="*/ 2147483647 w 426"/>
                    <a:gd name="T23" fmla="*/ 2147483647 h 180"/>
                    <a:gd name="T24" fmla="*/ 2147483647 w 426"/>
                    <a:gd name="T25" fmla="*/ 2147483647 h 180"/>
                    <a:gd name="T26" fmla="*/ 2147483647 w 426"/>
                    <a:gd name="T27" fmla="*/ 2147483647 h 180"/>
                    <a:gd name="T28" fmla="*/ 2147483647 w 426"/>
                    <a:gd name="T29" fmla="*/ 2147483647 h 180"/>
                    <a:gd name="T30" fmla="*/ 2147483647 w 426"/>
                    <a:gd name="T31" fmla="*/ 2147483647 h 180"/>
                    <a:gd name="T32" fmla="*/ 2147483647 w 426"/>
                    <a:gd name="T33" fmla="*/ 2147483647 h 180"/>
                    <a:gd name="T34" fmla="*/ 2147483647 w 426"/>
                    <a:gd name="T35" fmla="*/ 2147483647 h 180"/>
                    <a:gd name="T36" fmla="*/ 2147483647 w 426"/>
                    <a:gd name="T37" fmla="*/ 2147483647 h 180"/>
                    <a:gd name="T38" fmla="*/ 2147483647 w 426"/>
                    <a:gd name="T39" fmla="*/ 2147483647 h 180"/>
                    <a:gd name="T40" fmla="*/ 2147483647 w 426"/>
                    <a:gd name="T41" fmla="*/ 2147483647 h 180"/>
                    <a:gd name="T42" fmla="*/ 2147483647 w 426"/>
                    <a:gd name="T43" fmla="*/ 2147483647 h 180"/>
                    <a:gd name="T44" fmla="*/ 2147483647 w 426"/>
                    <a:gd name="T45" fmla="*/ 2147483647 h 180"/>
                    <a:gd name="T46" fmla="*/ 2147483647 w 426"/>
                    <a:gd name="T47" fmla="*/ 2147483647 h 180"/>
                    <a:gd name="T48" fmla="*/ 2147483647 w 426"/>
                    <a:gd name="T49" fmla="*/ 2147483647 h 180"/>
                    <a:gd name="T50" fmla="*/ 2147483647 w 426"/>
                    <a:gd name="T51" fmla="*/ 2147483647 h 180"/>
                    <a:gd name="T52" fmla="*/ 2147483647 w 426"/>
                    <a:gd name="T53" fmla="*/ 2147483647 h 180"/>
                    <a:gd name="T54" fmla="*/ 2147483647 w 426"/>
                    <a:gd name="T55" fmla="*/ 2147483647 h 180"/>
                    <a:gd name="T56" fmla="*/ 2147483647 w 426"/>
                    <a:gd name="T57" fmla="*/ 2147483647 h 180"/>
                    <a:gd name="T58" fmla="*/ 2147483647 w 426"/>
                    <a:gd name="T59" fmla="*/ 2147483647 h 180"/>
                    <a:gd name="T60" fmla="*/ 2147483647 w 426"/>
                    <a:gd name="T61" fmla="*/ 0 h 180"/>
                    <a:gd name="T62" fmla="*/ 2147483647 w 426"/>
                    <a:gd name="T63" fmla="*/ 2147483647 h 180"/>
                    <a:gd name="T64" fmla="*/ 2147483647 w 426"/>
                    <a:gd name="T65" fmla="*/ 2147483647 h 180"/>
                    <a:gd name="T66" fmla="*/ 2147483647 w 426"/>
                    <a:gd name="T67" fmla="*/ 2147483647 h 180"/>
                    <a:gd name="T68" fmla="*/ 2147483647 w 426"/>
                    <a:gd name="T69" fmla="*/ 2147483647 h 180"/>
                    <a:gd name="T70" fmla="*/ 2147483647 w 426"/>
                    <a:gd name="T71" fmla="*/ 2147483647 h 180"/>
                    <a:gd name="T72" fmla="*/ 2147483647 w 426"/>
                    <a:gd name="T73" fmla="*/ 2147483647 h 180"/>
                    <a:gd name="T74" fmla="*/ 2147483647 w 426"/>
                    <a:gd name="T75" fmla="*/ 2147483647 h 180"/>
                    <a:gd name="T76" fmla="*/ 2147483647 w 426"/>
                    <a:gd name="T77" fmla="*/ 2147483647 h 180"/>
                    <a:gd name="T78" fmla="*/ 2147483647 w 426"/>
                    <a:gd name="T79" fmla="*/ 2147483647 h 180"/>
                    <a:gd name="T80" fmla="*/ 2147483647 w 426"/>
                    <a:gd name="T81" fmla="*/ 2147483647 h 180"/>
                    <a:gd name="T82" fmla="*/ 2147483647 w 426"/>
                    <a:gd name="T83" fmla="*/ 2147483647 h 180"/>
                    <a:gd name="T84" fmla="*/ 0 w 426"/>
                    <a:gd name="T85" fmla="*/ 2147483647 h 180"/>
                    <a:gd name="T86" fmla="*/ 2147483647 w 426"/>
                    <a:gd name="T87" fmla="*/ 2147483647 h 18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26"/>
                    <a:gd name="T133" fmla="*/ 0 h 180"/>
                    <a:gd name="T134" fmla="*/ 426 w 426"/>
                    <a:gd name="T135" fmla="*/ 180 h 18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26" h="180">
                      <a:moveTo>
                        <a:pt x="6" y="144"/>
                      </a:moveTo>
                      <a:lnTo>
                        <a:pt x="6" y="138"/>
                      </a:lnTo>
                      <a:lnTo>
                        <a:pt x="12" y="138"/>
                      </a:lnTo>
                      <a:lnTo>
                        <a:pt x="24" y="132"/>
                      </a:lnTo>
                      <a:lnTo>
                        <a:pt x="66" y="132"/>
                      </a:lnTo>
                      <a:lnTo>
                        <a:pt x="78" y="120"/>
                      </a:lnTo>
                      <a:lnTo>
                        <a:pt x="96" y="120"/>
                      </a:lnTo>
                      <a:lnTo>
                        <a:pt x="102" y="126"/>
                      </a:lnTo>
                      <a:lnTo>
                        <a:pt x="108" y="126"/>
                      </a:lnTo>
                      <a:lnTo>
                        <a:pt x="114" y="132"/>
                      </a:lnTo>
                      <a:lnTo>
                        <a:pt x="120" y="132"/>
                      </a:lnTo>
                      <a:lnTo>
                        <a:pt x="126" y="126"/>
                      </a:lnTo>
                      <a:lnTo>
                        <a:pt x="132" y="126"/>
                      </a:lnTo>
                      <a:lnTo>
                        <a:pt x="144" y="132"/>
                      </a:lnTo>
                      <a:lnTo>
                        <a:pt x="150" y="132"/>
                      </a:lnTo>
                      <a:lnTo>
                        <a:pt x="156" y="138"/>
                      </a:lnTo>
                      <a:lnTo>
                        <a:pt x="162" y="138"/>
                      </a:lnTo>
                      <a:lnTo>
                        <a:pt x="168" y="132"/>
                      </a:lnTo>
                      <a:lnTo>
                        <a:pt x="180" y="132"/>
                      </a:lnTo>
                      <a:lnTo>
                        <a:pt x="186" y="138"/>
                      </a:lnTo>
                      <a:lnTo>
                        <a:pt x="204" y="138"/>
                      </a:lnTo>
                      <a:lnTo>
                        <a:pt x="216" y="126"/>
                      </a:lnTo>
                      <a:lnTo>
                        <a:pt x="228" y="126"/>
                      </a:lnTo>
                      <a:lnTo>
                        <a:pt x="234" y="132"/>
                      </a:lnTo>
                      <a:lnTo>
                        <a:pt x="240" y="144"/>
                      </a:lnTo>
                      <a:lnTo>
                        <a:pt x="270" y="144"/>
                      </a:lnTo>
                      <a:lnTo>
                        <a:pt x="282" y="150"/>
                      </a:lnTo>
                      <a:lnTo>
                        <a:pt x="288" y="150"/>
                      </a:lnTo>
                      <a:lnTo>
                        <a:pt x="300" y="162"/>
                      </a:lnTo>
                      <a:lnTo>
                        <a:pt x="318" y="174"/>
                      </a:lnTo>
                      <a:lnTo>
                        <a:pt x="336" y="180"/>
                      </a:lnTo>
                      <a:lnTo>
                        <a:pt x="360" y="168"/>
                      </a:lnTo>
                      <a:lnTo>
                        <a:pt x="378" y="168"/>
                      </a:lnTo>
                      <a:lnTo>
                        <a:pt x="384" y="174"/>
                      </a:lnTo>
                      <a:lnTo>
                        <a:pt x="390" y="168"/>
                      </a:lnTo>
                      <a:lnTo>
                        <a:pt x="396" y="168"/>
                      </a:lnTo>
                      <a:lnTo>
                        <a:pt x="402" y="162"/>
                      </a:lnTo>
                      <a:lnTo>
                        <a:pt x="408" y="150"/>
                      </a:lnTo>
                      <a:lnTo>
                        <a:pt x="414" y="144"/>
                      </a:lnTo>
                      <a:lnTo>
                        <a:pt x="420" y="150"/>
                      </a:lnTo>
                      <a:lnTo>
                        <a:pt x="426" y="150"/>
                      </a:lnTo>
                      <a:lnTo>
                        <a:pt x="426" y="126"/>
                      </a:lnTo>
                      <a:lnTo>
                        <a:pt x="414" y="114"/>
                      </a:lnTo>
                      <a:lnTo>
                        <a:pt x="408" y="102"/>
                      </a:lnTo>
                      <a:lnTo>
                        <a:pt x="402" y="96"/>
                      </a:lnTo>
                      <a:lnTo>
                        <a:pt x="378" y="90"/>
                      </a:lnTo>
                      <a:lnTo>
                        <a:pt x="384" y="72"/>
                      </a:lnTo>
                      <a:lnTo>
                        <a:pt x="402" y="72"/>
                      </a:lnTo>
                      <a:lnTo>
                        <a:pt x="402" y="66"/>
                      </a:lnTo>
                      <a:lnTo>
                        <a:pt x="396" y="60"/>
                      </a:lnTo>
                      <a:lnTo>
                        <a:pt x="384" y="54"/>
                      </a:lnTo>
                      <a:lnTo>
                        <a:pt x="372" y="42"/>
                      </a:lnTo>
                      <a:lnTo>
                        <a:pt x="354" y="42"/>
                      </a:lnTo>
                      <a:lnTo>
                        <a:pt x="348" y="36"/>
                      </a:lnTo>
                      <a:lnTo>
                        <a:pt x="330" y="36"/>
                      </a:lnTo>
                      <a:lnTo>
                        <a:pt x="324" y="42"/>
                      </a:lnTo>
                      <a:lnTo>
                        <a:pt x="306" y="42"/>
                      </a:lnTo>
                      <a:lnTo>
                        <a:pt x="288" y="24"/>
                      </a:lnTo>
                      <a:lnTo>
                        <a:pt x="276" y="18"/>
                      </a:lnTo>
                      <a:lnTo>
                        <a:pt x="270" y="12"/>
                      </a:lnTo>
                      <a:lnTo>
                        <a:pt x="246" y="0"/>
                      </a:lnTo>
                      <a:lnTo>
                        <a:pt x="216" y="0"/>
                      </a:lnTo>
                      <a:lnTo>
                        <a:pt x="186" y="12"/>
                      </a:lnTo>
                      <a:lnTo>
                        <a:pt x="174" y="12"/>
                      </a:lnTo>
                      <a:lnTo>
                        <a:pt x="180" y="24"/>
                      </a:lnTo>
                      <a:lnTo>
                        <a:pt x="180" y="30"/>
                      </a:lnTo>
                      <a:lnTo>
                        <a:pt x="186" y="42"/>
                      </a:lnTo>
                      <a:lnTo>
                        <a:pt x="186" y="60"/>
                      </a:lnTo>
                      <a:lnTo>
                        <a:pt x="192" y="66"/>
                      </a:lnTo>
                      <a:lnTo>
                        <a:pt x="186" y="78"/>
                      </a:lnTo>
                      <a:lnTo>
                        <a:pt x="156" y="78"/>
                      </a:lnTo>
                      <a:lnTo>
                        <a:pt x="138" y="72"/>
                      </a:lnTo>
                      <a:lnTo>
                        <a:pt x="126" y="72"/>
                      </a:lnTo>
                      <a:lnTo>
                        <a:pt x="114" y="54"/>
                      </a:lnTo>
                      <a:lnTo>
                        <a:pt x="84" y="24"/>
                      </a:lnTo>
                      <a:lnTo>
                        <a:pt x="72" y="24"/>
                      </a:lnTo>
                      <a:lnTo>
                        <a:pt x="60" y="30"/>
                      </a:lnTo>
                      <a:lnTo>
                        <a:pt x="48" y="30"/>
                      </a:lnTo>
                      <a:lnTo>
                        <a:pt x="36" y="36"/>
                      </a:lnTo>
                      <a:lnTo>
                        <a:pt x="30" y="42"/>
                      </a:lnTo>
                      <a:lnTo>
                        <a:pt x="24" y="54"/>
                      </a:lnTo>
                      <a:lnTo>
                        <a:pt x="24" y="66"/>
                      </a:lnTo>
                      <a:lnTo>
                        <a:pt x="18" y="78"/>
                      </a:lnTo>
                      <a:lnTo>
                        <a:pt x="6" y="84"/>
                      </a:lnTo>
                      <a:lnTo>
                        <a:pt x="0" y="96"/>
                      </a:lnTo>
                      <a:lnTo>
                        <a:pt x="0" y="120"/>
                      </a:lnTo>
                      <a:lnTo>
                        <a:pt x="6" y="132"/>
                      </a:lnTo>
                      <a:lnTo>
                        <a:pt x="6" y="150"/>
                      </a:lnTo>
                      <a:lnTo>
                        <a:pt x="6" y="144"/>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27" name="Italy" descr="© INSCALE GmbH, 15.06.2010"/>
                <p:cNvSpPr>
                  <a:spLocks noEditPoints="1"/>
                </p:cNvSpPr>
                <p:nvPr/>
              </p:nvSpPr>
              <p:spPr bwMode="auto">
                <a:xfrm>
                  <a:off x="2778" y="1341"/>
                  <a:ext cx="199" cy="212"/>
                </a:xfrm>
                <a:custGeom>
                  <a:avLst/>
                  <a:gdLst>
                    <a:gd name="T0" fmla="*/ 2147483647 w 780"/>
                    <a:gd name="T1" fmla="*/ 2147483647 h 828"/>
                    <a:gd name="T2" fmla="*/ 2147483647 w 780"/>
                    <a:gd name="T3" fmla="*/ 2147483647 h 828"/>
                    <a:gd name="T4" fmla="*/ 2147483647 w 780"/>
                    <a:gd name="T5" fmla="*/ 2147483647 h 828"/>
                    <a:gd name="T6" fmla="*/ 2147483647 w 780"/>
                    <a:gd name="T7" fmla="*/ 2147483647 h 828"/>
                    <a:gd name="T8" fmla="*/ 2147483647 w 780"/>
                    <a:gd name="T9" fmla="*/ 2147483647 h 828"/>
                    <a:gd name="T10" fmla="*/ 2147483647 w 780"/>
                    <a:gd name="T11" fmla="*/ 2147483647 h 828"/>
                    <a:gd name="T12" fmla="*/ 2147483647 w 780"/>
                    <a:gd name="T13" fmla="*/ 2147483647 h 828"/>
                    <a:gd name="T14" fmla="*/ 2147483647 w 780"/>
                    <a:gd name="T15" fmla="*/ 2147483647 h 828"/>
                    <a:gd name="T16" fmla="*/ 2147483647 w 780"/>
                    <a:gd name="T17" fmla="*/ 2147483647 h 828"/>
                    <a:gd name="T18" fmla="*/ 2147483647 w 780"/>
                    <a:gd name="T19" fmla="*/ 2147483647 h 828"/>
                    <a:gd name="T20" fmla="*/ 2147483647 w 780"/>
                    <a:gd name="T21" fmla="*/ 2147483647 h 828"/>
                    <a:gd name="T22" fmla="*/ 2147483647 w 780"/>
                    <a:gd name="T23" fmla="*/ 2147483647 h 828"/>
                    <a:gd name="T24" fmla="*/ 2147483647 w 780"/>
                    <a:gd name="T25" fmla="*/ 2147483647 h 828"/>
                    <a:gd name="T26" fmla="*/ 2147483647 w 780"/>
                    <a:gd name="T27" fmla="*/ 2147483647 h 828"/>
                    <a:gd name="T28" fmla="*/ 2147483647 w 780"/>
                    <a:gd name="T29" fmla="*/ 2147483647 h 828"/>
                    <a:gd name="T30" fmla="*/ 2147483647 w 780"/>
                    <a:gd name="T31" fmla="*/ 2147483647 h 828"/>
                    <a:gd name="T32" fmla="*/ 2147483647 w 780"/>
                    <a:gd name="T33" fmla="*/ 2147483647 h 828"/>
                    <a:gd name="T34" fmla="*/ 2147483647 w 780"/>
                    <a:gd name="T35" fmla="*/ 2147483647 h 828"/>
                    <a:gd name="T36" fmla="*/ 2147483647 w 780"/>
                    <a:gd name="T37" fmla="*/ 2147483647 h 828"/>
                    <a:gd name="T38" fmla="*/ 2147483647 w 780"/>
                    <a:gd name="T39" fmla="*/ 2147483647 h 828"/>
                    <a:gd name="T40" fmla="*/ 2147483647 w 780"/>
                    <a:gd name="T41" fmla="*/ 2147483647 h 828"/>
                    <a:gd name="T42" fmla="*/ 2147483647 w 780"/>
                    <a:gd name="T43" fmla="*/ 2147483647 h 828"/>
                    <a:gd name="T44" fmla="*/ 2147483647 w 780"/>
                    <a:gd name="T45" fmla="*/ 2147483647 h 828"/>
                    <a:gd name="T46" fmla="*/ 2147483647 w 780"/>
                    <a:gd name="T47" fmla="*/ 2147483647 h 828"/>
                    <a:gd name="T48" fmla="*/ 2147483647 w 780"/>
                    <a:gd name="T49" fmla="*/ 2147483647 h 828"/>
                    <a:gd name="T50" fmla="*/ 2147483647 w 780"/>
                    <a:gd name="T51" fmla="*/ 2147483647 h 828"/>
                    <a:gd name="T52" fmla="*/ 2147483647 w 780"/>
                    <a:gd name="T53" fmla="*/ 2147483647 h 828"/>
                    <a:gd name="T54" fmla="*/ 2147483647 w 780"/>
                    <a:gd name="T55" fmla="*/ 2147483647 h 828"/>
                    <a:gd name="T56" fmla="*/ 2147483647 w 780"/>
                    <a:gd name="T57" fmla="*/ 2147483647 h 828"/>
                    <a:gd name="T58" fmla="*/ 2147483647 w 780"/>
                    <a:gd name="T59" fmla="*/ 2147483647 h 828"/>
                    <a:gd name="T60" fmla="*/ 2147483647 w 780"/>
                    <a:gd name="T61" fmla="*/ 2147483647 h 828"/>
                    <a:gd name="T62" fmla="*/ 2147483647 w 780"/>
                    <a:gd name="T63" fmla="*/ 2147483647 h 828"/>
                    <a:gd name="T64" fmla="*/ 2147483647 w 780"/>
                    <a:gd name="T65" fmla="*/ 2147483647 h 828"/>
                    <a:gd name="T66" fmla="*/ 2147483647 w 780"/>
                    <a:gd name="T67" fmla="*/ 2147483647 h 828"/>
                    <a:gd name="T68" fmla="*/ 2147483647 w 780"/>
                    <a:gd name="T69" fmla="*/ 2147483647 h 828"/>
                    <a:gd name="T70" fmla="*/ 2147483647 w 780"/>
                    <a:gd name="T71" fmla="*/ 2147483647 h 828"/>
                    <a:gd name="T72" fmla="*/ 2147483647 w 780"/>
                    <a:gd name="T73" fmla="*/ 2147483647 h 828"/>
                    <a:gd name="T74" fmla="*/ 2147483647 w 780"/>
                    <a:gd name="T75" fmla="*/ 2147483647 h 828"/>
                    <a:gd name="T76" fmla="*/ 2147483647 w 780"/>
                    <a:gd name="T77" fmla="*/ 2147483647 h 828"/>
                    <a:gd name="T78" fmla="*/ 2147483647 w 780"/>
                    <a:gd name="T79" fmla="*/ 2147483647 h 828"/>
                    <a:gd name="T80" fmla="*/ 2147483647 w 780"/>
                    <a:gd name="T81" fmla="*/ 2147483647 h 828"/>
                    <a:gd name="T82" fmla="*/ 2147483647 w 780"/>
                    <a:gd name="T83" fmla="*/ 2147483647 h 828"/>
                    <a:gd name="T84" fmla="*/ 2147483647 w 780"/>
                    <a:gd name="T85" fmla="*/ 2147483647 h 828"/>
                    <a:gd name="T86" fmla="*/ 2147483647 w 780"/>
                    <a:gd name="T87" fmla="*/ 2147483647 h 828"/>
                    <a:gd name="T88" fmla="*/ 2147483647 w 780"/>
                    <a:gd name="T89" fmla="*/ 2147483647 h 828"/>
                    <a:gd name="T90" fmla="*/ 2147483647 w 780"/>
                    <a:gd name="T91" fmla="*/ 2147483647 h 828"/>
                    <a:gd name="T92" fmla="*/ 2147483647 w 780"/>
                    <a:gd name="T93" fmla="*/ 2147483647 h 828"/>
                    <a:gd name="T94" fmla="*/ 2147483647 w 780"/>
                    <a:gd name="T95" fmla="*/ 2147483647 h 828"/>
                    <a:gd name="T96" fmla="*/ 2147483647 w 780"/>
                    <a:gd name="T97" fmla="*/ 2147483647 h 828"/>
                    <a:gd name="T98" fmla="*/ 2147483647 w 780"/>
                    <a:gd name="T99" fmla="*/ 2147483647 h 828"/>
                    <a:gd name="T100" fmla="*/ 2147483647 w 780"/>
                    <a:gd name="T101" fmla="*/ 2147483647 h 828"/>
                    <a:gd name="T102" fmla="*/ 2147483647 w 780"/>
                    <a:gd name="T103" fmla="*/ 2147483647 h 828"/>
                    <a:gd name="T104" fmla="*/ 2147483647 w 780"/>
                    <a:gd name="T105" fmla="*/ 2147483647 h 828"/>
                    <a:gd name="T106" fmla="*/ 2147483647 w 780"/>
                    <a:gd name="T107" fmla="*/ 2147483647 h 828"/>
                    <a:gd name="T108" fmla="*/ 2147483647 w 780"/>
                    <a:gd name="T109" fmla="*/ 2147483647 h 828"/>
                    <a:gd name="T110" fmla="*/ 2147483647 w 780"/>
                    <a:gd name="T111" fmla="*/ 2147483647 h 828"/>
                    <a:gd name="T112" fmla="*/ 2147483647 w 780"/>
                    <a:gd name="T113" fmla="*/ 2147483647 h 82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80"/>
                    <a:gd name="T172" fmla="*/ 0 h 828"/>
                    <a:gd name="T173" fmla="*/ 780 w 780"/>
                    <a:gd name="T174" fmla="*/ 828 h 82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80" h="828">
                      <a:moveTo>
                        <a:pt x="570" y="720"/>
                      </a:moveTo>
                      <a:lnTo>
                        <a:pt x="558" y="714"/>
                      </a:lnTo>
                      <a:lnTo>
                        <a:pt x="552" y="708"/>
                      </a:lnTo>
                      <a:lnTo>
                        <a:pt x="540" y="708"/>
                      </a:lnTo>
                      <a:lnTo>
                        <a:pt x="534" y="714"/>
                      </a:lnTo>
                      <a:lnTo>
                        <a:pt x="522" y="720"/>
                      </a:lnTo>
                      <a:lnTo>
                        <a:pt x="516" y="726"/>
                      </a:lnTo>
                      <a:lnTo>
                        <a:pt x="468" y="726"/>
                      </a:lnTo>
                      <a:lnTo>
                        <a:pt x="456" y="720"/>
                      </a:lnTo>
                      <a:lnTo>
                        <a:pt x="444" y="708"/>
                      </a:lnTo>
                      <a:lnTo>
                        <a:pt x="438" y="708"/>
                      </a:lnTo>
                      <a:lnTo>
                        <a:pt x="420" y="726"/>
                      </a:lnTo>
                      <a:lnTo>
                        <a:pt x="402" y="714"/>
                      </a:lnTo>
                      <a:lnTo>
                        <a:pt x="396" y="714"/>
                      </a:lnTo>
                      <a:lnTo>
                        <a:pt x="384" y="726"/>
                      </a:lnTo>
                      <a:lnTo>
                        <a:pt x="384" y="738"/>
                      </a:lnTo>
                      <a:lnTo>
                        <a:pt x="396" y="750"/>
                      </a:lnTo>
                      <a:lnTo>
                        <a:pt x="420" y="762"/>
                      </a:lnTo>
                      <a:lnTo>
                        <a:pt x="426" y="762"/>
                      </a:lnTo>
                      <a:lnTo>
                        <a:pt x="444" y="780"/>
                      </a:lnTo>
                      <a:lnTo>
                        <a:pt x="444" y="786"/>
                      </a:lnTo>
                      <a:lnTo>
                        <a:pt x="456" y="786"/>
                      </a:lnTo>
                      <a:lnTo>
                        <a:pt x="468" y="798"/>
                      </a:lnTo>
                      <a:lnTo>
                        <a:pt x="480" y="804"/>
                      </a:lnTo>
                      <a:lnTo>
                        <a:pt x="498" y="798"/>
                      </a:lnTo>
                      <a:lnTo>
                        <a:pt x="504" y="804"/>
                      </a:lnTo>
                      <a:lnTo>
                        <a:pt x="516" y="810"/>
                      </a:lnTo>
                      <a:lnTo>
                        <a:pt x="522" y="822"/>
                      </a:lnTo>
                      <a:lnTo>
                        <a:pt x="534" y="828"/>
                      </a:lnTo>
                      <a:lnTo>
                        <a:pt x="558" y="828"/>
                      </a:lnTo>
                      <a:lnTo>
                        <a:pt x="570" y="816"/>
                      </a:lnTo>
                      <a:lnTo>
                        <a:pt x="570" y="792"/>
                      </a:lnTo>
                      <a:lnTo>
                        <a:pt x="564" y="780"/>
                      </a:lnTo>
                      <a:lnTo>
                        <a:pt x="564" y="768"/>
                      </a:lnTo>
                      <a:lnTo>
                        <a:pt x="570" y="750"/>
                      </a:lnTo>
                      <a:lnTo>
                        <a:pt x="576" y="738"/>
                      </a:lnTo>
                      <a:lnTo>
                        <a:pt x="582" y="732"/>
                      </a:lnTo>
                      <a:lnTo>
                        <a:pt x="582" y="714"/>
                      </a:lnTo>
                      <a:lnTo>
                        <a:pt x="576" y="702"/>
                      </a:lnTo>
                      <a:lnTo>
                        <a:pt x="570" y="720"/>
                      </a:lnTo>
                      <a:close/>
                      <a:moveTo>
                        <a:pt x="180" y="468"/>
                      </a:moveTo>
                      <a:lnTo>
                        <a:pt x="156" y="480"/>
                      </a:lnTo>
                      <a:lnTo>
                        <a:pt x="150" y="486"/>
                      </a:lnTo>
                      <a:lnTo>
                        <a:pt x="138" y="492"/>
                      </a:lnTo>
                      <a:lnTo>
                        <a:pt x="132" y="498"/>
                      </a:lnTo>
                      <a:lnTo>
                        <a:pt x="126" y="498"/>
                      </a:lnTo>
                      <a:lnTo>
                        <a:pt x="114" y="492"/>
                      </a:lnTo>
                      <a:lnTo>
                        <a:pt x="102" y="480"/>
                      </a:lnTo>
                      <a:lnTo>
                        <a:pt x="96" y="498"/>
                      </a:lnTo>
                      <a:lnTo>
                        <a:pt x="102" y="504"/>
                      </a:lnTo>
                      <a:lnTo>
                        <a:pt x="114" y="510"/>
                      </a:lnTo>
                      <a:lnTo>
                        <a:pt x="120" y="522"/>
                      </a:lnTo>
                      <a:lnTo>
                        <a:pt x="120" y="540"/>
                      </a:lnTo>
                      <a:lnTo>
                        <a:pt x="114" y="558"/>
                      </a:lnTo>
                      <a:lnTo>
                        <a:pt x="114" y="570"/>
                      </a:lnTo>
                      <a:lnTo>
                        <a:pt x="126" y="582"/>
                      </a:lnTo>
                      <a:lnTo>
                        <a:pt x="114" y="588"/>
                      </a:lnTo>
                      <a:lnTo>
                        <a:pt x="120" y="636"/>
                      </a:lnTo>
                      <a:lnTo>
                        <a:pt x="108" y="636"/>
                      </a:lnTo>
                      <a:lnTo>
                        <a:pt x="126" y="654"/>
                      </a:lnTo>
                      <a:lnTo>
                        <a:pt x="138" y="654"/>
                      </a:lnTo>
                      <a:lnTo>
                        <a:pt x="144" y="642"/>
                      </a:lnTo>
                      <a:lnTo>
                        <a:pt x="156" y="630"/>
                      </a:lnTo>
                      <a:lnTo>
                        <a:pt x="156" y="618"/>
                      </a:lnTo>
                      <a:lnTo>
                        <a:pt x="168" y="630"/>
                      </a:lnTo>
                      <a:lnTo>
                        <a:pt x="180" y="636"/>
                      </a:lnTo>
                      <a:lnTo>
                        <a:pt x="186" y="636"/>
                      </a:lnTo>
                      <a:lnTo>
                        <a:pt x="192" y="630"/>
                      </a:lnTo>
                      <a:lnTo>
                        <a:pt x="198" y="618"/>
                      </a:lnTo>
                      <a:lnTo>
                        <a:pt x="198" y="594"/>
                      </a:lnTo>
                      <a:lnTo>
                        <a:pt x="204" y="582"/>
                      </a:lnTo>
                      <a:lnTo>
                        <a:pt x="204" y="558"/>
                      </a:lnTo>
                      <a:lnTo>
                        <a:pt x="198" y="552"/>
                      </a:lnTo>
                      <a:lnTo>
                        <a:pt x="192" y="552"/>
                      </a:lnTo>
                      <a:lnTo>
                        <a:pt x="192" y="546"/>
                      </a:lnTo>
                      <a:lnTo>
                        <a:pt x="198" y="540"/>
                      </a:lnTo>
                      <a:lnTo>
                        <a:pt x="204" y="540"/>
                      </a:lnTo>
                      <a:lnTo>
                        <a:pt x="210" y="534"/>
                      </a:lnTo>
                      <a:lnTo>
                        <a:pt x="210" y="522"/>
                      </a:lnTo>
                      <a:lnTo>
                        <a:pt x="204" y="510"/>
                      </a:lnTo>
                      <a:lnTo>
                        <a:pt x="204" y="492"/>
                      </a:lnTo>
                      <a:lnTo>
                        <a:pt x="198" y="480"/>
                      </a:lnTo>
                      <a:lnTo>
                        <a:pt x="186" y="474"/>
                      </a:lnTo>
                      <a:lnTo>
                        <a:pt x="180" y="468"/>
                      </a:lnTo>
                      <a:close/>
                      <a:moveTo>
                        <a:pt x="774" y="546"/>
                      </a:moveTo>
                      <a:lnTo>
                        <a:pt x="768" y="534"/>
                      </a:lnTo>
                      <a:lnTo>
                        <a:pt x="756" y="528"/>
                      </a:lnTo>
                      <a:lnTo>
                        <a:pt x="738" y="510"/>
                      </a:lnTo>
                      <a:lnTo>
                        <a:pt x="678" y="480"/>
                      </a:lnTo>
                      <a:lnTo>
                        <a:pt x="672" y="480"/>
                      </a:lnTo>
                      <a:lnTo>
                        <a:pt x="660" y="474"/>
                      </a:lnTo>
                      <a:lnTo>
                        <a:pt x="648" y="474"/>
                      </a:lnTo>
                      <a:lnTo>
                        <a:pt x="630" y="468"/>
                      </a:lnTo>
                      <a:lnTo>
                        <a:pt x="606" y="456"/>
                      </a:lnTo>
                      <a:lnTo>
                        <a:pt x="606" y="450"/>
                      </a:lnTo>
                      <a:lnTo>
                        <a:pt x="612" y="438"/>
                      </a:lnTo>
                      <a:lnTo>
                        <a:pt x="624" y="426"/>
                      </a:lnTo>
                      <a:lnTo>
                        <a:pt x="624" y="420"/>
                      </a:lnTo>
                      <a:lnTo>
                        <a:pt x="618" y="414"/>
                      </a:lnTo>
                      <a:lnTo>
                        <a:pt x="612" y="414"/>
                      </a:lnTo>
                      <a:lnTo>
                        <a:pt x="594" y="408"/>
                      </a:lnTo>
                      <a:lnTo>
                        <a:pt x="552" y="408"/>
                      </a:lnTo>
                      <a:lnTo>
                        <a:pt x="540" y="402"/>
                      </a:lnTo>
                      <a:lnTo>
                        <a:pt x="534" y="396"/>
                      </a:lnTo>
                      <a:lnTo>
                        <a:pt x="516" y="384"/>
                      </a:lnTo>
                      <a:lnTo>
                        <a:pt x="492" y="360"/>
                      </a:lnTo>
                      <a:lnTo>
                        <a:pt x="480" y="342"/>
                      </a:lnTo>
                      <a:lnTo>
                        <a:pt x="474" y="336"/>
                      </a:lnTo>
                      <a:lnTo>
                        <a:pt x="468" y="324"/>
                      </a:lnTo>
                      <a:lnTo>
                        <a:pt x="468" y="312"/>
                      </a:lnTo>
                      <a:lnTo>
                        <a:pt x="450" y="276"/>
                      </a:lnTo>
                      <a:lnTo>
                        <a:pt x="438" y="270"/>
                      </a:lnTo>
                      <a:lnTo>
                        <a:pt x="432" y="264"/>
                      </a:lnTo>
                      <a:lnTo>
                        <a:pt x="420" y="258"/>
                      </a:lnTo>
                      <a:lnTo>
                        <a:pt x="414" y="252"/>
                      </a:lnTo>
                      <a:lnTo>
                        <a:pt x="378" y="222"/>
                      </a:lnTo>
                      <a:lnTo>
                        <a:pt x="372" y="210"/>
                      </a:lnTo>
                      <a:lnTo>
                        <a:pt x="360" y="198"/>
                      </a:lnTo>
                      <a:lnTo>
                        <a:pt x="360" y="186"/>
                      </a:lnTo>
                      <a:lnTo>
                        <a:pt x="366" y="180"/>
                      </a:lnTo>
                      <a:lnTo>
                        <a:pt x="384" y="180"/>
                      </a:lnTo>
                      <a:lnTo>
                        <a:pt x="384" y="174"/>
                      </a:lnTo>
                      <a:lnTo>
                        <a:pt x="372" y="162"/>
                      </a:lnTo>
                      <a:lnTo>
                        <a:pt x="366" y="150"/>
                      </a:lnTo>
                      <a:lnTo>
                        <a:pt x="366" y="138"/>
                      </a:lnTo>
                      <a:lnTo>
                        <a:pt x="402" y="120"/>
                      </a:lnTo>
                      <a:lnTo>
                        <a:pt x="408" y="114"/>
                      </a:lnTo>
                      <a:lnTo>
                        <a:pt x="414" y="114"/>
                      </a:lnTo>
                      <a:lnTo>
                        <a:pt x="438" y="108"/>
                      </a:lnTo>
                      <a:lnTo>
                        <a:pt x="444" y="72"/>
                      </a:lnTo>
                      <a:lnTo>
                        <a:pt x="432" y="66"/>
                      </a:lnTo>
                      <a:lnTo>
                        <a:pt x="438" y="60"/>
                      </a:lnTo>
                      <a:lnTo>
                        <a:pt x="438" y="42"/>
                      </a:lnTo>
                      <a:lnTo>
                        <a:pt x="384" y="42"/>
                      </a:lnTo>
                      <a:lnTo>
                        <a:pt x="378" y="24"/>
                      </a:lnTo>
                      <a:lnTo>
                        <a:pt x="366" y="24"/>
                      </a:lnTo>
                      <a:lnTo>
                        <a:pt x="366" y="6"/>
                      </a:lnTo>
                      <a:lnTo>
                        <a:pt x="360" y="0"/>
                      </a:lnTo>
                      <a:lnTo>
                        <a:pt x="342" y="0"/>
                      </a:lnTo>
                      <a:lnTo>
                        <a:pt x="336" y="6"/>
                      </a:lnTo>
                      <a:lnTo>
                        <a:pt x="336" y="12"/>
                      </a:lnTo>
                      <a:lnTo>
                        <a:pt x="294" y="12"/>
                      </a:lnTo>
                      <a:lnTo>
                        <a:pt x="282" y="30"/>
                      </a:lnTo>
                      <a:lnTo>
                        <a:pt x="270" y="24"/>
                      </a:lnTo>
                      <a:lnTo>
                        <a:pt x="252" y="24"/>
                      </a:lnTo>
                      <a:lnTo>
                        <a:pt x="246" y="42"/>
                      </a:lnTo>
                      <a:lnTo>
                        <a:pt x="222" y="42"/>
                      </a:lnTo>
                      <a:lnTo>
                        <a:pt x="222" y="48"/>
                      </a:lnTo>
                      <a:lnTo>
                        <a:pt x="234" y="60"/>
                      </a:lnTo>
                      <a:lnTo>
                        <a:pt x="228" y="72"/>
                      </a:lnTo>
                      <a:lnTo>
                        <a:pt x="210" y="60"/>
                      </a:lnTo>
                      <a:lnTo>
                        <a:pt x="192" y="66"/>
                      </a:lnTo>
                      <a:lnTo>
                        <a:pt x="180" y="48"/>
                      </a:lnTo>
                      <a:lnTo>
                        <a:pt x="174" y="72"/>
                      </a:lnTo>
                      <a:lnTo>
                        <a:pt x="162" y="84"/>
                      </a:lnTo>
                      <a:lnTo>
                        <a:pt x="162" y="102"/>
                      </a:lnTo>
                      <a:lnTo>
                        <a:pt x="138" y="78"/>
                      </a:lnTo>
                      <a:lnTo>
                        <a:pt x="132" y="78"/>
                      </a:lnTo>
                      <a:lnTo>
                        <a:pt x="132" y="72"/>
                      </a:lnTo>
                      <a:lnTo>
                        <a:pt x="126" y="66"/>
                      </a:lnTo>
                      <a:lnTo>
                        <a:pt x="126" y="60"/>
                      </a:lnTo>
                      <a:lnTo>
                        <a:pt x="120" y="54"/>
                      </a:lnTo>
                      <a:lnTo>
                        <a:pt x="108" y="54"/>
                      </a:lnTo>
                      <a:lnTo>
                        <a:pt x="102" y="60"/>
                      </a:lnTo>
                      <a:lnTo>
                        <a:pt x="102" y="78"/>
                      </a:lnTo>
                      <a:lnTo>
                        <a:pt x="84" y="96"/>
                      </a:lnTo>
                      <a:lnTo>
                        <a:pt x="78" y="96"/>
                      </a:lnTo>
                      <a:lnTo>
                        <a:pt x="66" y="84"/>
                      </a:lnTo>
                      <a:lnTo>
                        <a:pt x="54" y="84"/>
                      </a:lnTo>
                      <a:lnTo>
                        <a:pt x="42" y="96"/>
                      </a:lnTo>
                      <a:lnTo>
                        <a:pt x="30" y="96"/>
                      </a:lnTo>
                      <a:lnTo>
                        <a:pt x="30" y="102"/>
                      </a:lnTo>
                      <a:lnTo>
                        <a:pt x="24" y="102"/>
                      </a:lnTo>
                      <a:lnTo>
                        <a:pt x="18" y="108"/>
                      </a:lnTo>
                      <a:lnTo>
                        <a:pt x="42" y="132"/>
                      </a:lnTo>
                      <a:lnTo>
                        <a:pt x="42" y="138"/>
                      </a:lnTo>
                      <a:lnTo>
                        <a:pt x="24" y="156"/>
                      </a:lnTo>
                      <a:lnTo>
                        <a:pt x="0" y="156"/>
                      </a:lnTo>
                      <a:lnTo>
                        <a:pt x="12" y="174"/>
                      </a:lnTo>
                      <a:lnTo>
                        <a:pt x="24" y="174"/>
                      </a:lnTo>
                      <a:lnTo>
                        <a:pt x="30" y="180"/>
                      </a:lnTo>
                      <a:lnTo>
                        <a:pt x="30" y="192"/>
                      </a:lnTo>
                      <a:lnTo>
                        <a:pt x="24" y="198"/>
                      </a:lnTo>
                      <a:lnTo>
                        <a:pt x="24" y="204"/>
                      </a:lnTo>
                      <a:lnTo>
                        <a:pt x="18" y="210"/>
                      </a:lnTo>
                      <a:lnTo>
                        <a:pt x="18" y="216"/>
                      </a:lnTo>
                      <a:lnTo>
                        <a:pt x="24" y="222"/>
                      </a:lnTo>
                      <a:lnTo>
                        <a:pt x="36" y="228"/>
                      </a:lnTo>
                      <a:lnTo>
                        <a:pt x="42" y="228"/>
                      </a:lnTo>
                      <a:lnTo>
                        <a:pt x="42" y="234"/>
                      </a:lnTo>
                      <a:lnTo>
                        <a:pt x="66" y="234"/>
                      </a:lnTo>
                      <a:lnTo>
                        <a:pt x="72" y="240"/>
                      </a:lnTo>
                      <a:lnTo>
                        <a:pt x="72" y="246"/>
                      </a:lnTo>
                      <a:lnTo>
                        <a:pt x="54" y="264"/>
                      </a:lnTo>
                      <a:lnTo>
                        <a:pt x="54" y="270"/>
                      </a:lnTo>
                      <a:lnTo>
                        <a:pt x="66" y="270"/>
                      </a:lnTo>
                      <a:lnTo>
                        <a:pt x="90" y="258"/>
                      </a:lnTo>
                      <a:lnTo>
                        <a:pt x="120" y="228"/>
                      </a:lnTo>
                      <a:lnTo>
                        <a:pt x="144" y="216"/>
                      </a:lnTo>
                      <a:lnTo>
                        <a:pt x="156" y="216"/>
                      </a:lnTo>
                      <a:lnTo>
                        <a:pt x="168" y="222"/>
                      </a:lnTo>
                      <a:lnTo>
                        <a:pt x="204" y="234"/>
                      </a:lnTo>
                      <a:lnTo>
                        <a:pt x="216" y="240"/>
                      </a:lnTo>
                      <a:lnTo>
                        <a:pt x="228" y="252"/>
                      </a:lnTo>
                      <a:lnTo>
                        <a:pt x="234" y="264"/>
                      </a:lnTo>
                      <a:lnTo>
                        <a:pt x="234" y="276"/>
                      </a:lnTo>
                      <a:lnTo>
                        <a:pt x="240" y="282"/>
                      </a:lnTo>
                      <a:lnTo>
                        <a:pt x="240" y="288"/>
                      </a:lnTo>
                      <a:lnTo>
                        <a:pt x="252" y="300"/>
                      </a:lnTo>
                      <a:lnTo>
                        <a:pt x="252" y="306"/>
                      </a:lnTo>
                      <a:lnTo>
                        <a:pt x="246" y="318"/>
                      </a:lnTo>
                      <a:lnTo>
                        <a:pt x="246" y="324"/>
                      </a:lnTo>
                      <a:lnTo>
                        <a:pt x="258" y="336"/>
                      </a:lnTo>
                      <a:lnTo>
                        <a:pt x="282" y="348"/>
                      </a:lnTo>
                      <a:lnTo>
                        <a:pt x="288" y="354"/>
                      </a:lnTo>
                      <a:lnTo>
                        <a:pt x="294" y="354"/>
                      </a:lnTo>
                      <a:lnTo>
                        <a:pt x="300" y="372"/>
                      </a:lnTo>
                      <a:lnTo>
                        <a:pt x="330" y="372"/>
                      </a:lnTo>
                      <a:lnTo>
                        <a:pt x="348" y="390"/>
                      </a:lnTo>
                      <a:lnTo>
                        <a:pt x="354" y="402"/>
                      </a:lnTo>
                      <a:lnTo>
                        <a:pt x="366" y="414"/>
                      </a:lnTo>
                      <a:lnTo>
                        <a:pt x="378" y="420"/>
                      </a:lnTo>
                      <a:lnTo>
                        <a:pt x="384" y="432"/>
                      </a:lnTo>
                      <a:lnTo>
                        <a:pt x="420" y="468"/>
                      </a:lnTo>
                      <a:lnTo>
                        <a:pt x="456" y="468"/>
                      </a:lnTo>
                      <a:lnTo>
                        <a:pt x="462" y="474"/>
                      </a:lnTo>
                      <a:lnTo>
                        <a:pt x="468" y="486"/>
                      </a:lnTo>
                      <a:lnTo>
                        <a:pt x="492" y="498"/>
                      </a:lnTo>
                      <a:lnTo>
                        <a:pt x="510" y="504"/>
                      </a:lnTo>
                      <a:lnTo>
                        <a:pt x="528" y="504"/>
                      </a:lnTo>
                      <a:lnTo>
                        <a:pt x="540" y="510"/>
                      </a:lnTo>
                      <a:lnTo>
                        <a:pt x="546" y="510"/>
                      </a:lnTo>
                      <a:lnTo>
                        <a:pt x="552" y="522"/>
                      </a:lnTo>
                      <a:lnTo>
                        <a:pt x="552" y="534"/>
                      </a:lnTo>
                      <a:lnTo>
                        <a:pt x="564" y="558"/>
                      </a:lnTo>
                      <a:lnTo>
                        <a:pt x="570" y="564"/>
                      </a:lnTo>
                      <a:lnTo>
                        <a:pt x="582" y="564"/>
                      </a:lnTo>
                      <a:lnTo>
                        <a:pt x="594" y="558"/>
                      </a:lnTo>
                      <a:lnTo>
                        <a:pt x="600" y="558"/>
                      </a:lnTo>
                      <a:lnTo>
                        <a:pt x="600" y="570"/>
                      </a:lnTo>
                      <a:lnTo>
                        <a:pt x="606" y="582"/>
                      </a:lnTo>
                      <a:lnTo>
                        <a:pt x="606" y="606"/>
                      </a:lnTo>
                      <a:lnTo>
                        <a:pt x="612" y="618"/>
                      </a:lnTo>
                      <a:lnTo>
                        <a:pt x="630" y="636"/>
                      </a:lnTo>
                      <a:lnTo>
                        <a:pt x="630" y="666"/>
                      </a:lnTo>
                      <a:lnTo>
                        <a:pt x="612" y="666"/>
                      </a:lnTo>
                      <a:lnTo>
                        <a:pt x="612" y="690"/>
                      </a:lnTo>
                      <a:lnTo>
                        <a:pt x="606" y="696"/>
                      </a:lnTo>
                      <a:lnTo>
                        <a:pt x="600" y="708"/>
                      </a:lnTo>
                      <a:lnTo>
                        <a:pt x="594" y="714"/>
                      </a:lnTo>
                      <a:lnTo>
                        <a:pt x="594" y="732"/>
                      </a:lnTo>
                      <a:lnTo>
                        <a:pt x="606" y="732"/>
                      </a:lnTo>
                      <a:lnTo>
                        <a:pt x="618" y="726"/>
                      </a:lnTo>
                      <a:lnTo>
                        <a:pt x="624" y="726"/>
                      </a:lnTo>
                      <a:lnTo>
                        <a:pt x="636" y="702"/>
                      </a:lnTo>
                      <a:lnTo>
                        <a:pt x="654" y="696"/>
                      </a:lnTo>
                      <a:lnTo>
                        <a:pt x="654" y="666"/>
                      </a:lnTo>
                      <a:lnTo>
                        <a:pt x="666" y="654"/>
                      </a:lnTo>
                      <a:lnTo>
                        <a:pt x="678" y="654"/>
                      </a:lnTo>
                      <a:lnTo>
                        <a:pt x="684" y="648"/>
                      </a:lnTo>
                      <a:lnTo>
                        <a:pt x="696" y="648"/>
                      </a:lnTo>
                      <a:lnTo>
                        <a:pt x="696" y="636"/>
                      </a:lnTo>
                      <a:lnTo>
                        <a:pt x="690" y="630"/>
                      </a:lnTo>
                      <a:lnTo>
                        <a:pt x="690" y="618"/>
                      </a:lnTo>
                      <a:lnTo>
                        <a:pt x="678" y="606"/>
                      </a:lnTo>
                      <a:lnTo>
                        <a:pt x="666" y="606"/>
                      </a:lnTo>
                      <a:lnTo>
                        <a:pt x="648" y="588"/>
                      </a:lnTo>
                      <a:lnTo>
                        <a:pt x="654" y="582"/>
                      </a:lnTo>
                      <a:lnTo>
                        <a:pt x="660" y="570"/>
                      </a:lnTo>
                      <a:lnTo>
                        <a:pt x="666" y="552"/>
                      </a:lnTo>
                      <a:lnTo>
                        <a:pt x="672" y="540"/>
                      </a:lnTo>
                      <a:lnTo>
                        <a:pt x="684" y="528"/>
                      </a:lnTo>
                      <a:lnTo>
                        <a:pt x="690" y="534"/>
                      </a:lnTo>
                      <a:lnTo>
                        <a:pt x="702" y="534"/>
                      </a:lnTo>
                      <a:lnTo>
                        <a:pt x="708" y="540"/>
                      </a:lnTo>
                      <a:lnTo>
                        <a:pt x="738" y="540"/>
                      </a:lnTo>
                      <a:lnTo>
                        <a:pt x="738" y="552"/>
                      </a:lnTo>
                      <a:lnTo>
                        <a:pt x="744" y="558"/>
                      </a:lnTo>
                      <a:lnTo>
                        <a:pt x="744" y="564"/>
                      </a:lnTo>
                      <a:lnTo>
                        <a:pt x="750" y="576"/>
                      </a:lnTo>
                      <a:lnTo>
                        <a:pt x="762" y="576"/>
                      </a:lnTo>
                      <a:lnTo>
                        <a:pt x="774" y="570"/>
                      </a:lnTo>
                      <a:lnTo>
                        <a:pt x="780" y="564"/>
                      </a:lnTo>
                      <a:lnTo>
                        <a:pt x="780" y="558"/>
                      </a:lnTo>
                      <a:lnTo>
                        <a:pt x="774" y="546"/>
                      </a:lnTo>
                      <a:close/>
                    </a:path>
                  </a:pathLst>
                </a:custGeom>
                <a:solidFill>
                  <a:srgbClr val="C7BDAF"/>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28" name="Ireland" descr="© INSCALE GmbH, 15.06.2010"/>
                <p:cNvSpPr>
                  <a:spLocks/>
                </p:cNvSpPr>
                <p:nvPr/>
              </p:nvSpPr>
              <p:spPr bwMode="auto">
                <a:xfrm>
                  <a:off x="2517" y="1179"/>
                  <a:ext cx="72" cy="76"/>
                </a:xfrm>
                <a:custGeom>
                  <a:avLst/>
                  <a:gdLst>
                    <a:gd name="T0" fmla="*/ 2147483647 w 282"/>
                    <a:gd name="T1" fmla="*/ 2147483647 h 300"/>
                    <a:gd name="T2" fmla="*/ 2147483647 w 282"/>
                    <a:gd name="T3" fmla="*/ 2147483647 h 300"/>
                    <a:gd name="T4" fmla="*/ 2147483647 w 282"/>
                    <a:gd name="T5" fmla="*/ 2147483647 h 300"/>
                    <a:gd name="T6" fmla="*/ 2147483647 w 282"/>
                    <a:gd name="T7" fmla="*/ 2147483647 h 300"/>
                    <a:gd name="T8" fmla="*/ 2147483647 w 282"/>
                    <a:gd name="T9" fmla="*/ 2147483647 h 300"/>
                    <a:gd name="T10" fmla="*/ 2147483647 w 282"/>
                    <a:gd name="T11" fmla="*/ 2147483647 h 300"/>
                    <a:gd name="T12" fmla="*/ 2147483647 w 282"/>
                    <a:gd name="T13" fmla="*/ 2147483647 h 300"/>
                    <a:gd name="T14" fmla="*/ 2147483647 w 282"/>
                    <a:gd name="T15" fmla="*/ 2147483647 h 300"/>
                    <a:gd name="T16" fmla="*/ 2147483647 w 282"/>
                    <a:gd name="T17" fmla="*/ 2147483647 h 300"/>
                    <a:gd name="T18" fmla="*/ 2147483647 w 282"/>
                    <a:gd name="T19" fmla="*/ 2147483647 h 300"/>
                    <a:gd name="T20" fmla="*/ 2147483647 w 282"/>
                    <a:gd name="T21" fmla="*/ 2147483647 h 300"/>
                    <a:gd name="T22" fmla="*/ 2147483647 w 282"/>
                    <a:gd name="T23" fmla="*/ 2147483647 h 300"/>
                    <a:gd name="T24" fmla="*/ 2147483647 w 282"/>
                    <a:gd name="T25" fmla="*/ 0 h 300"/>
                    <a:gd name="T26" fmla="*/ 2147483647 w 282"/>
                    <a:gd name="T27" fmla="*/ 2147483647 h 300"/>
                    <a:gd name="T28" fmla="*/ 2147483647 w 282"/>
                    <a:gd name="T29" fmla="*/ 2147483647 h 300"/>
                    <a:gd name="T30" fmla="*/ 2147483647 w 282"/>
                    <a:gd name="T31" fmla="*/ 2147483647 h 300"/>
                    <a:gd name="T32" fmla="*/ 2147483647 w 282"/>
                    <a:gd name="T33" fmla="*/ 2147483647 h 300"/>
                    <a:gd name="T34" fmla="*/ 2147483647 w 282"/>
                    <a:gd name="T35" fmla="*/ 2147483647 h 300"/>
                    <a:gd name="T36" fmla="*/ 2147483647 w 282"/>
                    <a:gd name="T37" fmla="*/ 2147483647 h 300"/>
                    <a:gd name="T38" fmla="*/ 2147483647 w 282"/>
                    <a:gd name="T39" fmla="*/ 2147483647 h 300"/>
                    <a:gd name="T40" fmla="*/ 2147483647 w 282"/>
                    <a:gd name="T41" fmla="*/ 2147483647 h 300"/>
                    <a:gd name="T42" fmla="*/ 2147483647 w 282"/>
                    <a:gd name="T43" fmla="*/ 2147483647 h 300"/>
                    <a:gd name="T44" fmla="*/ 2147483647 w 282"/>
                    <a:gd name="T45" fmla="*/ 2147483647 h 300"/>
                    <a:gd name="T46" fmla="*/ 2147483647 w 282"/>
                    <a:gd name="T47" fmla="*/ 2147483647 h 300"/>
                    <a:gd name="T48" fmla="*/ 2147483647 w 282"/>
                    <a:gd name="T49" fmla="*/ 2147483647 h 300"/>
                    <a:gd name="T50" fmla="*/ 2147483647 w 282"/>
                    <a:gd name="T51" fmla="*/ 2147483647 h 300"/>
                    <a:gd name="T52" fmla="*/ 2147483647 w 282"/>
                    <a:gd name="T53" fmla="*/ 2147483647 h 300"/>
                    <a:gd name="T54" fmla="*/ 2147483647 w 282"/>
                    <a:gd name="T55" fmla="*/ 2147483647 h 300"/>
                    <a:gd name="T56" fmla="*/ 2147483647 w 282"/>
                    <a:gd name="T57" fmla="*/ 2147483647 h 300"/>
                    <a:gd name="T58" fmla="*/ 2147483647 w 282"/>
                    <a:gd name="T59" fmla="*/ 2147483647 h 300"/>
                    <a:gd name="T60" fmla="*/ 2147483647 w 282"/>
                    <a:gd name="T61" fmla="*/ 2147483647 h 300"/>
                    <a:gd name="T62" fmla="*/ 2147483647 w 282"/>
                    <a:gd name="T63" fmla="*/ 2147483647 h 300"/>
                    <a:gd name="T64" fmla="*/ 2147483647 w 282"/>
                    <a:gd name="T65" fmla="*/ 2147483647 h 300"/>
                    <a:gd name="T66" fmla="*/ 2147483647 w 282"/>
                    <a:gd name="T67" fmla="*/ 2147483647 h 300"/>
                    <a:gd name="T68" fmla="*/ 2147483647 w 282"/>
                    <a:gd name="T69" fmla="*/ 2147483647 h 300"/>
                    <a:gd name="T70" fmla="*/ 2147483647 w 282"/>
                    <a:gd name="T71" fmla="*/ 2147483647 h 300"/>
                    <a:gd name="T72" fmla="*/ 2147483647 w 282"/>
                    <a:gd name="T73" fmla="*/ 2147483647 h 300"/>
                    <a:gd name="T74" fmla="*/ 2147483647 w 282"/>
                    <a:gd name="T75" fmla="*/ 2147483647 h 300"/>
                    <a:gd name="T76" fmla="*/ 2147483647 w 282"/>
                    <a:gd name="T77" fmla="*/ 2147483647 h 300"/>
                    <a:gd name="T78" fmla="*/ 2147483647 w 282"/>
                    <a:gd name="T79" fmla="*/ 2147483647 h 300"/>
                    <a:gd name="T80" fmla="*/ 0 w 282"/>
                    <a:gd name="T81" fmla="*/ 2147483647 h 300"/>
                    <a:gd name="T82" fmla="*/ 2147483647 w 282"/>
                    <a:gd name="T83" fmla="*/ 2147483647 h 300"/>
                    <a:gd name="T84" fmla="*/ 2147483647 w 282"/>
                    <a:gd name="T85" fmla="*/ 2147483647 h 300"/>
                    <a:gd name="T86" fmla="*/ 2147483647 w 282"/>
                    <a:gd name="T87" fmla="*/ 2147483647 h 300"/>
                    <a:gd name="T88" fmla="*/ 2147483647 w 282"/>
                    <a:gd name="T89" fmla="*/ 2147483647 h 300"/>
                    <a:gd name="T90" fmla="*/ 2147483647 w 282"/>
                    <a:gd name="T91" fmla="*/ 2147483647 h 300"/>
                    <a:gd name="T92" fmla="*/ 2147483647 w 282"/>
                    <a:gd name="T93" fmla="*/ 2147483647 h 300"/>
                    <a:gd name="T94" fmla="*/ 2147483647 w 282"/>
                    <a:gd name="T95" fmla="*/ 2147483647 h 300"/>
                    <a:gd name="T96" fmla="*/ 2147483647 w 282"/>
                    <a:gd name="T97" fmla="*/ 2147483647 h 300"/>
                    <a:gd name="T98" fmla="*/ 2147483647 w 282"/>
                    <a:gd name="T99" fmla="*/ 2147483647 h 300"/>
                    <a:gd name="T100" fmla="*/ 2147483647 w 282"/>
                    <a:gd name="T101" fmla="*/ 2147483647 h 300"/>
                    <a:gd name="T102" fmla="*/ 2147483647 w 282"/>
                    <a:gd name="T103" fmla="*/ 2147483647 h 300"/>
                    <a:gd name="T104" fmla="*/ 2147483647 w 282"/>
                    <a:gd name="T105" fmla="*/ 2147483647 h 300"/>
                    <a:gd name="T106" fmla="*/ 2147483647 w 282"/>
                    <a:gd name="T107" fmla="*/ 2147483647 h 300"/>
                    <a:gd name="T108" fmla="*/ 2147483647 w 282"/>
                    <a:gd name="T109" fmla="*/ 2147483647 h 300"/>
                    <a:gd name="T110" fmla="*/ 2147483647 w 282"/>
                    <a:gd name="T111" fmla="*/ 2147483647 h 3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2"/>
                    <a:gd name="T169" fmla="*/ 0 h 300"/>
                    <a:gd name="T170" fmla="*/ 282 w 282"/>
                    <a:gd name="T171" fmla="*/ 300 h 30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2" h="300">
                      <a:moveTo>
                        <a:pt x="276" y="156"/>
                      </a:moveTo>
                      <a:lnTo>
                        <a:pt x="276" y="144"/>
                      </a:lnTo>
                      <a:lnTo>
                        <a:pt x="270" y="132"/>
                      </a:lnTo>
                      <a:lnTo>
                        <a:pt x="264" y="126"/>
                      </a:lnTo>
                      <a:lnTo>
                        <a:pt x="264" y="114"/>
                      </a:lnTo>
                      <a:lnTo>
                        <a:pt x="258" y="108"/>
                      </a:lnTo>
                      <a:lnTo>
                        <a:pt x="258" y="102"/>
                      </a:lnTo>
                      <a:lnTo>
                        <a:pt x="276" y="102"/>
                      </a:lnTo>
                      <a:lnTo>
                        <a:pt x="282" y="96"/>
                      </a:lnTo>
                      <a:lnTo>
                        <a:pt x="246" y="90"/>
                      </a:lnTo>
                      <a:lnTo>
                        <a:pt x="228" y="66"/>
                      </a:lnTo>
                      <a:lnTo>
                        <a:pt x="204" y="90"/>
                      </a:lnTo>
                      <a:lnTo>
                        <a:pt x="192" y="90"/>
                      </a:lnTo>
                      <a:lnTo>
                        <a:pt x="168" y="78"/>
                      </a:lnTo>
                      <a:lnTo>
                        <a:pt x="162" y="72"/>
                      </a:lnTo>
                      <a:lnTo>
                        <a:pt x="174" y="60"/>
                      </a:lnTo>
                      <a:lnTo>
                        <a:pt x="180" y="60"/>
                      </a:lnTo>
                      <a:lnTo>
                        <a:pt x="186" y="54"/>
                      </a:lnTo>
                      <a:lnTo>
                        <a:pt x="192" y="54"/>
                      </a:lnTo>
                      <a:lnTo>
                        <a:pt x="192" y="42"/>
                      </a:lnTo>
                      <a:lnTo>
                        <a:pt x="234" y="18"/>
                      </a:lnTo>
                      <a:lnTo>
                        <a:pt x="240" y="12"/>
                      </a:lnTo>
                      <a:lnTo>
                        <a:pt x="240" y="6"/>
                      </a:lnTo>
                      <a:lnTo>
                        <a:pt x="234" y="6"/>
                      </a:lnTo>
                      <a:lnTo>
                        <a:pt x="228" y="0"/>
                      </a:lnTo>
                      <a:lnTo>
                        <a:pt x="222" y="0"/>
                      </a:lnTo>
                      <a:lnTo>
                        <a:pt x="210" y="6"/>
                      </a:lnTo>
                      <a:lnTo>
                        <a:pt x="204" y="18"/>
                      </a:lnTo>
                      <a:lnTo>
                        <a:pt x="198" y="6"/>
                      </a:lnTo>
                      <a:lnTo>
                        <a:pt x="174" y="6"/>
                      </a:lnTo>
                      <a:lnTo>
                        <a:pt x="162" y="12"/>
                      </a:lnTo>
                      <a:lnTo>
                        <a:pt x="156" y="12"/>
                      </a:lnTo>
                      <a:lnTo>
                        <a:pt x="150" y="18"/>
                      </a:lnTo>
                      <a:lnTo>
                        <a:pt x="150" y="30"/>
                      </a:lnTo>
                      <a:lnTo>
                        <a:pt x="144" y="36"/>
                      </a:lnTo>
                      <a:lnTo>
                        <a:pt x="144" y="42"/>
                      </a:lnTo>
                      <a:lnTo>
                        <a:pt x="126" y="42"/>
                      </a:lnTo>
                      <a:lnTo>
                        <a:pt x="120" y="48"/>
                      </a:lnTo>
                      <a:lnTo>
                        <a:pt x="120" y="54"/>
                      </a:lnTo>
                      <a:lnTo>
                        <a:pt x="138" y="54"/>
                      </a:lnTo>
                      <a:lnTo>
                        <a:pt x="144" y="60"/>
                      </a:lnTo>
                      <a:lnTo>
                        <a:pt x="150" y="60"/>
                      </a:lnTo>
                      <a:lnTo>
                        <a:pt x="150" y="66"/>
                      </a:lnTo>
                      <a:lnTo>
                        <a:pt x="144" y="72"/>
                      </a:lnTo>
                      <a:lnTo>
                        <a:pt x="132" y="72"/>
                      </a:lnTo>
                      <a:lnTo>
                        <a:pt x="132" y="78"/>
                      </a:lnTo>
                      <a:lnTo>
                        <a:pt x="126" y="84"/>
                      </a:lnTo>
                      <a:lnTo>
                        <a:pt x="102" y="84"/>
                      </a:lnTo>
                      <a:lnTo>
                        <a:pt x="102" y="90"/>
                      </a:lnTo>
                      <a:lnTo>
                        <a:pt x="90" y="78"/>
                      </a:lnTo>
                      <a:lnTo>
                        <a:pt x="42" y="78"/>
                      </a:lnTo>
                      <a:lnTo>
                        <a:pt x="42" y="102"/>
                      </a:lnTo>
                      <a:lnTo>
                        <a:pt x="54" y="102"/>
                      </a:lnTo>
                      <a:lnTo>
                        <a:pt x="54" y="108"/>
                      </a:lnTo>
                      <a:lnTo>
                        <a:pt x="60" y="114"/>
                      </a:lnTo>
                      <a:lnTo>
                        <a:pt x="42" y="126"/>
                      </a:lnTo>
                      <a:lnTo>
                        <a:pt x="36" y="126"/>
                      </a:lnTo>
                      <a:lnTo>
                        <a:pt x="30" y="132"/>
                      </a:lnTo>
                      <a:lnTo>
                        <a:pt x="30" y="138"/>
                      </a:lnTo>
                      <a:lnTo>
                        <a:pt x="42" y="150"/>
                      </a:lnTo>
                      <a:lnTo>
                        <a:pt x="54" y="156"/>
                      </a:lnTo>
                      <a:lnTo>
                        <a:pt x="60" y="162"/>
                      </a:lnTo>
                      <a:lnTo>
                        <a:pt x="72" y="162"/>
                      </a:lnTo>
                      <a:lnTo>
                        <a:pt x="78" y="156"/>
                      </a:lnTo>
                      <a:lnTo>
                        <a:pt x="96" y="156"/>
                      </a:lnTo>
                      <a:lnTo>
                        <a:pt x="96" y="168"/>
                      </a:lnTo>
                      <a:lnTo>
                        <a:pt x="90" y="174"/>
                      </a:lnTo>
                      <a:lnTo>
                        <a:pt x="72" y="174"/>
                      </a:lnTo>
                      <a:lnTo>
                        <a:pt x="72" y="192"/>
                      </a:lnTo>
                      <a:lnTo>
                        <a:pt x="54" y="192"/>
                      </a:lnTo>
                      <a:lnTo>
                        <a:pt x="48" y="198"/>
                      </a:lnTo>
                      <a:lnTo>
                        <a:pt x="48" y="210"/>
                      </a:lnTo>
                      <a:lnTo>
                        <a:pt x="42" y="222"/>
                      </a:lnTo>
                      <a:lnTo>
                        <a:pt x="42" y="234"/>
                      </a:lnTo>
                      <a:lnTo>
                        <a:pt x="18" y="234"/>
                      </a:lnTo>
                      <a:lnTo>
                        <a:pt x="12" y="240"/>
                      </a:lnTo>
                      <a:lnTo>
                        <a:pt x="6" y="240"/>
                      </a:lnTo>
                      <a:lnTo>
                        <a:pt x="6" y="246"/>
                      </a:lnTo>
                      <a:lnTo>
                        <a:pt x="12" y="246"/>
                      </a:lnTo>
                      <a:lnTo>
                        <a:pt x="18" y="252"/>
                      </a:lnTo>
                      <a:lnTo>
                        <a:pt x="6" y="252"/>
                      </a:lnTo>
                      <a:lnTo>
                        <a:pt x="0" y="258"/>
                      </a:lnTo>
                      <a:lnTo>
                        <a:pt x="0" y="270"/>
                      </a:lnTo>
                      <a:lnTo>
                        <a:pt x="42" y="270"/>
                      </a:lnTo>
                      <a:lnTo>
                        <a:pt x="24" y="288"/>
                      </a:lnTo>
                      <a:lnTo>
                        <a:pt x="30" y="282"/>
                      </a:lnTo>
                      <a:lnTo>
                        <a:pt x="48" y="282"/>
                      </a:lnTo>
                      <a:lnTo>
                        <a:pt x="48" y="288"/>
                      </a:lnTo>
                      <a:lnTo>
                        <a:pt x="42" y="288"/>
                      </a:lnTo>
                      <a:lnTo>
                        <a:pt x="36" y="294"/>
                      </a:lnTo>
                      <a:lnTo>
                        <a:pt x="30" y="294"/>
                      </a:lnTo>
                      <a:lnTo>
                        <a:pt x="36" y="300"/>
                      </a:lnTo>
                      <a:lnTo>
                        <a:pt x="60" y="300"/>
                      </a:lnTo>
                      <a:lnTo>
                        <a:pt x="96" y="288"/>
                      </a:lnTo>
                      <a:lnTo>
                        <a:pt x="108" y="282"/>
                      </a:lnTo>
                      <a:lnTo>
                        <a:pt x="120" y="270"/>
                      </a:lnTo>
                      <a:lnTo>
                        <a:pt x="120" y="264"/>
                      </a:lnTo>
                      <a:lnTo>
                        <a:pt x="132" y="270"/>
                      </a:lnTo>
                      <a:lnTo>
                        <a:pt x="138" y="270"/>
                      </a:lnTo>
                      <a:lnTo>
                        <a:pt x="150" y="264"/>
                      </a:lnTo>
                      <a:lnTo>
                        <a:pt x="162" y="252"/>
                      </a:lnTo>
                      <a:lnTo>
                        <a:pt x="180" y="246"/>
                      </a:lnTo>
                      <a:lnTo>
                        <a:pt x="204" y="246"/>
                      </a:lnTo>
                      <a:lnTo>
                        <a:pt x="210" y="240"/>
                      </a:lnTo>
                      <a:lnTo>
                        <a:pt x="252" y="240"/>
                      </a:lnTo>
                      <a:lnTo>
                        <a:pt x="246" y="222"/>
                      </a:lnTo>
                      <a:lnTo>
                        <a:pt x="264" y="222"/>
                      </a:lnTo>
                      <a:lnTo>
                        <a:pt x="264" y="198"/>
                      </a:lnTo>
                      <a:lnTo>
                        <a:pt x="270" y="192"/>
                      </a:lnTo>
                      <a:lnTo>
                        <a:pt x="270" y="180"/>
                      </a:lnTo>
                      <a:lnTo>
                        <a:pt x="276" y="168"/>
                      </a:lnTo>
                      <a:lnTo>
                        <a:pt x="276" y="156"/>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29" name="Iceland" descr="© INSCALE GmbH, 15.06.2010"/>
                <p:cNvSpPr>
                  <a:spLocks/>
                </p:cNvSpPr>
                <p:nvPr/>
              </p:nvSpPr>
              <p:spPr bwMode="auto">
                <a:xfrm>
                  <a:off x="2363" y="968"/>
                  <a:ext cx="146" cy="57"/>
                </a:xfrm>
                <a:custGeom>
                  <a:avLst/>
                  <a:gdLst>
                    <a:gd name="T0" fmla="*/ 2147483647 w 570"/>
                    <a:gd name="T1" fmla="*/ 2147483647 h 222"/>
                    <a:gd name="T2" fmla="*/ 2147483647 w 570"/>
                    <a:gd name="T3" fmla="*/ 2147483647 h 222"/>
                    <a:gd name="T4" fmla="*/ 2147483647 w 570"/>
                    <a:gd name="T5" fmla="*/ 2147483647 h 222"/>
                    <a:gd name="T6" fmla="*/ 2147483647 w 570"/>
                    <a:gd name="T7" fmla="*/ 2147483647 h 222"/>
                    <a:gd name="T8" fmla="*/ 2147483647 w 570"/>
                    <a:gd name="T9" fmla="*/ 2147483647 h 222"/>
                    <a:gd name="T10" fmla="*/ 2147483647 w 570"/>
                    <a:gd name="T11" fmla="*/ 2147483647 h 222"/>
                    <a:gd name="T12" fmla="*/ 2147483647 w 570"/>
                    <a:gd name="T13" fmla="*/ 2147483647 h 222"/>
                    <a:gd name="T14" fmla="*/ 2147483647 w 570"/>
                    <a:gd name="T15" fmla="*/ 2147483647 h 222"/>
                    <a:gd name="T16" fmla="*/ 2147483647 w 570"/>
                    <a:gd name="T17" fmla="*/ 2147483647 h 222"/>
                    <a:gd name="T18" fmla="*/ 2147483647 w 570"/>
                    <a:gd name="T19" fmla="*/ 2147483647 h 222"/>
                    <a:gd name="T20" fmla="*/ 2147483647 w 570"/>
                    <a:gd name="T21" fmla="*/ 2147483647 h 222"/>
                    <a:gd name="T22" fmla="*/ 2147483647 w 570"/>
                    <a:gd name="T23" fmla="*/ 2147483647 h 222"/>
                    <a:gd name="T24" fmla="*/ 2147483647 w 570"/>
                    <a:gd name="T25" fmla="*/ 2147483647 h 222"/>
                    <a:gd name="T26" fmla="*/ 2147483647 w 570"/>
                    <a:gd name="T27" fmla="*/ 2147483647 h 222"/>
                    <a:gd name="T28" fmla="*/ 2147483647 w 570"/>
                    <a:gd name="T29" fmla="*/ 2147483647 h 222"/>
                    <a:gd name="T30" fmla="*/ 2147483647 w 570"/>
                    <a:gd name="T31" fmla="*/ 2147483647 h 222"/>
                    <a:gd name="T32" fmla="*/ 2147483647 w 570"/>
                    <a:gd name="T33" fmla="*/ 2147483647 h 222"/>
                    <a:gd name="T34" fmla="*/ 2147483647 w 570"/>
                    <a:gd name="T35" fmla="*/ 2147483647 h 222"/>
                    <a:gd name="T36" fmla="*/ 2147483647 w 570"/>
                    <a:gd name="T37" fmla="*/ 2147483647 h 222"/>
                    <a:gd name="T38" fmla="*/ 2147483647 w 570"/>
                    <a:gd name="T39" fmla="*/ 2147483647 h 222"/>
                    <a:gd name="T40" fmla="*/ 2147483647 w 570"/>
                    <a:gd name="T41" fmla="*/ 2147483647 h 222"/>
                    <a:gd name="T42" fmla="*/ 2147483647 w 570"/>
                    <a:gd name="T43" fmla="*/ 2147483647 h 222"/>
                    <a:gd name="T44" fmla="*/ 2147483647 w 570"/>
                    <a:gd name="T45" fmla="*/ 2147483647 h 222"/>
                    <a:gd name="T46" fmla="*/ 2147483647 w 570"/>
                    <a:gd name="T47" fmla="*/ 2147483647 h 222"/>
                    <a:gd name="T48" fmla="*/ 2147483647 w 570"/>
                    <a:gd name="T49" fmla="*/ 2147483647 h 222"/>
                    <a:gd name="T50" fmla="*/ 2147483647 w 570"/>
                    <a:gd name="T51" fmla="*/ 2147483647 h 222"/>
                    <a:gd name="T52" fmla="*/ 2147483647 w 570"/>
                    <a:gd name="T53" fmla="*/ 2147483647 h 222"/>
                    <a:gd name="T54" fmla="*/ 2147483647 w 570"/>
                    <a:gd name="T55" fmla="*/ 2147483647 h 222"/>
                    <a:gd name="T56" fmla="*/ 2147483647 w 570"/>
                    <a:gd name="T57" fmla="*/ 2147483647 h 222"/>
                    <a:gd name="T58" fmla="*/ 2147483647 w 570"/>
                    <a:gd name="T59" fmla="*/ 2147483647 h 222"/>
                    <a:gd name="T60" fmla="*/ 2147483647 w 570"/>
                    <a:gd name="T61" fmla="*/ 2147483647 h 222"/>
                    <a:gd name="T62" fmla="*/ 2147483647 w 570"/>
                    <a:gd name="T63" fmla="*/ 2147483647 h 222"/>
                    <a:gd name="T64" fmla="*/ 2147483647 w 570"/>
                    <a:gd name="T65" fmla="*/ 2147483647 h 222"/>
                    <a:gd name="T66" fmla="*/ 0 w 570"/>
                    <a:gd name="T67" fmla="*/ 2147483647 h 222"/>
                    <a:gd name="T68" fmla="*/ 2147483647 w 570"/>
                    <a:gd name="T69" fmla="*/ 2147483647 h 222"/>
                    <a:gd name="T70" fmla="*/ 2147483647 w 570"/>
                    <a:gd name="T71" fmla="*/ 2147483647 h 222"/>
                    <a:gd name="T72" fmla="*/ 2147483647 w 570"/>
                    <a:gd name="T73" fmla="*/ 2147483647 h 222"/>
                    <a:gd name="T74" fmla="*/ 2147483647 w 570"/>
                    <a:gd name="T75" fmla="*/ 2147483647 h 222"/>
                    <a:gd name="T76" fmla="*/ 2147483647 w 570"/>
                    <a:gd name="T77" fmla="*/ 2147483647 h 222"/>
                    <a:gd name="T78" fmla="*/ 2147483647 w 570"/>
                    <a:gd name="T79" fmla="*/ 2147483647 h 222"/>
                    <a:gd name="T80" fmla="*/ 2147483647 w 570"/>
                    <a:gd name="T81" fmla="*/ 2147483647 h 222"/>
                    <a:gd name="T82" fmla="*/ 2147483647 w 570"/>
                    <a:gd name="T83" fmla="*/ 2147483647 h 222"/>
                    <a:gd name="T84" fmla="*/ 2147483647 w 570"/>
                    <a:gd name="T85" fmla="*/ 2147483647 h 222"/>
                    <a:gd name="T86" fmla="*/ 2147483647 w 570"/>
                    <a:gd name="T87" fmla="*/ 2147483647 h 222"/>
                    <a:gd name="T88" fmla="*/ 2147483647 w 570"/>
                    <a:gd name="T89" fmla="*/ 2147483647 h 222"/>
                    <a:gd name="T90" fmla="*/ 2147483647 w 570"/>
                    <a:gd name="T91" fmla="*/ 2147483647 h 222"/>
                    <a:gd name="T92" fmla="*/ 2147483647 w 570"/>
                    <a:gd name="T93" fmla="*/ 2147483647 h 22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70"/>
                    <a:gd name="T142" fmla="*/ 0 h 222"/>
                    <a:gd name="T143" fmla="*/ 570 w 570"/>
                    <a:gd name="T144" fmla="*/ 222 h 22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70" h="222">
                      <a:moveTo>
                        <a:pt x="252" y="222"/>
                      </a:moveTo>
                      <a:lnTo>
                        <a:pt x="270" y="216"/>
                      </a:lnTo>
                      <a:lnTo>
                        <a:pt x="306" y="216"/>
                      </a:lnTo>
                      <a:lnTo>
                        <a:pt x="312" y="204"/>
                      </a:lnTo>
                      <a:lnTo>
                        <a:pt x="312" y="192"/>
                      </a:lnTo>
                      <a:lnTo>
                        <a:pt x="324" y="198"/>
                      </a:lnTo>
                      <a:lnTo>
                        <a:pt x="330" y="198"/>
                      </a:lnTo>
                      <a:lnTo>
                        <a:pt x="342" y="204"/>
                      </a:lnTo>
                      <a:lnTo>
                        <a:pt x="348" y="204"/>
                      </a:lnTo>
                      <a:lnTo>
                        <a:pt x="360" y="192"/>
                      </a:lnTo>
                      <a:lnTo>
                        <a:pt x="360" y="186"/>
                      </a:lnTo>
                      <a:lnTo>
                        <a:pt x="372" y="186"/>
                      </a:lnTo>
                      <a:lnTo>
                        <a:pt x="378" y="192"/>
                      </a:lnTo>
                      <a:lnTo>
                        <a:pt x="390" y="192"/>
                      </a:lnTo>
                      <a:lnTo>
                        <a:pt x="414" y="180"/>
                      </a:lnTo>
                      <a:lnTo>
                        <a:pt x="432" y="168"/>
                      </a:lnTo>
                      <a:lnTo>
                        <a:pt x="456" y="156"/>
                      </a:lnTo>
                      <a:lnTo>
                        <a:pt x="474" y="156"/>
                      </a:lnTo>
                      <a:lnTo>
                        <a:pt x="480" y="162"/>
                      </a:lnTo>
                      <a:lnTo>
                        <a:pt x="492" y="162"/>
                      </a:lnTo>
                      <a:lnTo>
                        <a:pt x="504" y="156"/>
                      </a:lnTo>
                      <a:lnTo>
                        <a:pt x="510" y="144"/>
                      </a:lnTo>
                      <a:lnTo>
                        <a:pt x="510" y="138"/>
                      </a:lnTo>
                      <a:lnTo>
                        <a:pt x="516" y="126"/>
                      </a:lnTo>
                      <a:lnTo>
                        <a:pt x="528" y="126"/>
                      </a:lnTo>
                      <a:lnTo>
                        <a:pt x="552" y="114"/>
                      </a:lnTo>
                      <a:lnTo>
                        <a:pt x="564" y="102"/>
                      </a:lnTo>
                      <a:lnTo>
                        <a:pt x="570" y="102"/>
                      </a:lnTo>
                      <a:lnTo>
                        <a:pt x="552" y="102"/>
                      </a:lnTo>
                      <a:lnTo>
                        <a:pt x="570" y="84"/>
                      </a:lnTo>
                      <a:lnTo>
                        <a:pt x="570" y="78"/>
                      </a:lnTo>
                      <a:lnTo>
                        <a:pt x="564" y="72"/>
                      </a:lnTo>
                      <a:lnTo>
                        <a:pt x="552" y="66"/>
                      </a:lnTo>
                      <a:lnTo>
                        <a:pt x="540" y="66"/>
                      </a:lnTo>
                      <a:lnTo>
                        <a:pt x="534" y="72"/>
                      </a:lnTo>
                      <a:lnTo>
                        <a:pt x="528" y="72"/>
                      </a:lnTo>
                      <a:lnTo>
                        <a:pt x="534" y="60"/>
                      </a:lnTo>
                      <a:lnTo>
                        <a:pt x="504" y="60"/>
                      </a:lnTo>
                      <a:lnTo>
                        <a:pt x="522" y="36"/>
                      </a:lnTo>
                      <a:lnTo>
                        <a:pt x="504" y="36"/>
                      </a:lnTo>
                      <a:lnTo>
                        <a:pt x="510" y="18"/>
                      </a:lnTo>
                      <a:lnTo>
                        <a:pt x="480" y="24"/>
                      </a:lnTo>
                      <a:lnTo>
                        <a:pt x="474" y="18"/>
                      </a:lnTo>
                      <a:lnTo>
                        <a:pt x="462" y="12"/>
                      </a:lnTo>
                      <a:lnTo>
                        <a:pt x="456" y="6"/>
                      </a:lnTo>
                      <a:lnTo>
                        <a:pt x="444" y="0"/>
                      </a:lnTo>
                      <a:lnTo>
                        <a:pt x="432" y="0"/>
                      </a:lnTo>
                      <a:lnTo>
                        <a:pt x="432" y="24"/>
                      </a:lnTo>
                      <a:lnTo>
                        <a:pt x="414" y="30"/>
                      </a:lnTo>
                      <a:lnTo>
                        <a:pt x="408" y="30"/>
                      </a:lnTo>
                      <a:lnTo>
                        <a:pt x="402" y="24"/>
                      </a:lnTo>
                      <a:lnTo>
                        <a:pt x="378" y="24"/>
                      </a:lnTo>
                      <a:lnTo>
                        <a:pt x="372" y="30"/>
                      </a:lnTo>
                      <a:lnTo>
                        <a:pt x="366" y="42"/>
                      </a:lnTo>
                      <a:lnTo>
                        <a:pt x="360" y="36"/>
                      </a:lnTo>
                      <a:lnTo>
                        <a:pt x="348" y="30"/>
                      </a:lnTo>
                      <a:lnTo>
                        <a:pt x="342" y="24"/>
                      </a:lnTo>
                      <a:lnTo>
                        <a:pt x="336" y="24"/>
                      </a:lnTo>
                      <a:lnTo>
                        <a:pt x="330" y="30"/>
                      </a:lnTo>
                      <a:lnTo>
                        <a:pt x="330" y="60"/>
                      </a:lnTo>
                      <a:lnTo>
                        <a:pt x="324" y="48"/>
                      </a:lnTo>
                      <a:lnTo>
                        <a:pt x="318" y="42"/>
                      </a:lnTo>
                      <a:lnTo>
                        <a:pt x="306" y="36"/>
                      </a:lnTo>
                      <a:lnTo>
                        <a:pt x="300" y="24"/>
                      </a:lnTo>
                      <a:lnTo>
                        <a:pt x="288" y="24"/>
                      </a:lnTo>
                      <a:lnTo>
                        <a:pt x="288" y="30"/>
                      </a:lnTo>
                      <a:lnTo>
                        <a:pt x="270" y="30"/>
                      </a:lnTo>
                      <a:lnTo>
                        <a:pt x="264" y="36"/>
                      </a:lnTo>
                      <a:lnTo>
                        <a:pt x="264" y="54"/>
                      </a:lnTo>
                      <a:lnTo>
                        <a:pt x="252" y="54"/>
                      </a:lnTo>
                      <a:lnTo>
                        <a:pt x="240" y="42"/>
                      </a:lnTo>
                      <a:lnTo>
                        <a:pt x="228" y="36"/>
                      </a:lnTo>
                      <a:lnTo>
                        <a:pt x="222" y="30"/>
                      </a:lnTo>
                      <a:lnTo>
                        <a:pt x="216" y="30"/>
                      </a:lnTo>
                      <a:lnTo>
                        <a:pt x="216" y="48"/>
                      </a:lnTo>
                      <a:lnTo>
                        <a:pt x="210" y="60"/>
                      </a:lnTo>
                      <a:lnTo>
                        <a:pt x="210" y="72"/>
                      </a:lnTo>
                      <a:lnTo>
                        <a:pt x="204" y="72"/>
                      </a:lnTo>
                      <a:lnTo>
                        <a:pt x="192" y="60"/>
                      </a:lnTo>
                      <a:lnTo>
                        <a:pt x="186" y="60"/>
                      </a:lnTo>
                      <a:lnTo>
                        <a:pt x="162" y="84"/>
                      </a:lnTo>
                      <a:lnTo>
                        <a:pt x="162" y="90"/>
                      </a:lnTo>
                      <a:lnTo>
                        <a:pt x="156" y="84"/>
                      </a:lnTo>
                      <a:lnTo>
                        <a:pt x="144" y="60"/>
                      </a:lnTo>
                      <a:lnTo>
                        <a:pt x="162" y="42"/>
                      </a:lnTo>
                      <a:lnTo>
                        <a:pt x="162" y="36"/>
                      </a:lnTo>
                      <a:lnTo>
                        <a:pt x="156" y="30"/>
                      </a:lnTo>
                      <a:lnTo>
                        <a:pt x="108" y="6"/>
                      </a:lnTo>
                      <a:lnTo>
                        <a:pt x="96" y="6"/>
                      </a:lnTo>
                      <a:lnTo>
                        <a:pt x="96" y="36"/>
                      </a:lnTo>
                      <a:lnTo>
                        <a:pt x="90" y="36"/>
                      </a:lnTo>
                      <a:lnTo>
                        <a:pt x="84" y="30"/>
                      </a:lnTo>
                      <a:lnTo>
                        <a:pt x="78" y="30"/>
                      </a:lnTo>
                      <a:lnTo>
                        <a:pt x="66" y="24"/>
                      </a:lnTo>
                      <a:lnTo>
                        <a:pt x="54" y="24"/>
                      </a:lnTo>
                      <a:lnTo>
                        <a:pt x="42" y="30"/>
                      </a:lnTo>
                      <a:lnTo>
                        <a:pt x="30" y="42"/>
                      </a:lnTo>
                      <a:lnTo>
                        <a:pt x="48" y="54"/>
                      </a:lnTo>
                      <a:lnTo>
                        <a:pt x="30" y="54"/>
                      </a:lnTo>
                      <a:lnTo>
                        <a:pt x="18" y="60"/>
                      </a:lnTo>
                      <a:lnTo>
                        <a:pt x="12" y="66"/>
                      </a:lnTo>
                      <a:lnTo>
                        <a:pt x="0" y="66"/>
                      </a:lnTo>
                      <a:lnTo>
                        <a:pt x="6" y="72"/>
                      </a:lnTo>
                      <a:lnTo>
                        <a:pt x="18" y="78"/>
                      </a:lnTo>
                      <a:lnTo>
                        <a:pt x="30" y="78"/>
                      </a:lnTo>
                      <a:lnTo>
                        <a:pt x="54" y="66"/>
                      </a:lnTo>
                      <a:lnTo>
                        <a:pt x="66" y="66"/>
                      </a:lnTo>
                      <a:lnTo>
                        <a:pt x="72" y="60"/>
                      </a:lnTo>
                      <a:lnTo>
                        <a:pt x="78" y="60"/>
                      </a:lnTo>
                      <a:lnTo>
                        <a:pt x="126" y="72"/>
                      </a:lnTo>
                      <a:lnTo>
                        <a:pt x="90" y="90"/>
                      </a:lnTo>
                      <a:lnTo>
                        <a:pt x="102" y="90"/>
                      </a:lnTo>
                      <a:lnTo>
                        <a:pt x="108" y="96"/>
                      </a:lnTo>
                      <a:lnTo>
                        <a:pt x="114" y="96"/>
                      </a:lnTo>
                      <a:lnTo>
                        <a:pt x="120" y="102"/>
                      </a:lnTo>
                      <a:lnTo>
                        <a:pt x="114" y="102"/>
                      </a:lnTo>
                      <a:lnTo>
                        <a:pt x="108" y="108"/>
                      </a:lnTo>
                      <a:lnTo>
                        <a:pt x="6" y="108"/>
                      </a:lnTo>
                      <a:lnTo>
                        <a:pt x="0" y="114"/>
                      </a:lnTo>
                      <a:lnTo>
                        <a:pt x="12" y="120"/>
                      </a:lnTo>
                      <a:lnTo>
                        <a:pt x="60" y="120"/>
                      </a:lnTo>
                      <a:lnTo>
                        <a:pt x="84" y="132"/>
                      </a:lnTo>
                      <a:lnTo>
                        <a:pt x="90" y="138"/>
                      </a:lnTo>
                      <a:lnTo>
                        <a:pt x="126" y="132"/>
                      </a:lnTo>
                      <a:lnTo>
                        <a:pt x="108" y="150"/>
                      </a:lnTo>
                      <a:lnTo>
                        <a:pt x="120" y="156"/>
                      </a:lnTo>
                      <a:lnTo>
                        <a:pt x="114" y="162"/>
                      </a:lnTo>
                      <a:lnTo>
                        <a:pt x="114" y="168"/>
                      </a:lnTo>
                      <a:lnTo>
                        <a:pt x="108" y="174"/>
                      </a:lnTo>
                      <a:lnTo>
                        <a:pt x="90" y="174"/>
                      </a:lnTo>
                      <a:lnTo>
                        <a:pt x="78" y="180"/>
                      </a:lnTo>
                      <a:lnTo>
                        <a:pt x="54" y="180"/>
                      </a:lnTo>
                      <a:lnTo>
                        <a:pt x="54" y="186"/>
                      </a:lnTo>
                      <a:lnTo>
                        <a:pt x="66" y="192"/>
                      </a:lnTo>
                      <a:lnTo>
                        <a:pt x="120" y="192"/>
                      </a:lnTo>
                      <a:lnTo>
                        <a:pt x="132" y="186"/>
                      </a:lnTo>
                      <a:lnTo>
                        <a:pt x="138" y="180"/>
                      </a:lnTo>
                      <a:lnTo>
                        <a:pt x="168" y="198"/>
                      </a:lnTo>
                      <a:lnTo>
                        <a:pt x="180" y="186"/>
                      </a:lnTo>
                      <a:lnTo>
                        <a:pt x="180" y="198"/>
                      </a:lnTo>
                      <a:lnTo>
                        <a:pt x="228" y="222"/>
                      </a:lnTo>
                      <a:lnTo>
                        <a:pt x="252" y="222"/>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30" name="Hungary" descr="© INSCALE GmbH, 15.06.2010"/>
                <p:cNvSpPr>
                  <a:spLocks/>
                </p:cNvSpPr>
                <p:nvPr/>
              </p:nvSpPr>
              <p:spPr bwMode="auto">
                <a:xfrm>
                  <a:off x="2934" y="1312"/>
                  <a:ext cx="109" cy="57"/>
                </a:xfrm>
                <a:custGeom>
                  <a:avLst/>
                  <a:gdLst>
                    <a:gd name="T0" fmla="*/ 2147483647 w 426"/>
                    <a:gd name="T1" fmla="*/ 2147483647 h 222"/>
                    <a:gd name="T2" fmla="*/ 2147483647 w 426"/>
                    <a:gd name="T3" fmla="*/ 2147483647 h 222"/>
                    <a:gd name="T4" fmla="*/ 2147483647 w 426"/>
                    <a:gd name="T5" fmla="*/ 2147483647 h 222"/>
                    <a:gd name="T6" fmla="*/ 0 w 426"/>
                    <a:gd name="T7" fmla="*/ 2147483647 h 222"/>
                    <a:gd name="T8" fmla="*/ 2147483647 w 426"/>
                    <a:gd name="T9" fmla="*/ 2147483647 h 222"/>
                    <a:gd name="T10" fmla="*/ 2147483647 w 426"/>
                    <a:gd name="T11" fmla="*/ 2147483647 h 222"/>
                    <a:gd name="T12" fmla="*/ 2147483647 w 426"/>
                    <a:gd name="T13" fmla="*/ 2147483647 h 222"/>
                    <a:gd name="T14" fmla="*/ 2147483647 w 426"/>
                    <a:gd name="T15" fmla="*/ 2147483647 h 222"/>
                    <a:gd name="T16" fmla="*/ 2147483647 w 426"/>
                    <a:gd name="T17" fmla="*/ 2147483647 h 222"/>
                    <a:gd name="T18" fmla="*/ 2147483647 w 426"/>
                    <a:gd name="T19" fmla="*/ 2147483647 h 222"/>
                    <a:gd name="T20" fmla="*/ 2147483647 w 426"/>
                    <a:gd name="T21" fmla="*/ 2147483647 h 222"/>
                    <a:gd name="T22" fmla="*/ 2147483647 w 426"/>
                    <a:gd name="T23" fmla="*/ 2147483647 h 222"/>
                    <a:gd name="T24" fmla="*/ 2147483647 w 426"/>
                    <a:gd name="T25" fmla="*/ 2147483647 h 222"/>
                    <a:gd name="T26" fmla="*/ 2147483647 w 426"/>
                    <a:gd name="T27" fmla="*/ 2147483647 h 222"/>
                    <a:gd name="T28" fmla="*/ 2147483647 w 426"/>
                    <a:gd name="T29" fmla="*/ 2147483647 h 222"/>
                    <a:gd name="T30" fmla="*/ 2147483647 w 426"/>
                    <a:gd name="T31" fmla="*/ 2147483647 h 222"/>
                    <a:gd name="T32" fmla="*/ 2147483647 w 426"/>
                    <a:gd name="T33" fmla="*/ 2147483647 h 222"/>
                    <a:gd name="T34" fmla="*/ 2147483647 w 426"/>
                    <a:gd name="T35" fmla="*/ 2147483647 h 222"/>
                    <a:gd name="T36" fmla="*/ 2147483647 w 426"/>
                    <a:gd name="T37" fmla="*/ 2147483647 h 222"/>
                    <a:gd name="T38" fmla="*/ 2147483647 w 426"/>
                    <a:gd name="T39" fmla="*/ 2147483647 h 222"/>
                    <a:gd name="T40" fmla="*/ 2147483647 w 426"/>
                    <a:gd name="T41" fmla="*/ 2147483647 h 222"/>
                    <a:gd name="T42" fmla="*/ 2147483647 w 426"/>
                    <a:gd name="T43" fmla="*/ 2147483647 h 222"/>
                    <a:gd name="T44" fmla="*/ 2147483647 w 426"/>
                    <a:gd name="T45" fmla="*/ 2147483647 h 222"/>
                    <a:gd name="T46" fmla="*/ 2147483647 w 426"/>
                    <a:gd name="T47" fmla="*/ 2147483647 h 222"/>
                    <a:gd name="T48" fmla="*/ 2147483647 w 426"/>
                    <a:gd name="T49" fmla="*/ 0 h 222"/>
                    <a:gd name="T50" fmla="*/ 2147483647 w 426"/>
                    <a:gd name="T51" fmla="*/ 2147483647 h 222"/>
                    <a:gd name="T52" fmla="*/ 2147483647 w 426"/>
                    <a:gd name="T53" fmla="*/ 0 h 222"/>
                    <a:gd name="T54" fmla="*/ 2147483647 w 426"/>
                    <a:gd name="T55" fmla="*/ 2147483647 h 222"/>
                    <a:gd name="T56" fmla="*/ 2147483647 w 426"/>
                    <a:gd name="T57" fmla="*/ 2147483647 h 222"/>
                    <a:gd name="T58" fmla="*/ 2147483647 w 426"/>
                    <a:gd name="T59" fmla="*/ 2147483647 h 222"/>
                    <a:gd name="T60" fmla="*/ 2147483647 w 426"/>
                    <a:gd name="T61" fmla="*/ 2147483647 h 222"/>
                    <a:gd name="T62" fmla="*/ 2147483647 w 426"/>
                    <a:gd name="T63" fmla="*/ 2147483647 h 222"/>
                    <a:gd name="T64" fmla="*/ 2147483647 w 426"/>
                    <a:gd name="T65" fmla="*/ 2147483647 h 222"/>
                    <a:gd name="T66" fmla="*/ 2147483647 w 426"/>
                    <a:gd name="T67" fmla="*/ 2147483647 h 222"/>
                    <a:gd name="T68" fmla="*/ 2147483647 w 426"/>
                    <a:gd name="T69" fmla="*/ 2147483647 h 222"/>
                    <a:gd name="T70" fmla="*/ 2147483647 w 426"/>
                    <a:gd name="T71" fmla="*/ 2147483647 h 22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26"/>
                    <a:gd name="T109" fmla="*/ 0 h 222"/>
                    <a:gd name="T110" fmla="*/ 426 w 426"/>
                    <a:gd name="T111" fmla="*/ 222 h 22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26" h="222">
                      <a:moveTo>
                        <a:pt x="42" y="66"/>
                      </a:moveTo>
                      <a:lnTo>
                        <a:pt x="24" y="66"/>
                      </a:lnTo>
                      <a:lnTo>
                        <a:pt x="18" y="78"/>
                      </a:lnTo>
                      <a:lnTo>
                        <a:pt x="30" y="78"/>
                      </a:lnTo>
                      <a:lnTo>
                        <a:pt x="18" y="96"/>
                      </a:lnTo>
                      <a:lnTo>
                        <a:pt x="18" y="120"/>
                      </a:lnTo>
                      <a:lnTo>
                        <a:pt x="0" y="120"/>
                      </a:lnTo>
                      <a:lnTo>
                        <a:pt x="0" y="126"/>
                      </a:lnTo>
                      <a:lnTo>
                        <a:pt x="6" y="132"/>
                      </a:lnTo>
                      <a:lnTo>
                        <a:pt x="12" y="150"/>
                      </a:lnTo>
                      <a:lnTo>
                        <a:pt x="30" y="162"/>
                      </a:lnTo>
                      <a:lnTo>
                        <a:pt x="42" y="168"/>
                      </a:lnTo>
                      <a:lnTo>
                        <a:pt x="48" y="174"/>
                      </a:lnTo>
                      <a:lnTo>
                        <a:pt x="48" y="180"/>
                      </a:lnTo>
                      <a:lnTo>
                        <a:pt x="60" y="192"/>
                      </a:lnTo>
                      <a:lnTo>
                        <a:pt x="72" y="198"/>
                      </a:lnTo>
                      <a:lnTo>
                        <a:pt x="78" y="204"/>
                      </a:lnTo>
                      <a:lnTo>
                        <a:pt x="90" y="210"/>
                      </a:lnTo>
                      <a:lnTo>
                        <a:pt x="108" y="210"/>
                      </a:lnTo>
                      <a:lnTo>
                        <a:pt x="114" y="222"/>
                      </a:lnTo>
                      <a:lnTo>
                        <a:pt x="156" y="216"/>
                      </a:lnTo>
                      <a:lnTo>
                        <a:pt x="168" y="210"/>
                      </a:lnTo>
                      <a:lnTo>
                        <a:pt x="174" y="204"/>
                      </a:lnTo>
                      <a:lnTo>
                        <a:pt x="198" y="204"/>
                      </a:lnTo>
                      <a:lnTo>
                        <a:pt x="216" y="186"/>
                      </a:lnTo>
                      <a:lnTo>
                        <a:pt x="240" y="186"/>
                      </a:lnTo>
                      <a:lnTo>
                        <a:pt x="258" y="198"/>
                      </a:lnTo>
                      <a:lnTo>
                        <a:pt x="288" y="192"/>
                      </a:lnTo>
                      <a:lnTo>
                        <a:pt x="288" y="174"/>
                      </a:lnTo>
                      <a:lnTo>
                        <a:pt x="306" y="180"/>
                      </a:lnTo>
                      <a:lnTo>
                        <a:pt x="312" y="174"/>
                      </a:lnTo>
                      <a:lnTo>
                        <a:pt x="324" y="168"/>
                      </a:lnTo>
                      <a:lnTo>
                        <a:pt x="330" y="162"/>
                      </a:lnTo>
                      <a:lnTo>
                        <a:pt x="330" y="144"/>
                      </a:lnTo>
                      <a:lnTo>
                        <a:pt x="336" y="138"/>
                      </a:lnTo>
                      <a:lnTo>
                        <a:pt x="348" y="132"/>
                      </a:lnTo>
                      <a:lnTo>
                        <a:pt x="366" y="114"/>
                      </a:lnTo>
                      <a:lnTo>
                        <a:pt x="366" y="72"/>
                      </a:lnTo>
                      <a:lnTo>
                        <a:pt x="378" y="60"/>
                      </a:lnTo>
                      <a:lnTo>
                        <a:pt x="408" y="60"/>
                      </a:lnTo>
                      <a:lnTo>
                        <a:pt x="426" y="42"/>
                      </a:lnTo>
                      <a:lnTo>
                        <a:pt x="420" y="36"/>
                      </a:lnTo>
                      <a:lnTo>
                        <a:pt x="408" y="36"/>
                      </a:lnTo>
                      <a:lnTo>
                        <a:pt x="402" y="30"/>
                      </a:lnTo>
                      <a:lnTo>
                        <a:pt x="396" y="30"/>
                      </a:lnTo>
                      <a:lnTo>
                        <a:pt x="372" y="6"/>
                      </a:lnTo>
                      <a:lnTo>
                        <a:pt x="348" y="6"/>
                      </a:lnTo>
                      <a:lnTo>
                        <a:pt x="336" y="12"/>
                      </a:lnTo>
                      <a:lnTo>
                        <a:pt x="324" y="12"/>
                      </a:lnTo>
                      <a:lnTo>
                        <a:pt x="324" y="0"/>
                      </a:lnTo>
                      <a:lnTo>
                        <a:pt x="312" y="0"/>
                      </a:lnTo>
                      <a:lnTo>
                        <a:pt x="312" y="18"/>
                      </a:lnTo>
                      <a:lnTo>
                        <a:pt x="294" y="12"/>
                      </a:lnTo>
                      <a:lnTo>
                        <a:pt x="294" y="0"/>
                      </a:lnTo>
                      <a:lnTo>
                        <a:pt x="270" y="0"/>
                      </a:lnTo>
                      <a:lnTo>
                        <a:pt x="264" y="12"/>
                      </a:lnTo>
                      <a:lnTo>
                        <a:pt x="252" y="24"/>
                      </a:lnTo>
                      <a:lnTo>
                        <a:pt x="246" y="24"/>
                      </a:lnTo>
                      <a:lnTo>
                        <a:pt x="234" y="30"/>
                      </a:lnTo>
                      <a:lnTo>
                        <a:pt x="210" y="30"/>
                      </a:lnTo>
                      <a:lnTo>
                        <a:pt x="204" y="42"/>
                      </a:lnTo>
                      <a:lnTo>
                        <a:pt x="168" y="36"/>
                      </a:lnTo>
                      <a:lnTo>
                        <a:pt x="156" y="60"/>
                      </a:lnTo>
                      <a:lnTo>
                        <a:pt x="144" y="60"/>
                      </a:lnTo>
                      <a:lnTo>
                        <a:pt x="126" y="66"/>
                      </a:lnTo>
                      <a:lnTo>
                        <a:pt x="84" y="66"/>
                      </a:lnTo>
                      <a:lnTo>
                        <a:pt x="78" y="60"/>
                      </a:lnTo>
                      <a:lnTo>
                        <a:pt x="72" y="48"/>
                      </a:lnTo>
                      <a:lnTo>
                        <a:pt x="66" y="42"/>
                      </a:lnTo>
                      <a:lnTo>
                        <a:pt x="54" y="60"/>
                      </a:lnTo>
                      <a:lnTo>
                        <a:pt x="42" y="54"/>
                      </a:lnTo>
                      <a:lnTo>
                        <a:pt x="42" y="66"/>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31" name="Greece" descr="© INSCALE GmbH, 15.06.2010"/>
                <p:cNvSpPr>
                  <a:spLocks noEditPoints="1"/>
                </p:cNvSpPr>
                <p:nvPr/>
              </p:nvSpPr>
              <p:spPr bwMode="auto">
                <a:xfrm>
                  <a:off x="3008" y="1450"/>
                  <a:ext cx="136" cy="141"/>
                </a:xfrm>
                <a:custGeom>
                  <a:avLst/>
                  <a:gdLst>
                    <a:gd name="T0" fmla="*/ 0 w 534"/>
                    <a:gd name="T1" fmla="*/ 2147483647 h 552"/>
                    <a:gd name="T2" fmla="*/ 2147483647 w 534"/>
                    <a:gd name="T3" fmla="*/ 2147483647 h 552"/>
                    <a:gd name="T4" fmla="*/ 2147483647 w 534"/>
                    <a:gd name="T5" fmla="*/ 2147483647 h 552"/>
                    <a:gd name="T6" fmla="*/ 2147483647 w 534"/>
                    <a:gd name="T7" fmla="*/ 2147483647 h 552"/>
                    <a:gd name="T8" fmla="*/ 2147483647 w 534"/>
                    <a:gd name="T9" fmla="*/ 2147483647 h 552"/>
                    <a:gd name="T10" fmla="*/ 2147483647 w 534"/>
                    <a:gd name="T11" fmla="*/ 2147483647 h 552"/>
                    <a:gd name="T12" fmla="*/ 2147483647 w 534"/>
                    <a:gd name="T13" fmla="*/ 2147483647 h 552"/>
                    <a:gd name="T14" fmla="*/ 2147483647 w 534"/>
                    <a:gd name="T15" fmla="*/ 2147483647 h 552"/>
                    <a:gd name="T16" fmla="*/ 2147483647 w 534"/>
                    <a:gd name="T17" fmla="*/ 2147483647 h 552"/>
                    <a:gd name="T18" fmla="*/ 2147483647 w 534"/>
                    <a:gd name="T19" fmla="*/ 2147483647 h 552"/>
                    <a:gd name="T20" fmla="*/ 2147483647 w 534"/>
                    <a:gd name="T21" fmla="*/ 2147483647 h 552"/>
                    <a:gd name="T22" fmla="*/ 2147483647 w 534"/>
                    <a:gd name="T23" fmla="*/ 2147483647 h 552"/>
                    <a:gd name="T24" fmla="*/ 2147483647 w 534"/>
                    <a:gd name="T25" fmla="*/ 2147483647 h 552"/>
                    <a:gd name="T26" fmla="*/ 2147483647 w 534"/>
                    <a:gd name="T27" fmla="*/ 2147483647 h 552"/>
                    <a:gd name="T28" fmla="*/ 2147483647 w 534"/>
                    <a:gd name="T29" fmla="*/ 2147483647 h 552"/>
                    <a:gd name="T30" fmla="*/ 2147483647 w 534"/>
                    <a:gd name="T31" fmla="*/ 2147483647 h 552"/>
                    <a:gd name="T32" fmla="*/ 2147483647 w 534"/>
                    <a:gd name="T33" fmla="*/ 2147483647 h 552"/>
                    <a:gd name="T34" fmla="*/ 2147483647 w 534"/>
                    <a:gd name="T35" fmla="*/ 2147483647 h 552"/>
                    <a:gd name="T36" fmla="*/ 2147483647 w 534"/>
                    <a:gd name="T37" fmla="*/ 2147483647 h 552"/>
                    <a:gd name="T38" fmla="*/ 2147483647 w 534"/>
                    <a:gd name="T39" fmla="*/ 2147483647 h 552"/>
                    <a:gd name="T40" fmla="*/ 2147483647 w 534"/>
                    <a:gd name="T41" fmla="*/ 2147483647 h 552"/>
                    <a:gd name="T42" fmla="*/ 2147483647 w 534"/>
                    <a:gd name="T43" fmla="*/ 2147483647 h 552"/>
                    <a:gd name="T44" fmla="*/ 2147483647 w 534"/>
                    <a:gd name="T45" fmla="*/ 2147483647 h 552"/>
                    <a:gd name="T46" fmla="*/ 2147483647 w 534"/>
                    <a:gd name="T47" fmla="*/ 2147483647 h 552"/>
                    <a:gd name="T48" fmla="*/ 2147483647 w 534"/>
                    <a:gd name="T49" fmla="*/ 2147483647 h 552"/>
                    <a:gd name="T50" fmla="*/ 2147483647 w 534"/>
                    <a:gd name="T51" fmla="*/ 2147483647 h 552"/>
                    <a:gd name="T52" fmla="*/ 2147483647 w 534"/>
                    <a:gd name="T53" fmla="*/ 2147483647 h 552"/>
                    <a:gd name="T54" fmla="*/ 2147483647 w 534"/>
                    <a:gd name="T55" fmla="*/ 2147483647 h 552"/>
                    <a:gd name="T56" fmla="*/ 2147483647 w 534"/>
                    <a:gd name="T57" fmla="*/ 2147483647 h 552"/>
                    <a:gd name="T58" fmla="*/ 2147483647 w 534"/>
                    <a:gd name="T59" fmla="*/ 2147483647 h 552"/>
                    <a:gd name="T60" fmla="*/ 2147483647 w 534"/>
                    <a:gd name="T61" fmla="*/ 2147483647 h 552"/>
                    <a:gd name="T62" fmla="*/ 2147483647 w 534"/>
                    <a:gd name="T63" fmla="*/ 2147483647 h 552"/>
                    <a:gd name="T64" fmla="*/ 2147483647 w 534"/>
                    <a:gd name="T65" fmla="*/ 2147483647 h 552"/>
                    <a:gd name="T66" fmla="*/ 2147483647 w 534"/>
                    <a:gd name="T67" fmla="*/ 2147483647 h 552"/>
                    <a:gd name="T68" fmla="*/ 2147483647 w 534"/>
                    <a:gd name="T69" fmla="*/ 2147483647 h 552"/>
                    <a:gd name="T70" fmla="*/ 2147483647 w 534"/>
                    <a:gd name="T71" fmla="*/ 2147483647 h 552"/>
                    <a:gd name="T72" fmla="*/ 2147483647 w 534"/>
                    <a:gd name="T73" fmla="*/ 2147483647 h 552"/>
                    <a:gd name="T74" fmla="*/ 2147483647 w 534"/>
                    <a:gd name="T75" fmla="*/ 2147483647 h 552"/>
                    <a:gd name="T76" fmla="*/ 2147483647 w 534"/>
                    <a:gd name="T77" fmla="*/ 2147483647 h 552"/>
                    <a:gd name="T78" fmla="*/ 2147483647 w 534"/>
                    <a:gd name="T79" fmla="*/ 2147483647 h 552"/>
                    <a:gd name="T80" fmla="*/ 2147483647 w 534"/>
                    <a:gd name="T81" fmla="*/ 2147483647 h 552"/>
                    <a:gd name="T82" fmla="*/ 2147483647 w 534"/>
                    <a:gd name="T83" fmla="*/ 2147483647 h 552"/>
                    <a:gd name="T84" fmla="*/ 2147483647 w 534"/>
                    <a:gd name="T85" fmla="*/ 2147483647 h 552"/>
                    <a:gd name="T86" fmla="*/ 2147483647 w 534"/>
                    <a:gd name="T87" fmla="*/ 2147483647 h 552"/>
                    <a:gd name="T88" fmla="*/ 2147483647 w 534"/>
                    <a:gd name="T89" fmla="*/ 2147483647 h 552"/>
                    <a:gd name="T90" fmla="*/ 2147483647 w 534"/>
                    <a:gd name="T91" fmla="*/ 2147483647 h 552"/>
                    <a:gd name="T92" fmla="*/ 2147483647 w 534"/>
                    <a:gd name="T93" fmla="*/ 2147483647 h 552"/>
                    <a:gd name="T94" fmla="*/ 2147483647 w 534"/>
                    <a:gd name="T95" fmla="*/ 2147483647 h 552"/>
                    <a:gd name="T96" fmla="*/ 2147483647 w 534"/>
                    <a:gd name="T97" fmla="*/ 2147483647 h 552"/>
                    <a:gd name="T98" fmla="*/ 2147483647 w 534"/>
                    <a:gd name="T99" fmla="*/ 2147483647 h 552"/>
                    <a:gd name="T100" fmla="*/ 2147483647 w 534"/>
                    <a:gd name="T101" fmla="*/ 2147483647 h 552"/>
                    <a:gd name="T102" fmla="*/ 2147483647 w 534"/>
                    <a:gd name="T103" fmla="*/ 2147483647 h 552"/>
                    <a:gd name="T104" fmla="*/ 2147483647 w 534"/>
                    <a:gd name="T105" fmla="*/ 2147483647 h 552"/>
                    <a:gd name="T106" fmla="*/ 2147483647 w 534"/>
                    <a:gd name="T107" fmla="*/ 2147483647 h 55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34"/>
                    <a:gd name="T163" fmla="*/ 0 h 552"/>
                    <a:gd name="T164" fmla="*/ 534 w 534"/>
                    <a:gd name="T165" fmla="*/ 552 h 55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34" h="552">
                      <a:moveTo>
                        <a:pt x="240" y="108"/>
                      </a:moveTo>
                      <a:lnTo>
                        <a:pt x="270" y="126"/>
                      </a:lnTo>
                      <a:lnTo>
                        <a:pt x="282" y="120"/>
                      </a:lnTo>
                      <a:lnTo>
                        <a:pt x="240" y="108"/>
                      </a:lnTo>
                      <a:close/>
                      <a:moveTo>
                        <a:pt x="24" y="258"/>
                      </a:moveTo>
                      <a:lnTo>
                        <a:pt x="0" y="282"/>
                      </a:lnTo>
                      <a:lnTo>
                        <a:pt x="42" y="294"/>
                      </a:lnTo>
                      <a:lnTo>
                        <a:pt x="24" y="258"/>
                      </a:lnTo>
                      <a:close/>
                      <a:moveTo>
                        <a:pt x="312" y="414"/>
                      </a:moveTo>
                      <a:lnTo>
                        <a:pt x="312" y="420"/>
                      </a:lnTo>
                      <a:lnTo>
                        <a:pt x="324" y="420"/>
                      </a:lnTo>
                      <a:lnTo>
                        <a:pt x="324" y="414"/>
                      </a:lnTo>
                      <a:lnTo>
                        <a:pt x="318" y="408"/>
                      </a:lnTo>
                      <a:lnTo>
                        <a:pt x="312" y="408"/>
                      </a:lnTo>
                      <a:lnTo>
                        <a:pt x="312" y="414"/>
                      </a:lnTo>
                      <a:close/>
                      <a:moveTo>
                        <a:pt x="306" y="390"/>
                      </a:moveTo>
                      <a:lnTo>
                        <a:pt x="300" y="378"/>
                      </a:lnTo>
                      <a:lnTo>
                        <a:pt x="294" y="390"/>
                      </a:lnTo>
                      <a:lnTo>
                        <a:pt x="306" y="390"/>
                      </a:lnTo>
                      <a:close/>
                      <a:moveTo>
                        <a:pt x="294" y="294"/>
                      </a:moveTo>
                      <a:lnTo>
                        <a:pt x="318" y="336"/>
                      </a:lnTo>
                      <a:lnTo>
                        <a:pt x="330" y="318"/>
                      </a:lnTo>
                      <a:lnTo>
                        <a:pt x="294" y="294"/>
                      </a:lnTo>
                      <a:close/>
                      <a:moveTo>
                        <a:pt x="108" y="264"/>
                      </a:moveTo>
                      <a:lnTo>
                        <a:pt x="138" y="264"/>
                      </a:lnTo>
                      <a:lnTo>
                        <a:pt x="144" y="270"/>
                      </a:lnTo>
                      <a:lnTo>
                        <a:pt x="156" y="270"/>
                      </a:lnTo>
                      <a:lnTo>
                        <a:pt x="180" y="282"/>
                      </a:lnTo>
                      <a:lnTo>
                        <a:pt x="192" y="282"/>
                      </a:lnTo>
                      <a:lnTo>
                        <a:pt x="198" y="288"/>
                      </a:lnTo>
                      <a:lnTo>
                        <a:pt x="204" y="288"/>
                      </a:lnTo>
                      <a:lnTo>
                        <a:pt x="216" y="300"/>
                      </a:lnTo>
                      <a:lnTo>
                        <a:pt x="228" y="306"/>
                      </a:lnTo>
                      <a:lnTo>
                        <a:pt x="234" y="312"/>
                      </a:lnTo>
                      <a:lnTo>
                        <a:pt x="246" y="312"/>
                      </a:lnTo>
                      <a:lnTo>
                        <a:pt x="252" y="306"/>
                      </a:lnTo>
                      <a:lnTo>
                        <a:pt x="252" y="288"/>
                      </a:lnTo>
                      <a:lnTo>
                        <a:pt x="228" y="264"/>
                      </a:lnTo>
                      <a:lnTo>
                        <a:pt x="216" y="258"/>
                      </a:lnTo>
                      <a:lnTo>
                        <a:pt x="210" y="252"/>
                      </a:lnTo>
                      <a:lnTo>
                        <a:pt x="204" y="252"/>
                      </a:lnTo>
                      <a:lnTo>
                        <a:pt x="198" y="246"/>
                      </a:lnTo>
                      <a:lnTo>
                        <a:pt x="186" y="246"/>
                      </a:lnTo>
                      <a:lnTo>
                        <a:pt x="174" y="234"/>
                      </a:lnTo>
                      <a:lnTo>
                        <a:pt x="168" y="234"/>
                      </a:lnTo>
                      <a:lnTo>
                        <a:pt x="174" y="228"/>
                      </a:lnTo>
                      <a:lnTo>
                        <a:pt x="192" y="228"/>
                      </a:lnTo>
                      <a:lnTo>
                        <a:pt x="198" y="240"/>
                      </a:lnTo>
                      <a:lnTo>
                        <a:pt x="222" y="252"/>
                      </a:lnTo>
                      <a:lnTo>
                        <a:pt x="234" y="264"/>
                      </a:lnTo>
                      <a:lnTo>
                        <a:pt x="258" y="264"/>
                      </a:lnTo>
                      <a:lnTo>
                        <a:pt x="270" y="252"/>
                      </a:lnTo>
                      <a:lnTo>
                        <a:pt x="258" y="240"/>
                      </a:lnTo>
                      <a:lnTo>
                        <a:pt x="246" y="240"/>
                      </a:lnTo>
                      <a:lnTo>
                        <a:pt x="234" y="234"/>
                      </a:lnTo>
                      <a:lnTo>
                        <a:pt x="222" y="234"/>
                      </a:lnTo>
                      <a:lnTo>
                        <a:pt x="210" y="228"/>
                      </a:lnTo>
                      <a:lnTo>
                        <a:pt x="204" y="216"/>
                      </a:lnTo>
                      <a:lnTo>
                        <a:pt x="198" y="210"/>
                      </a:lnTo>
                      <a:lnTo>
                        <a:pt x="198" y="204"/>
                      </a:lnTo>
                      <a:lnTo>
                        <a:pt x="192" y="192"/>
                      </a:lnTo>
                      <a:lnTo>
                        <a:pt x="186" y="186"/>
                      </a:lnTo>
                      <a:lnTo>
                        <a:pt x="174" y="162"/>
                      </a:lnTo>
                      <a:lnTo>
                        <a:pt x="168" y="156"/>
                      </a:lnTo>
                      <a:lnTo>
                        <a:pt x="162" y="144"/>
                      </a:lnTo>
                      <a:lnTo>
                        <a:pt x="150" y="132"/>
                      </a:lnTo>
                      <a:lnTo>
                        <a:pt x="150" y="120"/>
                      </a:lnTo>
                      <a:lnTo>
                        <a:pt x="144" y="114"/>
                      </a:lnTo>
                      <a:lnTo>
                        <a:pt x="144" y="102"/>
                      </a:lnTo>
                      <a:lnTo>
                        <a:pt x="150" y="96"/>
                      </a:lnTo>
                      <a:lnTo>
                        <a:pt x="156" y="96"/>
                      </a:lnTo>
                      <a:lnTo>
                        <a:pt x="162" y="102"/>
                      </a:lnTo>
                      <a:lnTo>
                        <a:pt x="162" y="108"/>
                      </a:lnTo>
                      <a:lnTo>
                        <a:pt x="168" y="114"/>
                      </a:lnTo>
                      <a:lnTo>
                        <a:pt x="180" y="114"/>
                      </a:lnTo>
                      <a:lnTo>
                        <a:pt x="180" y="120"/>
                      </a:lnTo>
                      <a:lnTo>
                        <a:pt x="186" y="120"/>
                      </a:lnTo>
                      <a:lnTo>
                        <a:pt x="198" y="132"/>
                      </a:lnTo>
                      <a:lnTo>
                        <a:pt x="198" y="144"/>
                      </a:lnTo>
                      <a:lnTo>
                        <a:pt x="204" y="144"/>
                      </a:lnTo>
                      <a:lnTo>
                        <a:pt x="210" y="138"/>
                      </a:lnTo>
                      <a:lnTo>
                        <a:pt x="216" y="138"/>
                      </a:lnTo>
                      <a:lnTo>
                        <a:pt x="204" y="120"/>
                      </a:lnTo>
                      <a:lnTo>
                        <a:pt x="210" y="120"/>
                      </a:lnTo>
                      <a:lnTo>
                        <a:pt x="234" y="132"/>
                      </a:lnTo>
                      <a:lnTo>
                        <a:pt x="222" y="114"/>
                      </a:lnTo>
                      <a:lnTo>
                        <a:pt x="228" y="108"/>
                      </a:lnTo>
                      <a:lnTo>
                        <a:pt x="228" y="84"/>
                      </a:lnTo>
                      <a:lnTo>
                        <a:pt x="240" y="72"/>
                      </a:lnTo>
                      <a:lnTo>
                        <a:pt x="270" y="72"/>
                      </a:lnTo>
                      <a:lnTo>
                        <a:pt x="276" y="78"/>
                      </a:lnTo>
                      <a:lnTo>
                        <a:pt x="276" y="90"/>
                      </a:lnTo>
                      <a:lnTo>
                        <a:pt x="288" y="90"/>
                      </a:lnTo>
                      <a:lnTo>
                        <a:pt x="294" y="84"/>
                      </a:lnTo>
                      <a:lnTo>
                        <a:pt x="300" y="72"/>
                      </a:lnTo>
                      <a:lnTo>
                        <a:pt x="306" y="66"/>
                      </a:lnTo>
                      <a:lnTo>
                        <a:pt x="342" y="66"/>
                      </a:lnTo>
                      <a:lnTo>
                        <a:pt x="360" y="72"/>
                      </a:lnTo>
                      <a:lnTo>
                        <a:pt x="372" y="72"/>
                      </a:lnTo>
                      <a:lnTo>
                        <a:pt x="378" y="78"/>
                      </a:lnTo>
                      <a:lnTo>
                        <a:pt x="384" y="78"/>
                      </a:lnTo>
                      <a:lnTo>
                        <a:pt x="384" y="72"/>
                      </a:lnTo>
                      <a:lnTo>
                        <a:pt x="390" y="60"/>
                      </a:lnTo>
                      <a:lnTo>
                        <a:pt x="390" y="48"/>
                      </a:lnTo>
                      <a:lnTo>
                        <a:pt x="384" y="42"/>
                      </a:lnTo>
                      <a:lnTo>
                        <a:pt x="384" y="36"/>
                      </a:lnTo>
                      <a:lnTo>
                        <a:pt x="390" y="30"/>
                      </a:lnTo>
                      <a:lnTo>
                        <a:pt x="408" y="30"/>
                      </a:lnTo>
                      <a:lnTo>
                        <a:pt x="408" y="18"/>
                      </a:lnTo>
                      <a:lnTo>
                        <a:pt x="402" y="12"/>
                      </a:lnTo>
                      <a:lnTo>
                        <a:pt x="402" y="6"/>
                      </a:lnTo>
                      <a:lnTo>
                        <a:pt x="390" y="6"/>
                      </a:lnTo>
                      <a:lnTo>
                        <a:pt x="384" y="0"/>
                      </a:lnTo>
                      <a:lnTo>
                        <a:pt x="366" y="6"/>
                      </a:lnTo>
                      <a:lnTo>
                        <a:pt x="372" y="12"/>
                      </a:lnTo>
                      <a:lnTo>
                        <a:pt x="372" y="30"/>
                      </a:lnTo>
                      <a:lnTo>
                        <a:pt x="366" y="36"/>
                      </a:lnTo>
                      <a:lnTo>
                        <a:pt x="348" y="36"/>
                      </a:lnTo>
                      <a:lnTo>
                        <a:pt x="336" y="24"/>
                      </a:lnTo>
                      <a:lnTo>
                        <a:pt x="324" y="36"/>
                      </a:lnTo>
                      <a:lnTo>
                        <a:pt x="312" y="36"/>
                      </a:lnTo>
                      <a:lnTo>
                        <a:pt x="300" y="24"/>
                      </a:lnTo>
                      <a:lnTo>
                        <a:pt x="294" y="30"/>
                      </a:lnTo>
                      <a:lnTo>
                        <a:pt x="282" y="30"/>
                      </a:lnTo>
                      <a:lnTo>
                        <a:pt x="264" y="12"/>
                      </a:lnTo>
                      <a:lnTo>
                        <a:pt x="264" y="6"/>
                      </a:lnTo>
                      <a:lnTo>
                        <a:pt x="234" y="12"/>
                      </a:lnTo>
                      <a:lnTo>
                        <a:pt x="228" y="30"/>
                      </a:lnTo>
                      <a:lnTo>
                        <a:pt x="204" y="24"/>
                      </a:lnTo>
                      <a:lnTo>
                        <a:pt x="198" y="30"/>
                      </a:lnTo>
                      <a:lnTo>
                        <a:pt x="186" y="36"/>
                      </a:lnTo>
                      <a:lnTo>
                        <a:pt x="174" y="36"/>
                      </a:lnTo>
                      <a:lnTo>
                        <a:pt x="168" y="30"/>
                      </a:lnTo>
                      <a:lnTo>
                        <a:pt x="162" y="30"/>
                      </a:lnTo>
                      <a:lnTo>
                        <a:pt x="150" y="36"/>
                      </a:lnTo>
                      <a:lnTo>
                        <a:pt x="138" y="48"/>
                      </a:lnTo>
                      <a:lnTo>
                        <a:pt x="126" y="54"/>
                      </a:lnTo>
                      <a:lnTo>
                        <a:pt x="102" y="54"/>
                      </a:lnTo>
                      <a:lnTo>
                        <a:pt x="102" y="60"/>
                      </a:lnTo>
                      <a:lnTo>
                        <a:pt x="96" y="72"/>
                      </a:lnTo>
                      <a:lnTo>
                        <a:pt x="72" y="72"/>
                      </a:lnTo>
                      <a:lnTo>
                        <a:pt x="66" y="66"/>
                      </a:lnTo>
                      <a:lnTo>
                        <a:pt x="60" y="66"/>
                      </a:lnTo>
                      <a:lnTo>
                        <a:pt x="48" y="72"/>
                      </a:lnTo>
                      <a:lnTo>
                        <a:pt x="54" y="84"/>
                      </a:lnTo>
                      <a:lnTo>
                        <a:pt x="54" y="90"/>
                      </a:lnTo>
                      <a:lnTo>
                        <a:pt x="42" y="102"/>
                      </a:lnTo>
                      <a:lnTo>
                        <a:pt x="24" y="102"/>
                      </a:lnTo>
                      <a:lnTo>
                        <a:pt x="24" y="126"/>
                      </a:lnTo>
                      <a:lnTo>
                        <a:pt x="12" y="132"/>
                      </a:lnTo>
                      <a:lnTo>
                        <a:pt x="0" y="132"/>
                      </a:lnTo>
                      <a:lnTo>
                        <a:pt x="0" y="198"/>
                      </a:lnTo>
                      <a:lnTo>
                        <a:pt x="6" y="204"/>
                      </a:lnTo>
                      <a:lnTo>
                        <a:pt x="18" y="210"/>
                      </a:lnTo>
                      <a:lnTo>
                        <a:pt x="24" y="216"/>
                      </a:lnTo>
                      <a:lnTo>
                        <a:pt x="30" y="228"/>
                      </a:lnTo>
                      <a:lnTo>
                        <a:pt x="36" y="234"/>
                      </a:lnTo>
                      <a:lnTo>
                        <a:pt x="42" y="246"/>
                      </a:lnTo>
                      <a:lnTo>
                        <a:pt x="54" y="258"/>
                      </a:lnTo>
                      <a:lnTo>
                        <a:pt x="60" y="270"/>
                      </a:lnTo>
                      <a:lnTo>
                        <a:pt x="84" y="270"/>
                      </a:lnTo>
                      <a:lnTo>
                        <a:pt x="96" y="264"/>
                      </a:lnTo>
                      <a:lnTo>
                        <a:pt x="108" y="264"/>
                      </a:lnTo>
                      <a:close/>
                      <a:moveTo>
                        <a:pt x="396" y="252"/>
                      </a:moveTo>
                      <a:lnTo>
                        <a:pt x="372" y="252"/>
                      </a:lnTo>
                      <a:lnTo>
                        <a:pt x="372" y="270"/>
                      </a:lnTo>
                      <a:lnTo>
                        <a:pt x="384" y="294"/>
                      </a:lnTo>
                      <a:lnTo>
                        <a:pt x="396" y="252"/>
                      </a:lnTo>
                      <a:close/>
                      <a:moveTo>
                        <a:pt x="24" y="312"/>
                      </a:moveTo>
                      <a:lnTo>
                        <a:pt x="18" y="318"/>
                      </a:lnTo>
                      <a:lnTo>
                        <a:pt x="24" y="324"/>
                      </a:lnTo>
                      <a:lnTo>
                        <a:pt x="30" y="324"/>
                      </a:lnTo>
                      <a:lnTo>
                        <a:pt x="36" y="330"/>
                      </a:lnTo>
                      <a:lnTo>
                        <a:pt x="42" y="324"/>
                      </a:lnTo>
                      <a:lnTo>
                        <a:pt x="42" y="318"/>
                      </a:lnTo>
                      <a:lnTo>
                        <a:pt x="30" y="306"/>
                      </a:lnTo>
                      <a:lnTo>
                        <a:pt x="24" y="312"/>
                      </a:lnTo>
                      <a:close/>
                      <a:moveTo>
                        <a:pt x="378" y="390"/>
                      </a:moveTo>
                      <a:lnTo>
                        <a:pt x="378" y="408"/>
                      </a:lnTo>
                      <a:lnTo>
                        <a:pt x="390" y="390"/>
                      </a:lnTo>
                      <a:lnTo>
                        <a:pt x="378" y="390"/>
                      </a:lnTo>
                      <a:close/>
                      <a:moveTo>
                        <a:pt x="408" y="330"/>
                      </a:moveTo>
                      <a:lnTo>
                        <a:pt x="396" y="330"/>
                      </a:lnTo>
                      <a:lnTo>
                        <a:pt x="384" y="336"/>
                      </a:lnTo>
                      <a:lnTo>
                        <a:pt x="384" y="342"/>
                      </a:lnTo>
                      <a:lnTo>
                        <a:pt x="396" y="342"/>
                      </a:lnTo>
                      <a:lnTo>
                        <a:pt x="402" y="336"/>
                      </a:lnTo>
                      <a:lnTo>
                        <a:pt x="408" y="336"/>
                      </a:lnTo>
                      <a:lnTo>
                        <a:pt x="408" y="330"/>
                      </a:lnTo>
                      <a:close/>
                      <a:moveTo>
                        <a:pt x="396" y="192"/>
                      </a:moveTo>
                      <a:lnTo>
                        <a:pt x="372" y="198"/>
                      </a:lnTo>
                      <a:lnTo>
                        <a:pt x="372" y="210"/>
                      </a:lnTo>
                      <a:lnTo>
                        <a:pt x="390" y="210"/>
                      </a:lnTo>
                      <a:lnTo>
                        <a:pt x="396" y="216"/>
                      </a:lnTo>
                      <a:lnTo>
                        <a:pt x="396" y="222"/>
                      </a:lnTo>
                      <a:lnTo>
                        <a:pt x="414" y="222"/>
                      </a:lnTo>
                      <a:lnTo>
                        <a:pt x="414" y="210"/>
                      </a:lnTo>
                      <a:lnTo>
                        <a:pt x="396" y="192"/>
                      </a:lnTo>
                      <a:close/>
                      <a:moveTo>
                        <a:pt x="342" y="372"/>
                      </a:moveTo>
                      <a:lnTo>
                        <a:pt x="342" y="378"/>
                      </a:lnTo>
                      <a:lnTo>
                        <a:pt x="348" y="384"/>
                      </a:lnTo>
                      <a:lnTo>
                        <a:pt x="360" y="384"/>
                      </a:lnTo>
                      <a:lnTo>
                        <a:pt x="366" y="378"/>
                      </a:lnTo>
                      <a:lnTo>
                        <a:pt x="366" y="372"/>
                      </a:lnTo>
                      <a:lnTo>
                        <a:pt x="360" y="366"/>
                      </a:lnTo>
                      <a:lnTo>
                        <a:pt x="342" y="366"/>
                      </a:lnTo>
                      <a:lnTo>
                        <a:pt x="342" y="372"/>
                      </a:lnTo>
                      <a:close/>
                      <a:moveTo>
                        <a:pt x="444" y="312"/>
                      </a:moveTo>
                      <a:lnTo>
                        <a:pt x="432" y="312"/>
                      </a:lnTo>
                      <a:lnTo>
                        <a:pt x="432" y="330"/>
                      </a:lnTo>
                      <a:lnTo>
                        <a:pt x="444" y="336"/>
                      </a:lnTo>
                      <a:lnTo>
                        <a:pt x="450" y="330"/>
                      </a:lnTo>
                      <a:lnTo>
                        <a:pt x="450" y="318"/>
                      </a:lnTo>
                      <a:lnTo>
                        <a:pt x="444" y="312"/>
                      </a:lnTo>
                      <a:close/>
                      <a:moveTo>
                        <a:pt x="444" y="372"/>
                      </a:moveTo>
                      <a:lnTo>
                        <a:pt x="456" y="354"/>
                      </a:lnTo>
                      <a:lnTo>
                        <a:pt x="438" y="354"/>
                      </a:lnTo>
                      <a:lnTo>
                        <a:pt x="444" y="372"/>
                      </a:lnTo>
                      <a:close/>
                      <a:moveTo>
                        <a:pt x="276" y="222"/>
                      </a:moveTo>
                      <a:lnTo>
                        <a:pt x="276" y="240"/>
                      </a:lnTo>
                      <a:lnTo>
                        <a:pt x="288" y="240"/>
                      </a:lnTo>
                      <a:lnTo>
                        <a:pt x="276" y="222"/>
                      </a:lnTo>
                      <a:close/>
                      <a:moveTo>
                        <a:pt x="534" y="420"/>
                      </a:moveTo>
                      <a:lnTo>
                        <a:pt x="522" y="420"/>
                      </a:lnTo>
                      <a:lnTo>
                        <a:pt x="516" y="426"/>
                      </a:lnTo>
                      <a:lnTo>
                        <a:pt x="510" y="438"/>
                      </a:lnTo>
                      <a:lnTo>
                        <a:pt x="510" y="468"/>
                      </a:lnTo>
                      <a:lnTo>
                        <a:pt x="516" y="468"/>
                      </a:lnTo>
                      <a:lnTo>
                        <a:pt x="522" y="456"/>
                      </a:lnTo>
                      <a:lnTo>
                        <a:pt x="528" y="450"/>
                      </a:lnTo>
                      <a:lnTo>
                        <a:pt x="534" y="438"/>
                      </a:lnTo>
                      <a:lnTo>
                        <a:pt x="534" y="420"/>
                      </a:lnTo>
                      <a:close/>
                      <a:moveTo>
                        <a:pt x="462" y="384"/>
                      </a:moveTo>
                      <a:lnTo>
                        <a:pt x="456" y="408"/>
                      </a:lnTo>
                      <a:lnTo>
                        <a:pt x="498" y="378"/>
                      </a:lnTo>
                      <a:lnTo>
                        <a:pt x="486" y="372"/>
                      </a:lnTo>
                      <a:lnTo>
                        <a:pt x="462" y="384"/>
                      </a:lnTo>
                      <a:close/>
                      <a:moveTo>
                        <a:pt x="462" y="510"/>
                      </a:moveTo>
                      <a:lnTo>
                        <a:pt x="480" y="510"/>
                      </a:lnTo>
                      <a:lnTo>
                        <a:pt x="468" y="468"/>
                      </a:lnTo>
                      <a:lnTo>
                        <a:pt x="462" y="510"/>
                      </a:lnTo>
                      <a:close/>
                      <a:moveTo>
                        <a:pt x="276" y="330"/>
                      </a:moveTo>
                      <a:lnTo>
                        <a:pt x="270" y="336"/>
                      </a:lnTo>
                      <a:lnTo>
                        <a:pt x="270" y="348"/>
                      </a:lnTo>
                      <a:lnTo>
                        <a:pt x="276" y="348"/>
                      </a:lnTo>
                      <a:lnTo>
                        <a:pt x="288" y="336"/>
                      </a:lnTo>
                      <a:lnTo>
                        <a:pt x="282" y="330"/>
                      </a:lnTo>
                      <a:lnTo>
                        <a:pt x="276" y="330"/>
                      </a:lnTo>
                      <a:close/>
                      <a:moveTo>
                        <a:pt x="186" y="432"/>
                      </a:moveTo>
                      <a:lnTo>
                        <a:pt x="180" y="438"/>
                      </a:lnTo>
                      <a:lnTo>
                        <a:pt x="180" y="450"/>
                      </a:lnTo>
                      <a:lnTo>
                        <a:pt x="186" y="456"/>
                      </a:lnTo>
                      <a:lnTo>
                        <a:pt x="198" y="444"/>
                      </a:lnTo>
                      <a:lnTo>
                        <a:pt x="198" y="438"/>
                      </a:lnTo>
                      <a:lnTo>
                        <a:pt x="192" y="432"/>
                      </a:lnTo>
                      <a:lnTo>
                        <a:pt x="186" y="432"/>
                      </a:lnTo>
                      <a:close/>
                      <a:moveTo>
                        <a:pt x="384" y="528"/>
                      </a:moveTo>
                      <a:lnTo>
                        <a:pt x="378" y="528"/>
                      </a:lnTo>
                      <a:lnTo>
                        <a:pt x="378" y="516"/>
                      </a:lnTo>
                      <a:lnTo>
                        <a:pt x="372" y="510"/>
                      </a:lnTo>
                      <a:lnTo>
                        <a:pt x="342" y="510"/>
                      </a:lnTo>
                      <a:lnTo>
                        <a:pt x="306" y="504"/>
                      </a:lnTo>
                      <a:lnTo>
                        <a:pt x="276" y="504"/>
                      </a:lnTo>
                      <a:lnTo>
                        <a:pt x="246" y="486"/>
                      </a:lnTo>
                      <a:lnTo>
                        <a:pt x="228" y="504"/>
                      </a:lnTo>
                      <a:lnTo>
                        <a:pt x="234" y="510"/>
                      </a:lnTo>
                      <a:lnTo>
                        <a:pt x="246" y="516"/>
                      </a:lnTo>
                      <a:lnTo>
                        <a:pt x="252" y="522"/>
                      </a:lnTo>
                      <a:lnTo>
                        <a:pt x="258" y="516"/>
                      </a:lnTo>
                      <a:lnTo>
                        <a:pt x="264" y="528"/>
                      </a:lnTo>
                      <a:lnTo>
                        <a:pt x="300" y="528"/>
                      </a:lnTo>
                      <a:lnTo>
                        <a:pt x="312" y="552"/>
                      </a:lnTo>
                      <a:lnTo>
                        <a:pt x="354" y="546"/>
                      </a:lnTo>
                      <a:lnTo>
                        <a:pt x="354" y="540"/>
                      </a:lnTo>
                      <a:lnTo>
                        <a:pt x="402" y="540"/>
                      </a:lnTo>
                      <a:lnTo>
                        <a:pt x="414" y="528"/>
                      </a:lnTo>
                      <a:lnTo>
                        <a:pt x="414" y="522"/>
                      </a:lnTo>
                      <a:lnTo>
                        <a:pt x="408" y="516"/>
                      </a:lnTo>
                      <a:lnTo>
                        <a:pt x="402" y="516"/>
                      </a:lnTo>
                      <a:lnTo>
                        <a:pt x="396" y="522"/>
                      </a:lnTo>
                      <a:lnTo>
                        <a:pt x="390" y="522"/>
                      </a:lnTo>
                      <a:lnTo>
                        <a:pt x="384" y="528"/>
                      </a:lnTo>
                      <a:close/>
                      <a:moveTo>
                        <a:pt x="420" y="408"/>
                      </a:moveTo>
                      <a:lnTo>
                        <a:pt x="408" y="408"/>
                      </a:lnTo>
                      <a:lnTo>
                        <a:pt x="408" y="420"/>
                      </a:lnTo>
                      <a:lnTo>
                        <a:pt x="420" y="420"/>
                      </a:lnTo>
                      <a:lnTo>
                        <a:pt x="426" y="414"/>
                      </a:lnTo>
                      <a:lnTo>
                        <a:pt x="420" y="408"/>
                      </a:lnTo>
                      <a:close/>
                      <a:moveTo>
                        <a:pt x="114" y="276"/>
                      </a:moveTo>
                      <a:lnTo>
                        <a:pt x="90" y="288"/>
                      </a:lnTo>
                      <a:lnTo>
                        <a:pt x="84" y="288"/>
                      </a:lnTo>
                      <a:lnTo>
                        <a:pt x="66" y="312"/>
                      </a:lnTo>
                      <a:lnTo>
                        <a:pt x="96" y="336"/>
                      </a:lnTo>
                      <a:lnTo>
                        <a:pt x="96" y="348"/>
                      </a:lnTo>
                      <a:lnTo>
                        <a:pt x="90" y="366"/>
                      </a:lnTo>
                      <a:lnTo>
                        <a:pt x="90" y="384"/>
                      </a:lnTo>
                      <a:lnTo>
                        <a:pt x="96" y="390"/>
                      </a:lnTo>
                      <a:lnTo>
                        <a:pt x="108" y="396"/>
                      </a:lnTo>
                      <a:lnTo>
                        <a:pt x="114" y="396"/>
                      </a:lnTo>
                      <a:lnTo>
                        <a:pt x="114" y="390"/>
                      </a:lnTo>
                      <a:lnTo>
                        <a:pt x="126" y="378"/>
                      </a:lnTo>
                      <a:lnTo>
                        <a:pt x="132" y="378"/>
                      </a:lnTo>
                      <a:lnTo>
                        <a:pt x="156" y="420"/>
                      </a:lnTo>
                      <a:lnTo>
                        <a:pt x="162" y="390"/>
                      </a:lnTo>
                      <a:lnTo>
                        <a:pt x="180" y="414"/>
                      </a:lnTo>
                      <a:lnTo>
                        <a:pt x="204" y="420"/>
                      </a:lnTo>
                      <a:lnTo>
                        <a:pt x="186" y="402"/>
                      </a:lnTo>
                      <a:lnTo>
                        <a:pt x="192" y="396"/>
                      </a:lnTo>
                      <a:lnTo>
                        <a:pt x="192" y="372"/>
                      </a:lnTo>
                      <a:lnTo>
                        <a:pt x="186" y="366"/>
                      </a:lnTo>
                      <a:lnTo>
                        <a:pt x="180" y="354"/>
                      </a:lnTo>
                      <a:lnTo>
                        <a:pt x="174" y="348"/>
                      </a:lnTo>
                      <a:lnTo>
                        <a:pt x="168" y="336"/>
                      </a:lnTo>
                      <a:lnTo>
                        <a:pt x="168" y="330"/>
                      </a:lnTo>
                      <a:lnTo>
                        <a:pt x="186" y="330"/>
                      </a:lnTo>
                      <a:lnTo>
                        <a:pt x="198" y="336"/>
                      </a:lnTo>
                      <a:lnTo>
                        <a:pt x="210" y="348"/>
                      </a:lnTo>
                      <a:lnTo>
                        <a:pt x="222" y="342"/>
                      </a:lnTo>
                      <a:lnTo>
                        <a:pt x="210" y="336"/>
                      </a:lnTo>
                      <a:lnTo>
                        <a:pt x="204" y="324"/>
                      </a:lnTo>
                      <a:lnTo>
                        <a:pt x="192" y="318"/>
                      </a:lnTo>
                      <a:lnTo>
                        <a:pt x="186" y="312"/>
                      </a:lnTo>
                      <a:lnTo>
                        <a:pt x="174" y="306"/>
                      </a:lnTo>
                      <a:lnTo>
                        <a:pt x="156" y="294"/>
                      </a:lnTo>
                      <a:lnTo>
                        <a:pt x="138" y="288"/>
                      </a:lnTo>
                      <a:lnTo>
                        <a:pt x="126" y="282"/>
                      </a:lnTo>
                      <a:lnTo>
                        <a:pt x="120" y="276"/>
                      </a:lnTo>
                      <a:lnTo>
                        <a:pt x="114" y="276"/>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32" name="Germany" descr="© INSCALE GmbH, 15.06.2010"/>
                <p:cNvSpPr>
                  <a:spLocks/>
                </p:cNvSpPr>
                <p:nvPr/>
              </p:nvSpPr>
              <p:spPr bwMode="auto">
                <a:xfrm>
                  <a:off x="2770" y="1186"/>
                  <a:ext cx="144" cy="151"/>
                </a:xfrm>
                <a:custGeom>
                  <a:avLst/>
                  <a:gdLst>
                    <a:gd name="T0" fmla="*/ 2147483647 w 564"/>
                    <a:gd name="T1" fmla="*/ 2147483647 h 588"/>
                    <a:gd name="T2" fmla="*/ 2147483647 w 564"/>
                    <a:gd name="T3" fmla="*/ 2147483647 h 588"/>
                    <a:gd name="T4" fmla="*/ 2147483647 w 564"/>
                    <a:gd name="T5" fmla="*/ 2147483647 h 588"/>
                    <a:gd name="T6" fmla="*/ 2147483647 w 564"/>
                    <a:gd name="T7" fmla="*/ 2147483647 h 588"/>
                    <a:gd name="T8" fmla="*/ 2147483647 w 564"/>
                    <a:gd name="T9" fmla="*/ 2147483647 h 588"/>
                    <a:gd name="T10" fmla="*/ 2147483647 w 564"/>
                    <a:gd name="T11" fmla="*/ 2147483647 h 588"/>
                    <a:gd name="T12" fmla="*/ 2147483647 w 564"/>
                    <a:gd name="T13" fmla="*/ 2147483647 h 588"/>
                    <a:gd name="T14" fmla="*/ 2147483647 w 564"/>
                    <a:gd name="T15" fmla="*/ 2147483647 h 588"/>
                    <a:gd name="T16" fmla="*/ 2147483647 w 564"/>
                    <a:gd name="T17" fmla="*/ 2147483647 h 588"/>
                    <a:gd name="T18" fmla="*/ 2147483647 w 564"/>
                    <a:gd name="T19" fmla="*/ 2147483647 h 588"/>
                    <a:gd name="T20" fmla="*/ 2147483647 w 564"/>
                    <a:gd name="T21" fmla="*/ 2147483647 h 588"/>
                    <a:gd name="T22" fmla="*/ 2147483647 w 564"/>
                    <a:gd name="T23" fmla="*/ 2147483647 h 588"/>
                    <a:gd name="T24" fmla="*/ 2147483647 w 564"/>
                    <a:gd name="T25" fmla="*/ 2147483647 h 588"/>
                    <a:gd name="T26" fmla="*/ 2147483647 w 564"/>
                    <a:gd name="T27" fmla="*/ 2147483647 h 588"/>
                    <a:gd name="T28" fmla="*/ 2147483647 w 564"/>
                    <a:gd name="T29" fmla="*/ 2147483647 h 588"/>
                    <a:gd name="T30" fmla="*/ 2147483647 w 564"/>
                    <a:gd name="T31" fmla="*/ 2147483647 h 588"/>
                    <a:gd name="T32" fmla="*/ 2147483647 w 564"/>
                    <a:gd name="T33" fmla="*/ 2147483647 h 588"/>
                    <a:gd name="T34" fmla="*/ 2147483647 w 564"/>
                    <a:gd name="T35" fmla="*/ 2147483647 h 588"/>
                    <a:gd name="T36" fmla="*/ 2147483647 w 564"/>
                    <a:gd name="T37" fmla="*/ 2147483647 h 588"/>
                    <a:gd name="T38" fmla="*/ 2147483647 w 564"/>
                    <a:gd name="T39" fmla="*/ 2147483647 h 588"/>
                    <a:gd name="T40" fmla="*/ 2147483647 w 564"/>
                    <a:gd name="T41" fmla="*/ 2147483647 h 588"/>
                    <a:gd name="T42" fmla="*/ 2147483647 w 564"/>
                    <a:gd name="T43" fmla="*/ 2147483647 h 588"/>
                    <a:gd name="T44" fmla="*/ 2147483647 w 564"/>
                    <a:gd name="T45" fmla="*/ 2147483647 h 588"/>
                    <a:gd name="T46" fmla="*/ 2147483647 w 564"/>
                    <a:gd name="T47" fmla="*/ 2147483647 h 588"/>
                    <a:gd name="T48" fmla="*/ 2147483647 w 564"/>
                    <a:gd name="T49" fmla="*/ 2147483647 h 588"/>
                    <a:gd name="T50" fmla="*/ 2147483647 w 564"/>
                    <a:gd name="T51" fmla="*/ 2147483647 h 588"/>
                    <a:gd name="T52" fmla="*/ 2147483647 w 564"/>
                    <a:gd name="T53" fmla="*/ 2147483647 h 588"/>
                    <a:gd name="T54" fmla="*/ 2147483647 w 564"/>
                    <a:gd name="T55" fmla="*/ 2147483647 h 588"/>
                    <a:gd name="T56" fmla="*/ 2147483647 w 564"/>
                    <a:gd name="T57" fmla="*/ 2147483647 h 588"/>
                    <a:gd name="T58" fmla="*/ 2147483647 w 564"/>
                    <a:gd name="T59" fmla="*/ 2147483647 h 588"/>
                    <a:gd name="T60" fmla="*/ 2147483647 w 564"/>
                    <a:gd name="T61" fmla="*/ 2147483647 h 588"/>
                    <a:gd name="T62" fmla="*/ 2147483647 w 564"/>
                    <a:gd name="T63" fmla="*/ 2147483647 h 588"/>
                    <a:gd name="T64" fmla="*/ 2147483647 w 564"/>
                    <a:gd name="T65" fmla="*/ 2147483647 h 588"/>
                    <a:gd name="T66" fmla="*/ 2147483647 w 564"/>
                    <a:gd name="T67" fmla="*/ 2147483647 h 588"/>
                    <a:gd name="T68" fmla="*/ 2147483647 w 564"/>
                    <a:gd name="T69" fmla="*/ 2147483647 h 588"/>
                    <a:gd name="T70" fmla="*/ 2147483647 w 564"/>
                    <a:gd name="T71" fmla="*/ 2147483647 h 588"/>
                    <a:gd name="T72" fmla="*/ 2147483647 w 564"/>
                    <a:gd name="T73" fmla="*/ 2147483647 h 588"/>
                    <a:gd name="T74" fmla="*/ 2147483647 w 564"/>
                    <a:gd name="T75" fmla="*/ 2147483647 h 588"/>
                    <a:gd name="T76" fmla="*/ 2147483647 w 564"/>
                    <a:gd name="T77" fmla="*/ 2147483647 h 588"/>
                    <a:gd name="T78" fmla="*/ 2147483647 w 564"/>
                    <a:gd name="T79" fmla="*/ 2147483647 h 588"/>
                    <a:gd name="T80" fmla="*/ 2147483647 w 564"/>
                    <a:gd name="T81" fmla="*/ 2147483647 h 588"/>
                    <a:gd name="T82" fmla="*/ 2147483647 w 564"/>
                    <a:gd name="T83" fmla="*/ 0 h 588"/>
                    <a:gd name="T84" fmla="*/ 2147483647 w 564"/>
                    <a:gd name="T85" fmla="*/ 2147483647 h 588"/>
                    <a:gd name="T86" fmla="*/ 2147483647 w 564"/>
                    <a:gd name="T87" fmla="*/ 2147483647 h 588"/>
                    <a:gd name="T88" fmla="*/ 2147483647 w 564"/>
                    <a:gd name="T89" fmla="*/ 2147483647 h 588"/>
                    <a:gd name="T90" fmla="*/ 2147483647 w 564"/>
                    <a:gd name="T91" fmla="*/ 2147483647 h 588"/>
                    <a:gd name="T92" fmla="*/ 2147483647 w 564"/>
                    <a:gd name="T93" fmla="*/ 2147483647 h 588"/>
                    <a:gd name="T94" fmla="*/ 2147483647 w 564"/>
                    <a:gd name="T95" fmla="*/ 2147483647 h 588"/>
                    <a:gd name="T96" fmla="*/ 2147483647 w 564"/>
                    <a:gd name="T97" fmla="*/ 2147483647 h 588"/>
                    <a:gd name="T98" fmla="*/ 2147483647 w 564"/>
                    <a:gd name="T99" fmla="*/ 2147483647 h 588"/>
                    <a:gd name="T100" fmla="*/ 2147483647 w 564"/>
                    <a:gd name="T101" fmla="*/ 2147483647 h 588"/>
                    <a:gd name="T102" fmla="*/ 2147483647 w 564"/>
                    <a:gd name="T103" fmla="*/ 2147483647 h 588"/>
                    <a:gd name="T104" fmla="*/ 0 w 564"/>
                    <a:gd name="T105" fmla="*/ 2147483647 h 588"/>
                    <a:gd name="T106" fmla="*/ 2147483647 w 564"/>
                    <a:gd name="T107" fmla="*/ 2147483647 h 588"/>
                    <a:gd name="T108" fmla="*/ 2147483647 w 564"/>
                    <a:gd name="T109" fmla="*/ 2147483647 h 588"/>
                    <a:gd name="T110" fmla="*/ 2147483647 w 564"/>
                    <a:gd name="T111" fmla="*/ 2147483647 h 58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564"/>
                    <a:gd name="T169" fmla="*/ 0 h 588"/>
                    <a:gd name="T170" fmla="*/ 564 w 564"/>
                    <a:gd name="T171" fmla="*/ 588 h 58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564" h="588">
                      <a:moveTo>
                        <a:pt x="30" y="414"/>
                      </a:moveTo>
                      <a:lnTo>
                        <a:pt x="30" y="420"/>
                      </a:lnTo>
                      <a:lnTo>
                        <a:pt x="36" y="420"/>
                      </a:lnTo>
                      <a:lnTo>
                        <a:pt x="36" y="444"/>
                      </a:lnTo>
                      <a:lnTo>
                        <a:pt x="60" y="444"/>
                      </a:lnTo>
                      <a:lnTo>
                        <a:pt x="60" y="450"/>
                      </a:lnTo>
                      <a:lnTo>
                        <a:pt x="72" y="450"/>
                      </a:lnTo>
                      <a:lnTo>
                        <a:pt x="84" y="444"/>
                      </a:lnTo>
                      <a:lnTo>
                        <a:pt x="96" y="444"/>
                      </a:lnTo>
                      <a:lnTo>
                        <a:pt x="96" y="450"/>
                      </a:lnTo>
                      <a:lnTo>
                        <a:pt x="120" y="450"/>
                      </a:lnTo>
                      <a:lnTo>
                        <a:pt x="138" y="456"/>
                      </a:lnTo>
                      <a:lnTo>
                        <a:pt x="132" y="468"/>
                      </a:lnTo>
                      <a:lnTo>
                        <a:pt x="114" y="486"/>
                      </a:lnTo>
                      <a:lnTo>
                        <a:pt x="114" y="498"/>
                      </a:lnTo>
                      <a:lnTo>
                        <a:pt x="108" y="510"/>
                      </a:lnTo>
                      <a:lnTo>
                        <a:pt x="102" y="516"/>
                      </a:lnTo>
                      <a:lnTo>
                        <a:pt x="96" y="528"/>
                      </a:lnTo>
                      <a:lnTo>
                        <a:pt x="96" y="570"/>
                      </a:lnTo>
                      <a:lnTo>
                        <a:pt x="132" y="570"/>
                      </a:lnTo>
                      <a:lnTo>
                        <a:pt x="150" y="564"/>
                      </a:lnTo>
                      <a:lnTo>
                        <a:pt x="156" y="570"/>
                      </a:lnTo>
                      <a:lnTo>
                        <a:pt x="150" y="564"/>
                      </a:lnTo>
                      <a:lnTo>
                        <a:pt x="150" y="552"/>
                      </a:lnTo>
                      <a:lnTo>
                        <a:pt x="156" y="546"/>
                      </a:lnTo>
                      <a:lnTo>
                        <a:pt x="162" y="546"/>
                      </a:lnTo>
                      <a:lnTo>
                        <a:pt x="174" y="552"/>
                      </a:lnTo>
                      <a:lnTo>
                        <a:pt x="180" y="558"/>
                      </a:lnTo>
                      <a:lnTo>
                        <a:pt x="192" y="558"/>
                      </a:lnTo>
                      <a:lnTo>
                        <a:pt x="210" y="564"/>
                      </a:lnTo>
                      <a:lnTo>
                        <a:pt x="216" y="576"/>
                      </a:lnTo>
                      <a:lnTo>
                        <a:pt x="252" y="576"/>
                      </a:lnTo>
                      <a:lnTo>
                        <a:pt x="258" y="582"/>
                      </a:lnTo>
                      <a:lnTo>
                        <a:pt x="258" y="588"/>
                      </a:lnTo>
                      <a:lnTo>
                        <a:pt x="270" y="588"/>
                      </a:lnTo>
                      <a:lnTo>
                        <a:pt x="276" y="582"/>
                      </a:lnTo>
                      <a:lnTo>
                        <a:pt x="276" y="570"/>
                      </a:lnTo>
                      <a:lnTo>
                        <a:pt x="294" y="570"/>
                      </a:lnTo>
                      <a:lnTo>
                        <a:pt x="312" y="588"/>
                      </a:lnTo>
                      <a:lnTo>
                        <a:pt x="330" y="588"/>
                      </a:lnTo>
                      <a:lnTo>
                        <a:pt x="336" y="582"/>
                      </a:lnTo>
                      <a:lnTo>
                        <a:pt x="354" y="570"/>
                      </a:lnTo>
                      <a:lnTo>
                        <a:pt x="372" y="570"/>
                      </a:lnTo>
                      <a:lnTo>
                        <a:pt x="390" y="558"/>
                      </a:lnTo>
                      <a:lnTo>
                        <a:pt x="402" y="564"/>
                      </a:lnTo>
                      <a:lnTo>
                        <a:pt x="420" y="570"/>
                      </a:lnTo>
                      <a:lnTo>
                        <a:pt x="432" y="582"/>
                      </a:lnTo>
                      <a:lnTo>
                        <a:pt x="438" y="582"/>
                      </a:lnTo>
                      <a:lnTo>
                        <a:pt x="438" y="540"/>
                      </a:lnTo>
                      <a:lnTo>
                        <a:pt x="426" y="540"/>
                      </a:lnTo>
                      <a:lnTo>
                        <a:pt x="426" y="534"/>
                      </a:lnTo>
                      <a:lnTo>
                        <a:pt x="432" y="528"/>
                      </a:lnTo>
                      <a:lnTo>
                        <a:pt x="432" y="522"/>
                      </a:lnTo>
                      <a:lnTo>
                        <a:pt x="438" y="516"/>
                      </a:lnTo>
                      <a:lnTo>
                        <a:pt x="456" y="516"/>
                      </a:lnTo>
                      <a:lnTo>
                        <a:pt x="462" y="522"/>
                      </a:lnTo>
                      <a:lnTo>
                        <a:pt x="468" y="522"/>
                      </a:lnTo>
                      <a:lnTo>
                        <a:pt x="468" y="504"/>
                      </a:lnTo>
                      <a:lnTo>
                        <a:pt x="462" y="492"/>
                      </a:lnTo>
                      <a:lnTo>
                        <a:pt x="480" y="492"/>
                      </a:lnTo>
                      <a:lnTo>
                        <a:pt x="486" y="474"/>
                      </a:lnTo>
                      <a:lnTo>
                        <a:pt x="486" y="462"/>
                      </a:lnTo>
                      <a:lnTo>
                        <a:pt x="480" y="462"/>
                      </a:lnTo>
                      <a:lnTo>
                        <a:pt x="474" y="456"/>
                      </a:lnTo>
                      <a:lnTo>
                        <a:pt x="462" y="456"/>
                      </a:lnTo>
                      <a:lnTo>
                        <a:pt x="456" y="444"/>
                      </a:lnTo>
                      <a:lnTo>
                        <a:pt x="450" y="444"/>
                      </a:lnTo>
                      <a:lnTo>
                        <a:pt x="444" y="432"/>
                      </a:lnTo>
                      <a:lnTo>
                        <a:pt x="432" y="432"/>
                      </a:lnTo>
                      <a:lnTo>
                        <a:pt x="420" y="426"/>
                      </a:lnTo>
                      <a:lnTo>
                        <a:pt x="420" y="420"/>
                      </a:lnTo>
                      <a:lnTo>
                        <a:pt x="414" y="420"/>
                      </a:lnTo>
                      <a:lnTo>
                        <a:pt x="408" y="408"/>
                      </a:lnTo>
                      <a:lnTo>
                        <a:pt x="396" y="396"/>
                      </a:lnTo>
                      <a:lnTo>
                        <a:pt x="396" y="390"/>
                      </a:lnTo>
                      <a:lnTo>
                        <a:pt x="402" y="390"/>
                      </a:lnTo>
                      <a:lnTo>
                        <a:pt x="408" y="384"/>
                      </a:lnTo>
                      <a:lnTo>
                        <a:pt x="396" y="372"/>
                      </a:lnTo>
                      <a:lnTo>
                        <a:pt x="390" y="372"/>
                      </a:lnTo>
                      <a:lnTo>
                        <a:pt x="384" y="366"/>
                      </a:lnTo>
                      <a:lnTo>
                        <a:pt x="384" y="354"/>
                      </a:lnTo>
                      <a:lnTo>
                        <a:pt x="390" y="354"/>
                      </a:lnTo>
                      <a:lnTo>
                        <a:pt x="390" y="360"/>
                      </a:lnTo>
                      <a:lnTo>
                        <a:pt x="402" y="360"/>
                      </a:lnTo>
                      <a:lnTo>
                        <a:pt x="402" y="354"/>
                      </a:lnTo>
                      <a:lnTo>
                        <a:pt x="414" y="354"/>
                      </a:lnTo>
                      <a:lnTo>
                        <a:pt x="414" y="348"/>
                      </a:lnTo>
                      <a:lnTo>
                        <a:pt x="420" y="342"/>
                      </a:lnTo>
                      <a:lnTo>
                        <a:pt x="426" y="342"/>
                      </a:lnTo>
                      <a:lnTo>
                        <a:pt x="438" y="348"/>
                      </a:lnTo>
                      <a:lnTo>
                        <a:pt x="450" y="336"/>
                      </a:lnTo>
                      <a:lnTo>
                        <a:pt x="468" y="330"/>
                      </a:lnTo>
                      <a:lnTo>
                        <a:pt x="468" y="324"/>
                      </a:lnTo>
                      <a:lnTo>
                        <a:pt x="492" y="324"/>
                      </a:lnTo>
                      <a:lnTo>
                        <a:pt x="492" y="318"/>
                      </a:lnTo>
                      <a:lnTo>
                        <a:pt x="510" y="318"/>
                      </a:lnTo>
                      <a:lnTo>
                        <a:pt x="510" y="312"/>
                      </a:lnTo>
                      <a:lnTo>
                        <a:pt x="516" y="306"/>
                      </a:lnTo>
                      <a:lnTo>
                        <a:pt x="522" y="306"/>
                      </a:lnTo>
                      <a:lnTo>
                        <a:pt x="528" y="300"/>
                      </a:lnTo>
                      <a:lnTo>
                        <a:pt x="540" y="312"/>
                      </a:lnTo>
                      <a:lnTo>
                        <a:pt x="552" y="312"/>
                      </a:lnTo>
                      <a:lnTo>
                        <a:pt x="558" y="300"/>
                      </a:lnTo>
                      <a:lnTo>
                        <a:pt x="558" y="294"/>
                      </a:lnTo>
                      <a:lnTo>
                        <a:pt x="564" y="288"/>
                      </a:lnTo>
                      <a:lnTo>
                        <a:pt x="564" y="282"/>
                      </a:lnTo>
                      <a:lnTo>
                        <a:pt x="552" y="282"/>
                      </a:lnTo>
                      <a:lnTo>
                        <a:pt x="558" y="276"/>
                      </a:lnTo>
                      <a:lnTo>
                        <a:pt x="558" y="264"/>
                      </a:lnTo>
                      <a:lnTo>
                        <a:pt x="552" y="264"/>
                      </a:lnTo>
                      <a:lnTo>
                        <a:pt x="546" y="270"/>
                      </a:lnTo>
                      <a:lnTo>
                        <a:pt x="546" y="252"/>
                      </a:lnTo>
                      <a:lnTo>
                        <a:pt x="540" y="246"/>
                      </a:lnTo>
                      <a:lnTo>
                        <a:pt x="534" y="246"/>
                      </a:lnTo>
                      <a:lnTo>
                        <a:pt x="528" y="240"/>
                      </a:lnTo>
                      <a:lnTo>
                        <a:pt x="528" y="234"/>
                      </a:lnTo>
                      <a:lnTo>
                        <a:pt x="540" y="228"/>
                      </a:lnTo>
                      <a:lnTo>
                        <a:pt x="546" y="222"/>
                      </a:lnTo>
                      <a:lnTo>
                        <a:pt x="540" y="216"/>
                      </a:lnTo>
                      <a:lnTo>
                        <a:pt x="534" y="216"/>
                      </a:lnTo>
                      <a:lnTo>
                        <a:pt x="540" y="210"/>
                      </a:lnTo>
                      <a:lnTo>
                        <a:pt x="540" y="204"/>
                      </a:lnTo>
                      <a:lnTo>
                        <a:pt x="528" y="204"/>
                      </a:lnTo>
                      <a:lnTo>
                        <a:pt x="528" y="192"/>
                      </a:lnTo>
                      <a:lnTo>
                        <a:pt x="534" y="192"/>
                      </a:lnTo>
                      <a:lnTo>
                        <a:pt x="534" y="174"/>
                      </a:lnTo>
                      <a:lnTo>
                        <a:pt x="522" y="174"/>
                      </a:lnTo>
                      <a:lnTo>
                        <a:pt x="516" y="168"/>
                      </a:lnTo>
                      <a:lnTo>
                        <a:pt x="510" y="168"/>
                      </a:lnTo>
                      <a:lnTo>
                        <a:pt x="504" y="162"/>
                      </a:lnTo>
                      <a:lnTo>
                        <a:pt x="504" y="150"/>
                      </a:lnTo>
                      <a:lnTo>
                        <a:pt x="510" y="150"/>
                      </a:lnTo>
                      <a:lnTo>
                        <a:pt x="522" y="138"/>
                      </a:lnTo>
                      <a:lnTo>
                        <a:pt x="522" y="120"/>
                      </a:lnTo>
                      <a:lnTo>
                        <a:pt x="516" y="114"/>
                      </a:lnTo>
                      <a:lnTo>
                        <a:pt x="510" y="114"/>
                      </a:lnTo>
                      <a:lnTo>
                        <a:pt x="510" y="96"/>
                      </a:lnTo>
                      <a:lnTo>
                        <a:pt x="504" y="90"/>
                      </a:lnTo>
                      <a:lnTo>
                        <a:pt x="486" y="84"/>
                      </a:lnTo>
                      <a:lnTo>
                        <a:pt x="486" y="78"/>
                      </a:lnTo>
                      <a:lnTo>
                        <a:pt x="480" y="66"/>
                      </a:lnTo>
                      <a:lnTo>
                        <a:pt x="474" y="60"/>
                      </a:lnTo>
                      <a:lnTo>
                        <a:pt x="456" y="60"/>
                      </a:lnTo>
                      <a:lnTo>
                        <a:pt x="450" y="54"/>
                      </a:lnTo>
                      <a:lnTo>
                        <a:pt x="444" y="54"/>
                      </a:lnTo>
                      <a:lnTo>
                        <a:pt x="438" y="48"/>
                      </a:lnTo>
                      <a:lnTo>
                        <a:pt x="426" y="48"/>
                      </a:lnTo>
                      <a:lnTo>
                        <a:pt x="420" y="42"/>
                      </a:lnTo>
                      <a:lnTo>
                        <a:pt x="396" y="42"/>
                      </a:lnTo>
                      <a:lnTo>
                        <a:pt x="384" y="54"/>
                      </a:lnTo>
                      <a:lnTo>
                        <a:pt x="342" y="54"/>
                      </a:lnTo>
                      <a:lnTo>
                        <a:pt x="342" y="72"/>
                      </a:lnTo>
                      <a:lnTo>
                        <a:pt x="300" y="72"/>
                      </a:lnTo>
                      <a:lnTo>
                        <a:pt x="300" y="60"/>
                      </a:lnTo>
                      <a:lnTo>
                        <a:pt x="312" y="48"/>
                      </a:lnTo>
                      <a:lnTo>
                        <a:pt x="312" y="42"/>
                      </a:lnTo>
                      <a:lnTo>
                        <a:pt x="318" y="30"/>
                      </a:lnTo>
                      <a:lnTo>
                        <a:pt x="294" y="42"/>
                      </a:lnTo>
                      <a:lnTo>
                        <a:pt x="252" y="36"/>
                      </a:lnTo>
                      <a:lnTo>
                        <a:pt x="246" y="30"/>
                      </a:lnTo>
                      <a:lnTo>
                        <a:pt x="246" y="18"/>
                      </a:lnTo>
                      <a:lnTo>
                        <a:pt x="240" y="6"/>
                      </a:lnTo>
                      <a:lnTo>
                        <a:pt x="234" y="6"/>
                      </a:lnTo>
                      <a:lnTo>
                        <a:pt x="234" y="12"/>
                      </a:lnTo>
                      <a:lnTo>
                        <a:pt x="228" y="6"/>
                      </a:lnTo>
                      <a:lnTo>
                        <a:pt x="204" y="6"/>
                      </a:lnTo>
                      <a:lnTo>
                        <a:pt x="198" y="0"/>
                      </a:lnTo>
                      <a:lnTo>
                        <a:pt x="168" y="0"/>
                      </a:lnTo>
                      <a:lnTo>
                        <a:pt x="192" y="36"/>
                      </a:lnTo>
                      <a:lnTo>
                        <a:pt x="180" y="48"/>
                      </a:lnTo>
                      <a:lnTo>
                        <a:pt x="198" y="72"/>
                      </a:lnTo>
                      <a:lnTo>
                        <a:pt x="216" y="90"/>
                      </a:lnTo>
                      <a:lnTo>
                        <a:pt x="186" y="78"/>
                      </a:lnTo>
                      <a:lnTo>
                        <a:pt x="162" y="84"/>
                      </a:lnTo>
                      <a:lnTo>
                        <a:pt x="162" y="108"/>
                      </a:lnTo>
                      <a:lnTo>
                        <a:pt x="132" y="108"/>
                      </a:lnTo>
                      <a:lnTo>
                        <a:pt x="126" y="96"/>
                      </a:lnTo>
                      <a:lnTo>
                        <a:pt x="84" y="96"/>
                      </a:lnTo>
                      <a:lnTo>
                        <a:pt x="84" y="126"/>
                      </a:lnTo>
                      <a:lnTo>
                        <a:pt x="90" y="126"/>
                      </a:lnTo>
                      <a:lnTo>
                        <a:pt x="84" y="132"/>
                      </a:lnTo>
                      <a:lnTo>
                        <a:pt x="90" y="144"/>
                      </a:lnTo>
                      <a:lnTo>
                        <a:pt x="78" y="150"/>
                      </a:lnTo>
                      <a:lnTo>
                        <a:pt x="72" y="150"/>
                      </a:lnTo>
                      <a:lnTo>
                        <a:pt x="72" y="168"/>
                      </a:lnTo>
                      <a:lnTo>
                        <a:pt x="78" y="174"/>
                      </a:lnTo>
                      <a:lnTo>
                        <a:pt x="66" y="174"/>
                      </a:lnTo>
                      <a:lnTo>
                        <a:pt x="54" y="180"/>
                      </a:lnTo>
                      <a:lnTo>
                        <a:pt x="48" y="180"/>
                      </a:lnTo>
                      <a:lnTo>
                        <a:pt x="48" y="186"/>
                      </a:lnTo>
                      <a:lnTo>
                        <a:pt x="54" y="192"/>
                      </a:lnTo>
                      <a:lnTo>
                        <a:pt x="60" y="192"/>
                      </a:lnTo>
                      <a:lnTo>
                        <a:pt x="72" y="204"/>
                      </a:lnTo>
                      <a:lnTo>
                        <a:pt x="72" y="210"/>
                      </a:lnTo>
                      <a:lnTo>
                        <a:pt x="66" y="210"/>
                      </a:lnTo>
                      <a:lnTo>
                        <a:pt x="60" y="216"/>
                      </a:lnTo>
                      <a:lnTo>
                        <a:pt x="54" y="228"/>
                      </a:lnTo>
                      <a:lnTo>
                        <a:pt x="48" y="228"/>
                      </a:lnTo>
                      <a:lnTo>
                        <a:pt x="42" y="234"/>
                      </a:lnTo>
                      <a:lnTo>
                        <a:pt x="42" y="240"/>
                      </a:lnTo>
                      <a:lnTo>
                        <a:pt x="18" y="240"/>
                      </a:lnTo>
                      <a:lnTo>
                        <a:pt x="12" y="234"/>
                      </a:lnTo>
                      <a:lnTo>
                        <a:pt x="6" y="234"/>
                      </a:lnTo>
                      <a:lnTo>
                        <a:pt x="12" y="258"/>
                      </a:lnTo>
                      <a:lnTo>
                        <a:pt x="12" y="264"/>
                      </a:lnTo>
                      <a:lnTo>
                        <a:pt x="18" y="270"/>
                      </a:lnTo>
                      <a:lnTo>
                        <a:pt x="18" y="276"/>
                      </a:lnTo>
                      <a:lnTo>
                        <a:pt x="6" y="282"/>
                      </a:lnTo>
                      <a:lnTo>
                        <a:pt x="0" y="288"/>
                      </a:lnTo>
                      <a:lnTo>
                        <a:pt x="6" y="294"/>
                      </a:lnTo>
                      <a:lnTo>
                        <a:pt x="6" y="306"/>
                      </a:lnTo>
                      <a:lnTo>
                        <a:pt x="0" y="312"/>
                      </a:lnTo>
                      <a:lnTo>
                        <a:pt x="0" y="324"/>
                      </a:lnTo>
                      <a:lnTo>
                        <a:pt x="12" y="324"/>
                      </a:lnTo>
                      <a:lnTo>
                        <a:pt x="24" y="336"/>
                      </a:lnTo>
                      <a:lnTo>
                        <a:pt x="24" y="354"/>
                      </a:lnTo>
                      <a:lnTo>
                        <a:pt x="30" y="360"/>
                      </a:lnTo>
                      <a:lnTo>
                        <a:pt x="18" y="360"/>
                      </a:lnTo>
                      <a:lnTo>
                        <a:pt x="12" y="366"/>
                      </a:lnTo>
                      <a:lnTo>
                        <a:pt x="12" y="384"/>
                      </a:lnTo>
                      <a:lnTo>
                        <a:pt x="18" y="390"/>
                      </a:lnTo>
                      <a:lnTo>
                        <a:pt x="24" y="390"/>
                      </a:lnTo>
                      <a:lnTo>
                        <a:pt x="36" y="396"/>
                      </a:lnTo>
                      <a:lnTo>
                        <a:pt x="36" y="408"/>
                      </a:lnTo>
                      <a:lnTo>
                        <a:pt x="30" y="414"/>
                      </a:lnTo>
                      <a:close/>
                    </a:path>
                  </a:pathLst>
                </a:custGeom>
                <a:solidFill>
                  <a:srgbClr val="645746">
                    <a:lumMod val="40000"/>
                    <a:lumOff val="60000"/>
                  </a:srgbClr>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33" name="France" descr="© INSCALE GmbH, 15.06.2010"/>
                <p:cNvSpPr>
                  <a:spLocks noEditPoints="1"/>
                </p:cNvSpPr>
                <p:nvPr/>
              </p:nvSpPr>
              <p:spPr bwMode="auto">
                <a:xfrm>
                  <a:off x="2595" y="1259"/>
                  <a:ext cx="233" cy="201"/>
                </a:xfrm>
                <a:custGeom>
                  <a:avLst/>
                  <a:gdLst>
                    <a:gd name="T0" fmla="*/ 589681941 w 230"/>
                    <a:gd name="T1" fmla="*/ 431117225 h 198"/>
                    <a:gd name="T2" fmla="*/ 568990789 w 230"/>
                    <a:gd name="T3" fmla="*/ 446700914 h 198"/>
                    <a:gd name="T4" fmla="*/ 563818806 w 230"/>
                    <a:gd name="T5" fmla="*/ 483059093 h 198"/>
                    <a:gd name="T6" fmla="*/ 563818806 w 230"/>
                    <a:gd name="T7" fmla="*/ 503836808 h 198"/>
                    <a:gd name="T8" fmla="*/ 594853925 w 230"/>
                    <a:gd name="T9" fmla="*/ 498642782 h 198"/>
                    <a:gd name="T10" fmla="*/ 594853925 w 230"/>
                    <a:gd name="T11" fmla="*/ 446700914 h 198"/>
                    <a:gd name="T12" fmla="*/ 496573367 w 230"/>
                    <a:gd name="T13" fmla="*/ 103883762 h 198"/>
                    <a:gd name="T14" fmla="*/ 475883823 w 230"/>
                    <a:gd name="T15" fmla="*/ 88301685 h 198"/>
                    <a:gd name="T16" fmla="*/ 450020688 w 230"/>
                    <a:gd name="T17" fmla="*/ 88301685 h 198"/>
                    <a:gd name="T18" fmla="*/ 418983860 w 230"/>
                    <a:gd name="T19" fmla="*/ 72717996 h 198"/>
                    <a:gd name="T20" fmla="*/ 393120724 w 230"/>
                    <a:gd name="T21" fmla="*/ 62329945 h 198"/>
                    <a:gd name="T22" fmla="*/ 367257589 w 230"/>
                    <a:gd name="T23" fmla="*/ 36359804 h 198"/>
                    <a:gd name="T24" fmla="*/ 325876894 w 230"/>
                    <a:gd name="T25" fmla="*/ 15582083 h 198"/>
                    <a:gd name="T26" fmla="*/ 289668183 w 230"/>
                    <a:gd name="T27" fmla="*/ 5194027 h 198"/>
                    <a:gd name="T28" fmla="*/ 268977031 w 230"/>
                    <a:gd name="T29" fmla="*/ 20776109 h 198"/>
                    <a:gd name="T30" fmla="*/ 268977031 w 230"/>
                    <a:gd name="T31" fmla="*/ 57135919 h 198"/>
                    <a:gd name="T32" fmla="*/ 222424352 w 230"/>
                    <a:gd name="T33" fmla="*/ 88301685 h 198"/>
                    <a:gd name="T34" fmla="*/ 175870015 w 230"/>
                    <a:gd name="T35" fmla="*/ 98689736 h 198"/>
                    <a:gd name="T36" fmla="*/ 144833287 w 230"/>
                    <a:gd name="T37" fmla="*/ 72717996 h 198"/>
                    <a:gd name="T38" fmla="*/ 139661303 w 230"/>
                    <a:gd name="T39" fmla="*/ 88301685 h 198"/>
                    <a:gd name="T40" fmla="*/ 144833287 w 230"/>
                    <a:gd name="T41" fmla="*/ 124659890 h 198"/>
                    <a:gd name="T42" fmla="*/ 98280583 w 230"/>
                    <a:gd name="T43" fmla="*/ 140243578 h 198"/>
                    <a:gd name="T44" fmla="*/ 77589432 w 230"/>
                    <a:gd name="T45" fmla="*/ 119465864 h 198"/>
                    <a:gd name="T46" fmla="*/ 51726283 w 230"/>
                    <a:gd name="T47" fmla="*/ 124659890 h 198"/>
                    <a:gd name="T48" fmla="*/ 15517566 w 230"/>
                    <a:gd name="T49" fmla="*/ 135049553 h 198"/>
                    <a:gd name="T50" fmla="*/ 20691158 w 230"/>
                    <a:gd name="T51" fmla="*/ 145437604 h 198"/>
                    <a:gd name="T52" fmla="*/ 5171985 w 230"/>
                    <a:gd name="T53" fmla="*/ 155825655 h 198"/>
                    <a:gd name="T54" fmla="*/ 31035132 w 230"/>
                    <a:gd name="T55" fmla="*/ 171407732 h 198"/>
                    <a:gd name="T56" fmla="*/ 98280583 w 230"/>
                    <a:gd name="T57" fmla="*/ 197379472 h 198"/>
                    <a:gd name="T58" fmla="*/ 113798168 w 230"/>
                    <a:gd name="T59" fmla="*/ 223349651 h 198"/>
                    <a:gd name="T60" fmla="*/ 150006879 w 230"/>
                    <a:gd name="T61" fmla="*/ 275291519 h 198"/>
                    <a:gd name="T62" fmla="*/ 150006879 w 230"/>
                    <a:gd name="T63" fmla="*/ 306457285 h 198"/>
                    <a:gd name="T64" fmla="*/ 134489320 w 230"/>
                    <a:gd name="T65" fmla="*/ 373981230 h 198"/>
                    <a:gd name="T66" fmla="*/ 124143744 w 230"/>
                    <a:gd name="T67" fmla="*/ 394758945 h 198"/>
                    <a:gd name="T68" fmla="*/ 118970152 w 230"/>
                    <a:gd name="T69" fmla="*/ 415535047 h 198"/>
                    <a:gd name="T70" fmla="*/ 134489320 w 230"/>
                    <a:gd name="T71" fmla="*/ 420729073 h 198"/>
                    <a:gd name="T72" fmla="*/ 170698031 w 230"/>
                    <a:gd name="T73" fmla="*/ 431117225 h 198"/>
                    <a:gd name="T74" fmla="*/ 201733150 w 230"/>
                    <a:gd name="T75" fmla="*/ 446700914 h 198"/>
                    <a:gd name="T76" fmla="*/ 232768320 w 230"/>
                    <a:gd name="T77" fmla="*/ 431117225 h 198"/>
                    <a:gd name="T78" fmla="*/ 248287487 w 230"/>
                    <a:gd name="T79" fmla="*/ 446700914 h 198"/>
                    <a:gd name="T80" fmla="*/ 289668183 w 230"/>
                    <a:gd name="T81" fmla="*/ 457088965 h 198"/>
                    <a:gd name="T82" fmla="*/ 305185742 w 230"/>
                    <a:gd name="T83" fmla="*/ 451894939 h 198"/>
                    <a:gd name="T84" fmla="*/ 336222470 w 230"/>
                    <a:gd name="T85" fmla="*/ 415535047 h 198"/>
                    <a:gd name="T86" fmla="*/ 362085605 w 230"/>
                    <a:gd name="T87" fmla="*/ 394758945 h 198"/>
                    <a:gd name="T88" fmla="*/ 393120724 w 230"/>
                    <a:gd name="T89" fmla="*/ 405146996 h 198"/>
                    <a:gd name="T90" fmla="*/ 439675112 w 230"/>
                    <a:gd name="T91" fmla="*/ 420729073 h 198"/>
                    <a:gd name="T92" fmla="*/ 475883823 w 230"/>
                    <a:gd name="T93" fmla="*/ 415535047 h 198"/>
                    <a:gd name="T94" fmla="*/ 506918943 w 230"/>
                    <a:gd name="T95" fmla="*/ 384369282 h 198"/>
                    <a:gd name="T96" fmla="*/ 496573367 w 230"/>
                    <a:gd name="T97" fmla="*/ 363593179 h 198"/>
                    <a:gd name="T98" fmla="*/ 481055807 w 230"/>
                    <a:gd name="T99" fmla="*/ 353205128 h 198"/>
                    <a:gd name="T100" fmla="*/ 491401383 w 230"/>
                    <a:gd name="T101" fmla="*/ 337623051 h 198"/>
                    <a:gd name="T102" fmla="*/ 470710231 w 230"/>
                    <a:gd name="T103" fmla="*/ 311651311 h 198"/>
                    <a:gd name="T104" fmla="*/ 481055807 w 230"/>
                    <a:gd name="T105" fmla="*/ 280485545 h 198"/>
                    <a:gd name="T106" fmla="*/ 481055807 w 230"/>
                    <a:gd name="T107" fmla="*/ 259709442 h 198"/>
                    <a:gd name="T108" fmla="*/ 455192672 w 230"/>
                    <a:gd name="T109" fmla="*/ 259709442 h 198"/>
                    <a:gd name="T110" fmla="*/ 450020688 w 230"/>
                    <a:gd name="T111" fmla="*/ 244127365 h 198"/>
                    <a:gd name="T112" fmla="*/ 470710231 w 230"/>
                    <a:gd name="T113" fmla="*/ 212961600 h 198"/>
                    <a:gd name="T114" fmla="*/ 496573367 w 230"/>
                    <a:gd name="T115" fmla="*/ 197379472 h 198"/>
                    <a:gd name="T116" fmla="*/ 512090926 w 230"/>
                    <a:gd name="T117" fmla="*/ 155825655 h 198"/>
                    <a:gd name="T118" fmla="*/ 527610094 w 230"/>
                    <a:gd name="T119" fmla="*/ 129855527 h 198"/>
                    <a:gd name="T120" fmla="*/ 512090926 w 230"/>
                    <a:gd name="T121" fmla="*/ 103883762 h 19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30"/>
                    <a:gd name="T184" fmla="*/ 0 h 198"/>
                    <a:gd name="T185" fmla="*/ 230 w 230"/>
                    <a:gd name="T186" fmla="*/ 198 h 19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30" h="198">
                      <a:moveTo>
                        <a:pt x="230" y="172"/>
                      </a:moveTo>
                      <a:lnTo>
                        <a:pt x="230" y="172"/>
                      </a:lnTo>
                      <a:lnTo>
                        <a:pt x="230" y="166"/>
                      </a:lnTo>
                      <a:lnTo>
                        <a:pt x="228" y="166"/>
                      </a:lnTo>
                      <a:lnTo>
                        <a:pt x="224" y="168"/>
                      </a:lnTo>
                      <a:lnTo>
                        <a:pt x="224" y="170"/>
                      </a:lnTo>
                      <a:lnTo>
                        <a:pt x="220" y="172"/>
                      </a:lnTo>
                      <a:lnTo>
                        <a:pt x="218" y="174"/>
                      </a:lnTo>
                      <a:lnTo>
                        <a:pt x="216" y="178"/>
                      </a:lnTo>
                      <a:lnTo>
                        <a:pt x="216" y="182"/>
                      </a:lnTo>
                      <a:lnTo>
                        <a:pt x="218" y="186"/>
                      </a:lnTo>
                      <a:lnTo>
                        <a:pt x="218" y="190"/>
                      </a:lnTo>
                      <a:lnTo>
                        <a:pt x="218" y="192"/>
                      </a:lnTo>
                      <a:lnTo>
                        <a:pt x="218" y="194"/>
                      </a:lnTo>
                      <a:lnTo>
                        <a:pt x="222" y="196"/>
                      </a:lnTo>
                      <a:lnTo>
                        <a:pt x="224" y="198"/>
                      </a:lnTo>
                      <a:lnTo>
                        <a:pt x="230" y="192"/>
                      </a:lnTo>
                      <a:lnTo>
                        <a:pt x="230" y="186"/>
                      </a:lnTo>
                      <a:lnTo>
                        <a:pt x="228" y="186"/>
                      </a:lnTo>
                      <a:lnTo>
                        <a:pt x="230" y="184"/>
                      </a:lnTo>
                      <a:lnTo>
                        <a:pt x="230" y="172"/>
                      </a:lnTo>
                      <a:close/>
                      <a:moveTo>
                        <a:pt x="198" y="40"/>
                      </a:moveTo>
                      <a:lnTo>
                        <a:pt x="198" y="40"/>
                      </a:lnTo>
                      <a:lnTo>
                        <a:pt x="196" y="40"/>
                      </a:lnTo>
                      <a:lnTo>
                        <a:pt x="192" y="40"/>
                      </a:lnTo>
                      <a:lnTo>
                        <a:pt x="190" y="40"/>
                      </a:lnTo>
                      <a:lnTo>
                        <a:pt x="184" y="40"/>
                      </a:lnTo>
                      <a:lnTo>
                        <a:pt x="184" y="34"/>
                      </a:lnTo>
                      <a:lnTo>
                        <a:pt x="182" y="34"/>
                      </a:lnTo>
                      <a:lnTo>
                        <a:pt x="182" y="32"/>
                      </a:lnTo>
                      <a:lnTo>
                        <a:pt x="178" y="30"/>
                      </a:lnTo>
                      <a:lnTo>
                        <a:pt x="174" y="34"/>
                      </a:lnTo>
                      <a:lnTo>
                        <a:pt x="172" y="32"/>
                      </a:lnTo>
                      <a:lnTo>
                        <a:pt x="166" y="32"/>
                      </a:lnTo>
                      <a:lnTo>
                        <a:pt x="164" y="28"/>
                      </a:lnTo>
                      <a:lnTo>
                        <a:pt x="162" y="28"/>
                      </a:lnTo>
                      <a:lnTo>
                        <a:pt x="158" y="28"/>
                      </a:lnTo>
                      <a:lnTo>
                        <a:pt x="156" y="28"/>
                      </a:lnTo>
                      <a:lnTo>
                        <a:pt x="156" y="22"/>
                      </a:lnTo>
                      <a:lnTo>
                        <a:pt x="152" y="24"/>
                      </a:lnTo>
                      <a:lnTo>
                        <a:pt x="146" y="24"/>
                      </a:lnTo>
                      <a:lnTo>
                        <a:pt x="146" y="18"/>
                      </a:lnTo>
                      <a:lnTo>
                        <a:pt x="144" y="16"/>
                      </a:lnTo>
                      <a:lnTo>
                        <a:pt x="142" y="14"/>
                      </a:lnTo>
                      <a:lnTo>
                        <a:pt x="136" y="14"/>
                      </a:lnTo>
                      <a:lnTo>
                        <a:pt x="132" y="12"/>
                      </a:lnTo>
                      <a:lnTo>
                        <a:pt x="126" y="10"/>
                      </a:lnTo>
                      <a:lnTo>
                        <a:pt x="126" y="6"/>
                      </a:lnTo>
                      <a:lnTo>
                        <a:pt x="126" y="0"/>
                      </a:lnTo>
                      <a:lnTo>
                        <a:pt x="118" y="0"/>
                      </a:lnTo>
                      <a:lnTo>
                        <a:pt x="114" y="2"/>
                      </a:lnTo>
                      <a:lnTo>
                        <a:pt x="112" y="2"/>
                      </a:lnTo>
                      <a:lnTo>
                        <a:pt x="110" y="4"/>
                      </a:lnTo>
                      <a:lnTo>
                        <a:pt x="104" y="4"/>
                      </a:lnTo>
                      <a:lnTo>
                        <a:pt x="104" y="6"/>
                      </a:lnTo>
                      <a:lnTo>
                        <a:pt x="104" y="8"/>
                      </a:lnTo>
                      <a:lnTo>
                        <a:pt x="104" y="12"/>
                      </a:lnTo>
                      <a:lnTo>
                        <a:pt x="106" y="14"/>
                      </a:lnTo>
                      <a:lnTo>
                        <a:pt x="106" y="20"/>
                      </a:lnTo>
                      <a:lnTo>
                        <a:pt x="104" y="22"/>
                      </a:lnTo>
                      <a:lnTo>
                        <a:pt x="98" y="24"/>
                      </a:lnTo>
                      <a:lnTo>
                        <a:pt x="92" y="24"/>
                      </a:lnTo>
                      <a:lnTo>
                        <a:pt x="82" y="32"/>
                      </a:lnTo>
                      <a:lnTo>
                        <a:pt x="86" y="34"/>
                      </a:lnTo>
                      <a:lnTo>
                        <a:pt x="84" y="34"/>
                      </a:lnTo>
                      <a:lnTo>
                        <a:pt x="82" y="34"/>
                      </a:lnTo>
                      <a:lnTo>
                        <a:pt x="76" y="38"/>
                      </a:lnTo>
                      <a:lnTo>
                        <a:pt x="68" y="38"/>
                      </a:lnTo>
                      <a:lnTo>
                        <a:pt x="66" y="36"/>
                      </a:lnTo>
                      <a:lnTo>
                        <a:pt x="60" y="30"/>
                      </a:lnTo>
                      <a:lnTo>
                        <a:pt x="58" y="30"/>
                      </a:lnTo>
                      <a:lnTo>
                        <a:pt x="56" y="28"/>
                      </a:lnTo>
                      <a:lnTo>
                        <a:pt x="52" y="28"/>
                      </a:lnTo>
                      <a:lnTo>
                        <a:pt x="52" y="30"/>
                      </a:lnTo>
                      <a:lnTo>
                        <a:pt x="52" y="34"/>
                      </a:lnTo>
                      <a:lnTo>
                        <a:pt x="54" y="34"/>
                      </a:lnTo>
                      <a:lnTo>
                        <a:pt x="56" y="38"/>
                      </a:lnTo>
                      <a:lnTo>
                        <a:pt x="58" y="40"/>
                      </a:lnTo>
                      <a:lnTo>
                        <a:pt x="58" y="46"/>
                      </a:lnTo>
                      <a:lnTo>
                        <a:pt x="56" y="48"/>
                      </a:lnTo>
                      <a:lnTo>
                        <a:pt x="54" y="48"/>
                      </a:lnTo>
                      <a:lnTo>
                        <a:pt x="48" y="48"/>
                      </a:lnTo>
                      <a:lnTo>
                        <a:pt x="38" y="48"/>
                      </a:lnTo>
                      <a:lnTo>
                        <a:pt x="38" y="54"/>
                      </a:lnTo>
                      <a:lnTo>
                        <a:pt x="36" y="52"/>
                      </a:lnTo>
                      <a:lnTo>
                        <a:pt x="34" y="48"/>
                      </a:lnTo>
                      <a:lnTo>
                        <a:pt x="32" y="48"/>
                      </a:lnTo>
                      <a:lnTo>
                        <a:pt x="30" y="46"/>
                      </a:lnTo>
                      <a:lnTo>
                        <a:pt x="26" y="46"/>
                      </a:lnTo>
                      <a:lnTo>
                        <a:pt x="24" y="48"/>
                      </a:lnTo>
                      <a:lnTo>
                        <a:pt x="22" y="48"/>
                      </a:lnTo>
                      <a:lnTo>
                        <a:pt x="20" y="48"/>
                      </a:lnTo>
                      <a:lnTo>
                        <a:pt x="16" y="48"/>
                      </a:lnTo>
                      <a:lnTo>
                        <a:pt x="12" y="50"/>
                      </a:lnTo>
                      <a:lnTo>
                        <a:pt x="8" y="50"/>
                      </a:lnTo>
                      <a:lnTo>
                        <a:pt x="6" y="52"/>
                      </a:lnTo>
                      <a:lnTo>
                        <a:pt x="4" y="54"/>
                      </a:lnTo>
                      <a:lnTo>
                        <a:pt x="6" y="56"/>
                      </a:lnTo>
                      <a:lnTo>
                        <a:pt x="8" y="56"/>
                      </a:lnTo>
                      <a:lnTo>
                        <a:pt x="10" y="58"/>
                      </a:lnTo>
                      <a:lnTo>
                        <a:pt x="10" y="60"/>
                      </a:lnTo>
                      <a:lnTo>
                        <a:pt x="6" y="60"/>
                      </a:lnTo>
                      <a:lnTo>
                        <a:pt x="2" y="60"/>
                      </a:lnTo>
                      <a:lnTo>
                        <a:pt x="0" y="60"/>
                      </a:lnTo>
                      <a:lnTo>
                        <a:pt x="0" y="62"/>
                      </a:lnTo>
                      <a:lnTo>
                        <a:pt x="6" y="66"/>
                      </a:lnTo>
                      <a:lnTo>
                        <a:pt x="12" y="66"/>
                      </a:lnTo>
                      <a:lnTo>
                        <a:pt x="12" y="64"/>
                      </a:lnTo>
                      <a:lnTo>
                        <a:pt x="26" y="72"/>
                      </a:lnTo>
                      <a:lnTo>
                        <a:pt x="32" y="72"/>
                      </a:lnTo>
                      <a:lnTo>
                        <a:pt x="38" y="76"/>
                      </a:lnTo>
                      <a:lnTo>
                        <a:pt x="48" y="76"/>
                      </a:lnTo>
                      <a:lnTo>
                        <a:pt x="40" y="80"/>
                      </a:lnTo>
                      <a:lnTo>
                        <a:pt x="42" y="84"/>
                      </a:lnTo>
                      <a:lnTo>
                        <a:pt x="44" y="86"/>
                      </a:lnTo>
                      <a:lnTo>
                        <a:pt x="46" y="92"/>
                      </a:lnTo>
                      <a:lnTo>
                        <a:pt x="52" y="96"/>
                      </a:lnTo>
                      <a:lnTo>
                        <a:pt x="58" y="96"/>
                      </a:lnTo>
                      <a:lnTo>
                        <a:pt x="58" y="106"/>
                      </a:lnTo>
                      <a:lnTo>
                        <a:pt x="62" y="114"/>
                      </a:lnTo>
                      <a:lnTo>
                        <a:pt x="66" y="124"/>
                      </a:lnTo>
                      <a:lnTo>
                        <a:pt x="58" y="114"/>
                      </a:lnTo>
                      <a:lnTo>
                        <a:pt x="58" y="118"/>
                      </a:lnTo>
                      <a:lnTo>
                        <a:pt x="56" y="120"/>
                      </a:lnTo>
                      <a:lnTo>
                        <a:pt x="56" y="132"/>
                      </a:lnTo>
                      <a:lnTo>
                        <a:pt x="54" y="134"/>
                      </a:lnTo>
                      <a:lnTo>
                        <a:pt x="52" y="144"/>
                      </a:lnTo>
                      <a:lnTo>
                        <a:pt x="52" y="146"/>
                      </a:lnTo>
                      <a:lnTo>
                        <a:pt x="50" y="150"/>
                      </a:lnTo>
                      <a:lnTo>
                        <a:pt x="50" y="152"/>
                      </a:lnTo>
                      <a:lnTo>
                        <a:pt x="48" y="152"/>
                      </a:lnTo>
                      <a:lnTo>
                        <a:pt x="48" y="154"/>
                      </a:lnTo>
                      <a:lnTo>
                        <a:pt x="46" y="156"/>
                      </a:lnTo>
                      <a:lnTo>
                        <a:pt x="44" y="158"/>
                      </a:lnTo>
                      <a:lnTo>
                        <a:pt x="46" y="160"/>
                      </a:lnTo>
                      <a:lnTo>
                        <a:pt x="46" y="158"/>
                      </a:lnTo>
                      <a:lnTo>
                        <a:pt x="48" y="158"/>
                      </a:lnTo>
                      <a:lnTo>
                        <a:pt x="52" y="160"/>
                      </a:lnTo>
                      <a:lnTo>
                        <a:pt x="52" y="162"/>
                      </a:lnTo>
                      <a:lnTo>
                        <a:pt x="50" y="164"/>
                      </a:lnTo>
                      <a:lnTo>
                        <a:pt x="60" y="164"/>
                      </a:lnTo>
                      <a:lnTo>
                        <a:pt x="64" y="168"/>
                      </a:lnTo>
                      <a:lnTo>
                        <a:pt x="66" y="166"/>
                      </a:lnTo>
                      <a:lnTo>
                        <a:pt x="68" y="166"/>
                      </a:lnTo>
                      <a:lnTo>
                        <a:pt x="72" y="170"/>
                      </a:lnTo>
                      <a:lnTo>
                        <a:pt x="78" y="170"/>
                      </a:lnTo>
                      <a:lnTo>
                        <a:pt x="78" y="172"/>
                      </a:lnTo>
                      <a:lnTo>
                        <a:pt x="84" y="172"/>
                      </a:lnTo>
                      <a:lnTo>
                        <a:pt x="84" y="168"/>
                      </a:lnTo>
                      <a:lnTo>
                        <a:pt x="86" y="166"/>
                      </a:lnTo>
                      <a:lnTo>
                        <a:pt x="90" y="166"/>
                      </a:lnTo>
                      <a:lnTo>
                        <a:pt x="92" y="168"/>
                      </a:lnTo>
                      <a:lnTo>
                        <a:pt x="92" y="170"/>
                      </a:lnTo>
                      <a:lnTo>
                        <a:pt x="96" y="170"/>
                      </a:lnTo>
                      <a:lnTo>
                        <a:pt x="96" y="172"/>
                      </a:lnTo>
                      <a:lnTo>
                        <a:pt x="104" y="172"/>
                      </a:lnTo>
                      <a:lnTo>
                        <a:pt x="104" y="174"/>
                      </a:lnTo>
                      <a:lnTo>
                        <a:pt x="104" y="176"/>
                      </a:lnTo>
                      <a:lnTo>
                        <a:pt x="112" y="176"/>
                      </a:lnTo>
                      <a:lnTo>
                        <a:pt x="112" y="178"/>
                      </a:lnTo>
                      <a:lnTo>
                        <a:pt x="118" y="178"/>
                      </a:lnTo>
                      <a:lnTo>
                        <a:pt x="118" y="176"/>
                      </a:lnTo>
                      <a:lnTo>
                        <a:pt x="118" y="174"/>
                      </a:lnTo>
                      <a:lnTo>
                        <a:pt x="122" y="174"/>
                      </a:lnTo>
                      <a:lnTo>
                        <a:pt x="122" y="170"/>
                      </a:lnTo>
                      <a:lnTo>
                        <a:pt x="126" y="164"/>
                      </a:lnTo>
                      <a:lnTo>
                        <a:pt x="130" y="160"/>
                      </a:lnTo>
                      <a:lnTo>
                        <a:pt x="132" y="158"/>
                      </a:lnTo>
                      <a:lnTo>
                        <a:pt x="134" y="156"/>
                      </a:lnTo>
                      <a:lnTo>
                        <a:pt x="138" y="154"/>
                      </a:lnTo>
                      <a:lnTo>
                        <a:pt x="140" y="152"/>
                      </a:lnTo>
                      <a:lnTo>
                        <a:pt x="144" y="152"/>
                      </a:lnTo>
                      <a:lnTo>
                        <a:pt x="146" y="154"/>
                      </a:lnTo>
                      <a:lnTo>
                        <a:pt x="150" y="154"/>
                      </a:lnTo>
                      <a:lnTo>
                        <a:pt x="152" y="156"/>
                      </a:lnTo>
                      <a:lnTo>
                        <a:pt x="162" y="156"/>
                      </a:lnTo>
                      <a:lnTo>
                        <a:pt x="166" y="160"/>
                      </a:lnTo>
                      <a:lnTo>
                        <a:pt x="166" y="162"/>
                      </a:lnTo>
                      <a:lnTo>
                        <a:pt x="170" y="162"/>
                      </a:lnTo>
                      <a:lnTo>
                        <a:pt x="172" y="164"/>
                      </a:lnTo>
                      <a:lnTo>
                        <a:pt x="178" y="164"/>
                      </a:lnTo>
                      <a:lnTo>
                        <a:pt x="182" y="162"/>
                      </a:lnTo>
                      <a:lnTo>
                        <a:pt x="184" y="160"/>
                      </a:lnTo>
                      <a:lnTo>
                        <a:pt x="186" y="154"/>
                      </a:lnTo>
                      <a:lnTo>
                        <a:pt x="192" y="150"/>
                      </a:lnTo>
                      <a:lnTo>
                        <a:pt x="196" y="150"/>
                      </a:lnTo>
                      <a:lnTo>
                        <a:pt x="196" y="148"/>
                      </a:lnTo>
                      <a:lnTo>
                        <a:pt x="200" y="144"/>
                      </a:lnTo>
                      <a:lnTo>
                        <a:pt x="200" y="142"/>
                      </a:lnTo>
                      <a:lnTo>
                        <a:pt x="198" y="140"/>
                      </a:lnTo>
                      <a:lnTo>
                        <a:pt x="192" y="140"/>
                      </a:lnTo>
                      <a:lnTo>
                        <a:pt x="188" y="138"/>
                      </a:lnTo>
                      <a:lnTo>
                        <a:pt x="186" y="136"/>
                      </a:lnTo>
                      <a:lnTo>
                        <a:pt x="186" y="134"/>
                      </a:lnTo>
                      <a:lnTo>
                        <a:pt x="188" y="132"/>
                      </a:lnTo>
                      <a:lnTo>
                        <a:pt x="190" y="130"/>
                      </a:lnTo>
                      <a:lnTo>
                        <a:pt x="190" y="126"/>
                      </a:lnTo>
                      <a:lnTo>
                        <a:pt x="188" y="126"/>
                      </a:lnTo>
                      <a:lnTo>
                        <a:pt x="184" y="126"/>
                      </a:lnTo>
                      <a:lnTo>
                        <a:pt x="182" y="120"/>
                      </a:lnTo>
                      <a:lnTo>
                        <a:pt x="188" y="120"/>
                      </a:lnTo>
                      <a:lnTo>
                        <a:pt x="192" y="116"/>
                      </a:lnTo>
                      <a:lnTo>
                        <a:pt x="192" y="114"/>
                      </a:lnTo>
                      <a:lnTo>
                        <a:pt x="186" y="108"/>
                      </a:lnTo>
                      <a:lnTo>
                        <a:pt x="188" y="106"/>
                      </a:lnTo>
                      <a:lnTo>
                        <a:pt x="190" y="106"/>
                      </a:lnTo>
                      <a:lnTo>
                        <a:pt x="190" y="104"/>
                      </a:lnTo>
                      <a:lnTo>
                        <a:pt x="186" y="100"/>
                      </a:lnTo>
                      <a:lnTo>
                        <a:pt x="188" y="94"/>
                      </a:lnTo>
                      <a:lnTo>
                        <a:pt x="186" y="94"/>
                      </a:lnTo>
                      <a:lnTo>
                        <a:pt x="182" y="94"/>
                      </a:lnTo>
                      <a:lnTo>
                        <a:pt x="176" y="100"/>
                      </a:lnTo>
                      <a:lnTo>
                        <a:pt x="174" y="100"/>
                      </a:lnTo>
                      <a:lnTo>
                        <a:pt x="174" y="98"/>
                      </a:lnTo>
                      <a:lnTo>
                        <a:pt x="176" y="96"/>
                      </a:lnTo>
                      <a:lnTo>
                        <a:pt x="174" y="94"/>
                      </a:lnTo>
                      <a:lnTo>
                        <a:pt x="178" y="92"/>
                      </a:lnTo>
                      <a:lnTo>
                        <a:pt x="178" y="88"/>
                      </a:lnTo>
                      <a:lnTo>
                        <a:pt x="182" y="86"/>
                      </a:lnTo>
                      <a:lnTo>
                        <a:pt x="182" y="82"/>
                      </a:lnTo>
                      <a:lnTo>
                        <a:pt x="186" y="82"/>
                      </a:lnTo>
                      <a:lnTo>
                        <a:pt x="188" y="80"/>
                      </a:lnTo>
                      <a:lnTo>
                        <a:pt x="190" y="78"/>
                      </a:lnTo>
                      <a:lnTo>
                        <a:pt x="192" y="76"/>
                      </a:lnTo>
                      <a:lnTo>
                        <a:pt x="192" y="74"/>
                      </a:lnTo>
                      <a:lnTo>
                        <a:pt x="198" y="76"/>
                      </a:lnTo>
                      <a:lnTo>
                        <a:pt x="198" y="72"/>
                      </a:lnTo>
                      <a:lnTo>
                        <a:pt x="198" y="60"/>
                      </a:lnTo>
                      <a:lnTo>
                        <a:pt x="200" y="58"/>
                      </a:lnTo>
                      <a:lnTo>
                        <a:pt x="202" y="56"/>
                      </a:lnTo>
                      <a:lnTo>
                        <a:pt x="204" y="54"/>
                      </a:lnTo>
                      <a:lnTo>
                        <a:pt x="204" y="50"/>
                      </a:lnTo>
                      <a:lnTo>
                        <a:pt x="208" y="46"/>
                      </a:lnTo>
                      <a:lnTo>
                        <a:pt x="210" y="42"/>
                      </a:lnTo>
                      <a:lnTo>
                        <a:pt x="204" y="40"/>
                      </a:lnTo>
                      <a:lnTo>
                        <a:pt x="198" y="40"/>
                      </a:lnTo>
                      <a:close/>
                    </a:path>
                  </a:pathLst>
                </a:custGeom>
                <a:solidFill>
                  <a:srgbClr val="645746">
                    <a:lumMod val="40000"/>
                    <a:lumOff val="60000"/>
                  </a:srgbClr>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34" name="Finland" descr="© INSCALE GmbH, 15.06.2010"/>
                <p:cNvSpPr>
                  <a:spLocks/>
                </p:cNvSpPr>
                <p:nvPr/>
              </p:nvSpPr>
              <p:spPr bwMode="auto">
                <a:xfrm>
                  <a:off x="2981" y="920"/>
                  <a:ext cx="161" cy="183"/>
                </a:xfrm>
                <a:custGeom>
                  <a:avLst/>
                  <a:gdLst>
                    <a:gd name="T0" fmla="*/ 2147483647 w 630"/>
                    <a:gd name="T1" fmla="*/ 2147483647 h 714"/>
                    <a:gd name="T2" fmla="*/ 2147483647 w 630"/>
                    <a:gd name="T3" fmla="*/ 2147483647 h 714"/>
                    <a:gd name="T4" fmla="*/ 2147483647 w 630"/>
                    <a:gd name="T5" fmla="*/ 2147483647 h 714"/>
                    <a:gd name="T6" fmla="*/ 2147483647 w 630"/>
                    <a:gd name="T7" fmla="*/ 2147483647 h 714"/>
                    <a:gd name="T8" fmla="*/ 2147483647 w 630"/>
                    <a:gd name="T9" fmla="*/ 2147483647 h 714"/>
                    <a:gd name="T10" fmla="*/ 2147483647 w 630"/>
                    <a:gd name="T11" fmla="*/ 2147483647 h 714"/>
                    <a:gd name="T12" fmla="*/ 2147483647 w 630"/>
                    <a:gd name="T13" fmla="*/ 2147483647 h 714"/>
                    <a:gd name="T14" fmla="*/ 2147483647 w 630"/>
                    <a:gd name="T15" fmla="*/ 2147483647 h 714"/>
                    <a:gd name="T16" fmla="*/ 2147483647 w 630"/>
                    <a:gd name="T17" fmla="*/ 2147483647 h 714"/>
                    <a:gd name="T18" fmla="*/ 2147483647 w 630"/>
                    <a:gd name="T19" fmla="*/ 2147483647 h 714"/>
                    <a:gd name="T20" fmla="*/ 2147483647 w 630"/>
                    <a:gd name="T21" fmla="*/ 2147483647 h 714"/>
                    <a:gd name="T22" fmla="*/ 2147483647 w 630"/>
                    <a:gd name="T23" fmla="*/ 2147483647 h 714"/>
                    <a:gd name="T24" fmla="*/ 2147483647 w 630"/>
                    <a:gd name="T25" fmla="*/ 2147483647 h 714"/>
                    <a:gd name="T26" fmla="*/ 2147483647 w 630"/>
                    <a:gd name="T27" fmla="*/ 2147483647 h 714"/>
                    <a:gd name="T28" fmla="*/ 2147483647 w 630"/>
                    <a:gd name="T29" fmla="*/ 2147483647 h 714"/>
                    <a:gd name="T30" fmla="*/ 2147483647 w 630"/>
                    <a:gd name="T31" fmla="*/ 2147483647 h 714"/>
                    <a:gd name="T32" fmla="*/ 2147483647 w 630"/>
                    <a:gd name="T33" fmla="*/ 2147483647 h 714"/>
                    <a:gd name="T34" fmla="*/ 2147483647 w 630"/>
                    <a:gd name="T35" fmla="*/ 2147483647 h 714"/>
                    <a:gd name="T36" fmla="*/ 2147483647 w 630"/>
                    <a:gd name="T37" fmla="*/ 2147483647 h 714"/>
                    <a:gd name="T38" fmla="*/ 2147483647 w 630"/>
                    <a:gd name="T39" fmla="*/ 2147483647 h 714"/>
                    <a:gd name="T40" fmla="*/ 2147483647 w 630"/>
                    <a:gd name="T41" fmla="*/ 2147483647 h 714"/>
                    <a:gd name="T42" fmla="*/ 2147483647 w 630"/>
                    <a:gd name="T43" fmla="*/ 2147483647 h 714"/>
                    <a:gd name="T44" fmla="*/ 2147483647 w 630"/>
                    <a:gd name="T45" fmla="*/ 2147483647 h 714"/>
                    <a:gd name="T46" fmla="*/ 2147483647 w 630"/>
                    <a:gd name="T47" fmla="*/ 2147483647 h 714"/>
                    <a:gd name="T48" fmla="*/ 2147483647 w 630"/>
                    <a:gd name="T49" fmla="*/ 2147483647 h 714"/>
                    <a:gd name="T50" fmla="*/ 2147483647 w 630"/>
                    <a:gd name="T51" fmla="*/ 2147483647 h 714"/>
                    <a:gd name="T52" fmla="*/ 2147483647 w 630"/>
                    <a:gd name="T53" fmla="*/ 2147483647 h 714"/>
                    <a:gd name="T54" fmla="*/ 2147483647 w 630"/>
                    <a:gd name="T55" fmla="*/ 2147483647 h 714"/>
                    <a:gd name="T56" fmla="*/ 2147483647 w 630"/>
                    <a:gd name="T57" fmla="*/ 2147483647 h 714"/>
                    <a:gd name="T58" fmla="*/ 2147483647 w 630"/>
                    <a:gd name="T59" fmla="*/ 2147483647 h 714"/>
                    <a:gd name="T60" fmla="*/ 2147483647 w 630"/>
                    <a:gd name="T61" fmla="*/ 2147483647 h 714"/>
                    <a:gd name="T62" fmla="*/ 2147483647 w 630"/>
                    <a:gd name="T63" fmla="*/ 2147483647 h 714"/>
                    <a:gd name="T64" fmla="*/ 2147483647 w 630"/>
                    <a:gd name="T65" fmla="*/ 2147483647 h 714"/>
                    <a:gd name="T66" fmla="*/ 2147483647 w 630"/>
                    <a:gd name="T67" fmla="*/ 2147483647 h 714"/>
                    <a:gd name="T68" fmla="*/ 2147483647 w 630"/>
                    <a:gd name="T69" fmla="*/ 2147483647 h 714"/>
                    <a:gd name="T70" fmla="*/ 2147483647 w 630"/>
                    <a:gd name="T71" fmla="*/ 2147483647 h 714"/>
                    <a:gd name="T72" fmla="*/ 2147483647 w 630"/>
                    <a:gd name="T73" fmla="*/ 2147483647 h 714"/>
                    <a:gd name="T74" fmla="*/ 2147483647 w 630"/>
                    <a:gd name="T75" fmla="*/ 2147483647 h 714"/>
                    <a:gd name="T76" fmla="*/ 2147483647 w 630"/>
                    <a:gd name="T77" fmla="*/ 2147483647 h 714"/>
                    <a:gd name="T78" fmla="*/ 2147483647 w 630"/>
                    <a:gd name="T79" fmla="*/ 2147483647 h 714"/>
                    <a:gd name="T80" fmla="*/ 2147483647 w 630"/>
                    <a:gd name="T81" fmla="*/ 2147483647 h 714"/>
                    <a:gd name="T82" fmla="*/ 2147483647 w 630"/>
                    <a:gd name="T83" fmla="*/ 2147483647 h 714"/>
                    <a:gd name="T84" fmla="*/ 2147483647 w 630"/>
                    <a:gd name="T85" fmla="*/ 2147483647 h 714"/>
                    <a:gd name="T86" fmla="*/ 2147483647 w 630"/>
                    <a:gd name="T87" fmla="*/ 2147483647 h 714"/>
                    <a:gd name="T88" fmla="*/ 2147483647 w 630"/>
                    <a:gd name="T89" fmla="*/ 2147483647 h 714"/>
                    <a:gd name="T90" fmla="*/ 2147483647 w 630"/>
                    <a:gd name="T91" fmla="*/ 2147483647 h 714"/>
                    <a:gd name="T92" fmla="*/ 2147483647 w 630"/>
                    <a:gd name="T93" fmla="*/ 2147483647 h 714"/>
                    <a:gd name="T94" fmla="*/ 2147483647 w 630"/>
                    <a:gd name="T95" fmla="*/ 2147483647 h 714"/>
                    <a:gd name="T96" fmla="*/ 2147483647 w 630"/>
                    <a:gd name="T97" fmla="*/ 2147483647 h 714"/>
                    <a:gd name="T98" fmla="*/ 2147483647 w 630"/>
                    <a:gd name="T99" fmla="*/ 2147483647 h 714"/>
                    <a:gd name="T100" fmla="*/ 2147483647 w 630"/>
                    <a:gd name="T101" fmla="*/ 2147483647 h 714"/>
                    <a:gd name="T102" fmla="*/ 2147483647 w 630"/>
                    <a:gd name="T103" fmla="*/ 2147483647 h 714"/>
                    <a:gd name="T104" fmla="*/ 2147483647 w 630"/>
                    <a:gd name="T105" fmla="*/ 2147483647 h 714"/>
                    <a:gd name="T106" fmla="*/ 2147483647 w 630"/>
                    <a:gd name="T107" fmla="*/ 0 h 714"/>
                    <a:gd name="T108" fmla="*/ 2147483647 w 630"/>
                    <a:gd name="T109" fmla="*/ 2147483647 h 714"/>
                    <a:gd name="T110" fmla="*/ 2147483647 w 630"/>
                    <a:gd name="T111" fmla="*/ 2147483647 h 714"/>
                    <a:gd name="T112" fmla="*/ 2147483647 w 630"/>
                    <a:gd name="T113" fmla="*/ 2147483647 h 714"/>
                    <a:gd name="T114" fmla="*/ 2147483647 w 630"/>
                    <a:gd name="T115" fmla="*/ 2147483647 h 714"/>
                    <a:gd name="T116" fmla="*/ 2147483647 w 630"/>
                    <a:gd name="T117" fmla="*/ 2147483647 h 71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0"/>
                    <a:gd name="T178" fmla="*/ 0 h 714"/>
                    <a:gd name="T179" fmla="*/ 630 w 630"/>
                    <a:gd name="T180" fmla="*/ 714 h 71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0" h="714">
                      <a:moveTo>
                        <a:pt x="162" y="84"/>
                      </a:moveTo>
                      <a:lnTo>
                        <a:pt x="156" y="90"/>
                      </a:lnTo>
                      <a:lnTo>
                        <a:pt x="144" y="96"/>
                      </a:lnTo>
                      <a:lnTo>
                        <a:pt x="132" y="96"/>
                      </a:lnTo>
                      <a:lnTo>
                        <a:pt x="126" y="90"/>
                      </a:lnTo>
                      <a:lnTo>
                        <a:pt x="108" y="90"/>
                      </a:lnTo>
                      <a:lnTo>
                        <a:pt x="96" y="84"/>
                      </a:lnTo>
                      <a:lnTo>
                        <a:pt x="84" y="84"/>
                      </a:lnTo>
                      <a:lnTo>
                        <a:pt x="72" y="72"/>
                      </a:lnTo>
                      <a:lnTo>
                        <a:pt x="60" y="66"/>
                      </a:lnTo>
                      <a:lnTo>
                        <a:pt x="54" y="54"/>
                      </a:lnTo>
                      <a:lnTo>
                        <a:pt x="48" y="48"/>
                      </a:lnTo>
                      <a:lnTo>
                        <a:pt x="30" y="48"/>
                      </a:lnTo>
                      <a:lnTo>
                        <a:pt x="24" y="54"/>
                      </a:lnTo>
                      <a:lnTo>
                        <a:pt x="24" y="66"/>
                      </a:lnTo>
                      <a:lnTo>
                        <a:pt x="6" y="60"/>
                      </a:lnTo>
                      <a:lnTo>
                        <a:pt x="0" y="66"/>
                      </a:lnTo>
                      <a:lnTo>
                        <a:pt x="6" y="72"/>
                      </a:lnTo>
                      <a:lnTo>
                        <a:pt x="18" y="78"/>
                      </a:lnTo>
                      <a:lnTo>
                        <a:pt x="24" y="84"/>
                      </a:lnTo>
                      <a:lnTo>
                        <a:pt x="36" y="90"/>
                      </a:lnTo>
                      <a:lnTo>
                        <a:pt x="48" y="90"/>
                      </a:lnTo>
                      <a:lnTo>
                        <a:pt x="54" y="96"/>
                      </a:lnTo>
                      <a:lnTo>
                        <a:pt x="60" y="96"/>
                      </a:lnTo>
                      <a:lnTo>
                        <a:pt x="72" y="108"/>
                      </a:lnTo>
                      <a:lnTo>
                        <a:pt x="108" y="108"/>
                      </a:lnTo>
                      <a:lnTo>
                        <a:pt x="138" y="126"/>
                      </a:lnTo>
                      <a:lnTo>
                        <a:pt x="150" y="126"/>
                      </a:lnTo>
                      <a:lnTo>
                        <a:pt x="156" y="132"/>
                      </a:lnTo>
                      <a:lnTo>
                        <a:pt x="162" y="132"/>
                      </a:lnTo>
                      <a:lnTo>
                        <a:pt x="162" y="156"/>
                      </a:lnTo>
                      <a:lnTo>
                        <a:pt x="156" y="162"/>
                      </a:lnTo>
                      <a:lnTo>
                        <a:pt x="156" y="168"/>
                      </a:lnTo>
                      <a:lnTo>
                        <a:pt x="168" y="174"/>
                      </a:lnTo>
                      <a:lnTo>
                        <a:pt x="162" y="198"/>
                      </a:lnTo>
                      <a:lnTo>
                        <a:pt x="186" y="210"/>
                      </a:lnTo>
                      <a:lnTo>
                        <a:pt x="180" y="222"/>
                      </a:lnTo>
                      <a:lnTo>
                        <a:pt x="174" y="228"/>
                      </a:lnTo>
                      <a:lnTo>
                        <a:pt x="168" y="240"/>
                      </a:lnTo>
                      <a:lnTo>
                        <a:pt x="168" y="246"/>
                      </a:lnTo>
                      <a:lnTo>
                        <a:pt x="180" y="258"/>
                      </a:lnTo>
                      <a:lnTo>
                        <a:pt x="192" y="264"/>
                      </a:lnTo>
                      <a:lnTo>
                        <a:pt x="198" y="270"/>
                      </a:lnTo>
                      <a:lnTo>
                        <a:pt x="210" y="306"/>
                      </a:lnTo>
                      <a:lnTo>
                        <a:pt x="222" y="294"/>
                      </a:lnTo>
                      <a:lnTo>
                        <a:pt x="228" y="294"/>
                      </a:lnTo>
                      <a:lnTo>
                        <a:pt x="234" y="300"/>
                      </a:lnTo>
                      <a:lnTo>
                        <a:pt x="246" y="300"/>
                      </a:lnTo>
                      <a:lnTo>
                        <a:pt x="270" y="324"/>
                      </a:lnTo>
                      <a:lnTo>
                        <a:pt x="270" y="336"/>
                      </a:lnTo>
                      <a:lnTo>
                        <a:pt x="276" y="348"/>
                      </a:lnTo>
                      <a:lnTo>
                        <a:pt x="276" y="354"/>
                      </a:lnTo>
                      <a:lnTo>
                        <a:pt x="264" y="348"/>
                      </a:lnTo>
                      <a:lnTo>
                        <a:pt x="246" y="348"/>
                      </a:lnTo>
                      <a:lnTo>
                        <a:pt x="240" y="354"/>
                      </a:lnTo>
                      <a:lnTo>
                        <a:pt x="234" y="366"/>
                      </a:lnTo>
                      <a:lnTo>
                        <a:pt x="228" y="372"/>
                      </a:lnTo>
                      <a:lnTo>
                        <a:pt x="222" y="384"/>
                      </a:lnTo>
                      <a:lnTo>
                        <a:pt x="216" y="390"/>
                      </a:lnTo>
                      <a:lnTo>
                        <a:pt x="180" y="420"/>
                      </a:lnTo>
                      <a:lnTo>
                        <a:pt x="144" y="432"/>
                      </a:lnTo>
                      <a:lnTo>
                        <a:pt x="138" y="438"/>
                      </a:lnTo>
                      <a:lnTo>
                        <a:pt x="126" y="444"/>
                      </a:lnTo>
                      <a:lnTo>
                        <a:pt x="120" y="456"/>
                      </a:lnTo>
                      <a:lnTo>
                        <a:pt x="120" y="462"/>
                      </a:lnTo>
                      <a:lnTo>
                        <a:pt x="108" y="474"/>
                      </a:lnTo>
                      <a:lnTo>
                        <a:pt x="90" y="474"/>
                      </a:lnTo>
                      <a:lnTo>
                        <a:pt x="66" y="504"/>
                      </a:lnTo>
                      <a:lnTo>
                        <a:pt x="66" y="534"/>
                      </a:lnTo>
                      <a:lnTo>
                        <a:pt x="72" y="540"/>
                      </a:lnTo>
                      <a:lnTo>
                        <a:pt x="72" y="570"/>
                      </a:lnTo>
                      <a:lnTo>
                        <a:pt x="96" y="588"/>
                      </a:lnTo>
                      <a:lnTo>
                        <a:pt x="96" y="594"/>
                      </a:lnTo>
                      <a:lnTo>
                        <a:pt x="90" y="600"/>
                      </a:lnTo>
                      <a:lnTo>
                        <a:pt x="90" y="612"/>
                      </a:lnTo>
                      <a:lnTo>
                        <a:pt x="84" y="630"/>
                      </a:lnTo>
                      <a:lnTo>
                        <a:pt x="84" y="648"/>
                      </a:lnTo>
                      <a:lnTo>
                        <a:pt x="90" y="654"/>
                      </a:lnTo>
                      <a:lnTo>
                        <a:pt x="96" y="666"/>
                      </a:lnTo>
                      <a:lnTo>
                        <a:pt x="108" y="678"/>
                      </a:lnTo>
                      <a:lnTo>
                        <a:pt x="132" y="690"/>
                      </a:lnTo>
                      <a:lnTo>
                        <a:pt x="174" y="690"/>
                      </a:lnTo>
                      <a:lnTo>
                        <a:pt x="174" y="696"/>
                      </a:lnTo>
                      <a:lnTo>
                        <a:pt x="168" y="702"/>
                      </a:lnTo>
                      <a:lnTo>
                        <a:pt x="168" y="708"/>
                      </a:lnTo>
                      <a:lnTo>
                        <a:pt x="174" y="714"/>
                      </a:lnTo>
                      <a:lnTo>
                        <a:pt x="240" y="714"/>
                      </a:lnTo>
                      <a:lnTo>
                        <a:pt x="252" y="708"/>
                      </a:lnTo>
                      <a:lnTo>
                        <a:pt x="270" y="708"/>
                      </a:lnTo>
                      <a:lnTo>
                        <a:pt x="300" y="696"/>
                      </a:lnTo>
                      <a:lnTo>
                        <a:pt x="336" y="696"/>
                      </a:lnTo>
                      <a:lnTo>
                        <a:pt x="384" y="672"/>
                      </a:lnTo>
                      <a:lnTo>
                        <a:pt x="462" y="672"/>
                      </a:lnTo>
                      <a:lnTo>
                        <a:pt x="456" y="660"/>
                      </a:lnTo>
                      <a:lnTo>
                        <a:pt x="516" y="630"/>
                      </a:lnTo>
                      <a:lnTo>
                        <a:pt x="576" y="570"/>
                      </a:lnTo>
                      <a:lnTo>
                        <a:pt x="582" y="570"/>
                      </a:lnTo>
                      <a:lnTo>
                        <a:pt x="618" y="534"/>
                      </a:lnTo>
                      <a:lnTo>
                        <a:pt x="624" y="522"/>
                      </a:lnTo>
                      <a:lnTo>
                        <a:pt x="630" y="516"/>
                      </a:lnTo>
                      <a:lnTo>
                        <a:pt x="630" y="504"/>
                      </a:lnTo>
                      <a:lnTo>
                        <a:pt x="624" y="492"/>
                      </a:lnTo>
                      <a:lnTo>
                        <a:pt x="618" y="486"/>
                      </a:lnTo>
                      <a:lnTo>
                        <a:pt x="612" y="474"/>
                      </a:lnTo>
                      <a:lnTo>
                        <a:pt x="540" y="438"/>
                      </a:lnTo>
                      <a:lnTo>
                        <a:pt x="546" y="438"/>
                      </a:lnTo>
                      <a:lnTo>
                        <a:pt x="570" y="414"/>
                      </a:lnTo>
                      <a:lnTo>
                        <a:pt x="570" y="408"/>
                      </a:lnTo>
                      <a:lnTo>
                        <a:pt x="564" y="402"/>
                      </a:lnTo>
                      <a:lnTo>
                        <a:pt x="552" y="396"/>
                      </a:lnTo>
                      <a:lnTo>
                        <a:pt x="528" y="390"/>
                      </a:lnTo>
                      <a:lnTo>
                        <a:pt x="534" y="378"/>
                      </a:lnTo>
                      <a:lnTo>
                        <a:pt x="540" y="372"/>
                      </a:lnTo>
                      <a:lnTo>
                        <a:pt x="540" y="366"/>
                      </a:lnTo>
                      <a:lnTo>
                        <a:pt x="534" y="360"/>
                      </a:lnTo>
                      <a:lnTo>
                        <a:pt x="528" y="360"/>
                      </a:lnTo>
                      <a:lnTo>
                        <a:pt x="522" y="354"/>
                      </a:lnTo>
                      <a:lnTo>
                        <a:pt x="510" y="354"/>
                      </a:lnTo>
                      <a:lnTo>
                        <a:pt x="510" y="342"/>
                      </a:lnTo>
                      <a:lnTo>
                        <a:pt x="498" y="330"/>
                      </a:lnTo>
                      <a:lnTo>
                        <a:pt x="504" y="300"/>
                      </a:lnTo>
                      <a:lnTo>
                        <a:pt x="510" y="300"/>
                      </a:lnTo>
                      <a:lnTo>
                        <a:pt x="522" y="306"/>
                      </a:lnTo>
                      <a:lnTo>
                        <a:pt x="534" y="306"/>
                      </a:lnTo>
                      <a:lnTo>
                        <a:pt x="540" y="300"/>
                      </a:lnTo>
                      <a:lnTo>
                        <a:pt x="540" y="294"/>
                      </a:lnTo>
                      <a:lnTo>
                        <a:pt x="534" y="288"/>
                      </a:lnTo>
                      <a:lnTo>
                        <a:pt x="522" y="282"/>
                      </a:lnTo>
                      <a:lnTo>
                        <a:pt x="498" y="258"/>
                      </a:lnTo>
                      <a:lnTo>
                        <a:pt x="486" y="252"/>
                      </a:lnTo>
                      <a:lnTo>
                        <a:pt x="480" y="240"/>
                      </a:lnTo>
                      <a:lnTo>
                        <a:pt x="468" y="234"/>
                      </a:lnTo>
                      <a:lnTo>
                        <a:pt x="450" y="216"/>
                      </a:lnTo>
                      <a:lnTo>
                        <a:pt x="456" y="210"/>
                      </a:lnTo>
                      <a:lnTo>
                        <a:pt x="468" y="204"/>
                      </a:lnTo>
                      <a:lnTo>
                        <a:pt x="474" y="204"/>
                      </a:lnTo>
                      <a:lnTo>
                        <a:pt x="474" y="192"/>
                      </a:lnTo>
                      <a:lnTo>
                        <a:pt x="480" y="192"/>
                      </a:lnTo>
                      <a:lnTo>
                        <a:pt x="492" y="186"/>
                      </a:lnTo>
                      <a:lnTo>
                        <a:pt x="498" y="186"/>
                      </a:lnTo>
                      <a:lnTo>
                        <a:pt x="498" y="174"/>
                      </a:lnTo>
                      <a:lnTo>
                        <a:pt x="450" y="126"/>
                      </a:lnTo>
                      <a:lnTo>
                        <a:pt x="432" y="126"/>
                      </a:lnTo>
                      <a:lnTo>
                        <a:pt x="426" y="132"/>
                      </a:lnTo>
                      <a:lnTo>
                        <a:pt x="420" y="132"/>
                      </a:lnTo>
                      <a:lnTo>
                        <a:pt x="414" y="126"/>
                      </a:lnTo>
                      <a:lnTo>
                        <a:pt x="414" y="120"/>
                      </a:lnTo>
                      <a:lnTo>
                        <a:pt x="408" y="108"/>
                      </a:lnTo>
                      <a:lnTo>
                        <a:pt x="408" y="96"/>
                      </a:lnTo>
                      <a:lnTo>
                        <a:pt x="426" y="96"/>
                      </a:lnTo>
                      <a:lnTo>
                        <a:pt x="426" y="90"/>
                      </a:lnTo>
                      <a:lnTo>
                        <a:pt x="414" y="78"/>
                      </a:lnTo>
                      <a:lnTo>
                        <a:pt x="420" y="54"/>
                      </a:lnTo>
                      <a:lnTo>
                        <a:pt x="426" y="54"/>
                      </a:lnTo>
                      <a:lnTo>
                        <a:pt x="426" y="60"/>
                      </a:lnTo>
                      <a:lnTo>
                        <a:pt x="432" y="60"/>
                      </a:lnTo>
                      <a:lnTo>
                        <a:pt x="432" y="42"/>
                      </a:lnTo>
                      <a:lnTo>
                        <a:pt x="426" y="30"/>
                      </a:lnTo>
                      <a:lnTo>
                        <a:pt x="414" y="18"/>
                      </a:lnTo>
                      <a:lnTo>
                        <a:pt x="408" y="18"/>
                      </a:lnTo>
                      <a:lnTo>
                        <a:pt x="372" y="12"/>
                      </a:lnTo>
                      <a:lnTo>
                        <a:pt x="372" y="0"/>
                      </a:lnTo>
                      <a:lnTo>
                        <a:pt x="336" y="0"/>
                      </a:lnTo>
                      <a:lnTo>
                        <a:pt x="324" y="6"/>
                      </a:lnTo>
                      <a:lnTo>
                        <a:pt x="294" y="6"/>
                      </a:lnTo>
                      <a:lnTo>
                        <a:pt x="282" y="12"/>
                      </a:lnTo>
                      <a:lnTo>
                        <a:pt x="276" y="12"/>
                      </a:lnTo>
                      <a:lnTo>
                        <a:pt x="264" y="18"/>
                      </a:lnTo>
                      <a:lnTo>
                        <a:pt x="264" y="30"/>
                      </a:lnTo>
                      <a:lnTo>
                        <a:pt x="258" y="36"/>
                      </a:lnTo>
                      <a:lnTo>
                        <a:pt x="258" y="72"/>
                      </a:lnTo>
                      <a:lnTo>
                        <a:pt x="234" y="72"/>
                      </a:lnTo>
                      <a:lnTo>
                        <a:pt x="234" y="78"/>
                      </a:lnTo>
                      <a:lnTo>
                        <a:pt x="228" y="84"/>
                      </a:lnTo>
                      <a:lnTo>
                        <a:pt x="228" y="96"/>
                      </a:lnTo>
                      <a:lnTo>
                        <a:pt x="210" y="96"/>
                      </a:lnTo>
                      <a:lnTo>
                        <a:pt x="204" y="90"/>
                      </a:lnTo>
                      <a:lnTo>
                        <a:pt x="192" y="84"/>
                      </a:lnTo>
                      <a:lnTo>
                        <a:pt x="162" y="84"/>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35" name="Estonia" descr="© INSCALE GmbH, 15.06.2010"/>
                <p:cNvSpPr>
                  <a:spLocks noEditPoints="1"/>
                </p:cNvSpPr>
                <p:nvPr/>
              </p:nvSpPr>
              <p:spPr bwMode="auto">
                <a:xfrm>
                  <a:off x="3009" y="1096"/>
                  <a:ext cx="89" cy="40"/>
                </a:xfrm>
                <a:custGeom>
                  <a:avLst/>
                  <a:gdLst>
                    <a:gd name="T0" fmla="*/ 2147483647 w 348"/>
                    <a:gd name="T1" fmla="*/ 2147483647 h 156"/>
                    <a:gd name="T2" fmla="*/ 2147483647 w 348"/>
                    <a:gd name="T3" fmla="*/ 2147483647 h 156"/>
                    <a:gd name="T4" fmla="*/ 2147483647 w 348"/>
                    <a:gd name="T5" fmla="*/ 2147483647 h 156"/>
                    <a:gd name="T6" fmla="*/ 2147483647 w 348"/>
                    <a:gd name="T7" fmla="*/ 2147483647 h 156"/>
                    <a:gd name="T8" fmla="*/ 2147483647 w 348"/>
                    <a:gd name="T9" fmla="*/ 2147483647 h 156"/>
                    <a:gd name="T10" fmla="*/ 2147483647 w 348"/>
                    <a:gd name="T11" fmla="*/ 2147483647 h 156"/>
                    <a:gd name="T12" fmla="*/ 2147483647 w 348"/>
                    <a:gd name="T13" fmla="*/ 2147483647 h 156"/>
                    <a:gd name="T14" fmla="*/ 2147483647 w 348"/>
                    <a:gd name="T15" fmla="*/ 0 h 156"/>
                    <a:gd name="T16" fmla="*/ 2147483647 w 348"/>
                    <a:gd name="T17" fmla="*/ 2147483647 h 156"/>
                    <a:gd name="T18" fmla="*/ 2147483647 w 348"/>
                    <a:gd name="T19" fmla="*/ 2147483647 h 156"/>
                    <a:gd name="T20" fmla="*/ 2147483647 w 348"/>
                    <a:gd name="T21" fmla="*/ 2147483647 h 156"/>
                    <a:gd name="T22" fmla="*/ 2147483647 w 348"/>
                    <a:gd name="T23" fmla="*/ 2147483647 h 156"/>
                    <a:gd name="T24" fmla="*/ 2147483647 w 348"/>
                    <a:gd name="T25" fmla="*/ 2147483647 h 156"/>
                    <a:gd name="T26" fmla="*/ 2147483647 w 348"/>
                    <a:gd name="T27" fmla="*/ 2147483647 h 156"/>
                    <a:gd name="T28" fmla="*/ 2147483647 w 348"/>
                    <a:gd name="T29" fmla="*/ 2147483647 h 156"/>
                    <a:gd name="T30" fmla="*/ 2147483647 w 348"/>
                    <a:gd name="T31" fmla="*/ 2147483647 h 156"/>
                    <a:gd name="T32" fmla="*/ 2147483647 w 348"/>
                    <a:gd name="T33" fmla="*/ 2147483647 h 156"/>
                    <a:gd name="T34" fmla="*/ 2147483647 w 348"/>
                    <a:gd name="T35" fmla="*/ 2147483647 h 156"/>
                    <a:gd name="T36" fmla="*/ 2147483647 w 348"/>
                    <a:gd name="T37" fmla="*/ 2147483647 h 156"/>
                    <a:gd name="T38" fmla="*/ 2147483647 w 348"/>
                    <a:gd name="T39" fmla="*/ 2147483647 h 156"/>
                    <a:gd name="T40" fmla="*/ 2147483647 w 348"/>
                    <a:gd name="T41" fmla="*/ 2147483647 h 156"/>
                    <a:gd name="T42" fmla="*/ 2147483647 w 348"/>
                    <a:gd name="T43" fmla="*/ 2147483647 h 156"/>
                    <a:gd name="T44" fmla="*/ 2147483647 w 348"/>
                    <a:gd name="T45" fmla="*/ 2147483647 h 156"/>
                    <a:gd name="T46" fmla="*/ 2147483647 w 348"/>
                    <a:gd name="T47" fmla="*/ 2147483647 h 156"/>
                    <a:gd name="T48" fmla="*/ 0 w 348"/>
                    <a:gd name="T49" fmla="*/ 2147483647 h 156"/>
                    <a:gd name="T50" fmla="*/ 2147483647 w 348"/>
                    <a:gd name="T51" fmla="*/ 2147483647 h 156"/>
                    <a:gd name="T52" fmla="*/ 2147483647 w 348"/>
                    <a:gd name="T53" fmla="*/ 2147483647 h 156"/>
                    <a:gd name="T54" fmla="*/ 2147483647 w 348"/>
                    <a:gd name="T55" fmla="*/ 2147483647 h 156"/>
                    <a:gd name="T56" fmla="*/ 2147483647 w 348"/>
                    <a:gd name="T57" fmla="*/ 2147483647 h 156"/>
                    <a:gd name="T58" fmla="*/ 2147483647 w 348"/>
                    <a:gd name="T59" fmla="*/ 2147483647 h 156"/>
                    <a:gd name="T60" fmla="*/ 2147483647 w 348"/>
                    <a:gd name="T61" fmla="*/ 2147483647 h 156"/>
                    <a:gd name="T62" fmla="*/ 2147483647 w 348"/>
                    <a:gd name="T63" fmla="*/ 2147483647 h 156"/>
                    <a:gd name="T64" fmla="*/ 2147483647 w 348"/>
                    <a:gd name="T65" fmla="*/ 2147483647 h 156"/>
                    <a:gd name="T66" fmla="*/ 2147483647 w 348"/>
                    <a:gd name="T67" fmla="*/ 2147483647 h 156"/>
                    <a:gd name="T68" fmla="*/ 2147483647 w 348"/>
                    <a:gd name="T69" fmla="*/ 2147483647 h 156"/>
                    <a:gd name="T70" fmla="*/ 2147483647 w 348"/>
                    <a:gd name="T71" fmla="*/ 2147483647 h 15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48"/>
                    <a:gd name="T109" fmla="*/ 0 h 156"/>
                    <a:gd name="T110" fmla="*/ 348 w 348"/>
                    <a:gd name="T111" fmla="*/ 156 h 15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48" h="156">
                      <a:moveTo>
                        <a:pt x="336" y="114"/>
                      </a:moveTo>
                      <a:lnTo>
                        <a:pt x="324" y="108"/>
                      </a:lnTo>
                      <a:lnTo>
                        <a:pt x="336" y="84"/>
                      </a:lnTo>
                      <a:lnTo>
                        <a:pt x="318" y="78"/>
                      </a:lnTo>
                      <a:lnTo>
                        <a:pt x="318" y="60"/>
                      </a:lnTo>
                      <a:lnTo>
                        <a:pt x="330" y="48"/>
                      </a:lnTo>
                      <a:lnTo>
                        <a:pt x="336" y="48"/>
                      </a:lnTo>
                      <a:lnTo>
                        <a:pt x="342" y="42"/>
                      </a:lnTo>
                      <a:lnTo>
                        <a:pt x="336" y="30"/>
                      </a:lnTo>
                      <a:lnTo>
                        <a:pt x="342" y="18"/>
                      </a:lnTo>
                      <a:lnTo>
                        <a:pt x="330" y="12"/>
                      </a:lnTo>
                      <a:lnTo>
                        <a:pt x="312" y="12"/>
                      </a:lnTo>
                      <a:lnTo>
                        <a:pt x="294" y="6"/>
                      </a:lnTo>
                      <a:lnTo>
                        <a:pt x="276" y="6"/>
                      </a:lnTo>
                      <a:lnTo>
                        <a:pt x="264" y="0"/>
                      </a:lnTo>
                      <a:lnTo>
                        <a:pt x="204" y="0"/>
                      </a:lnTo>
                      <a:lnTo>
                        <a:pt x="192" y="6"/>
                      </a:lnTo>
                      <a:lnTo>
                        <a:pt x="156" y="6"/>
                      </a:lnTo>
                      <a:lnTo>
                        <a:pt x="150" y="12"/>
                      </a:lnTo>
                      <a:lnTo>
                        <a:pt x="126" y="24"/>
                      </a:lnTo>
                      <a:lnTo>
                        <a:pt x="108" y="30"/>
                      </a:lnTo>
                      <a:lnTo>
                        <a:pt x="96" y="36"/>
                      </a:lnTo>
                      <a:lnTo>
                        <a:pt x="90" y="36"/>
                      </a:lnTo>
                      <a:lnTo>
                        <a:pt x="84" y="42"/>
                      </a:lnTo>
                      <a:lnTo>
                        <a:pt x="84" y="48"/>
                      </a:lnTo>
                      <a:lnTo>
                        <a:pt x="90" y="60"/>
                      </a:lnTo>
                      <a:lnTo>
                        <a:pt x="90" y="72"/>
                      </a:lnTo>
                      <a:lnTo>
                        <a:pt x="96" y="78"/>
                      </a:lnTo>
                      <a:lnTo>
                        <a:pt x="96" y="84"/>
                      </a:lnTo>
                      <a:lnTo>
                        <a:pt x="150" y="90"/>
                      </a:lnTo>
                      <a:lnTo>
                        <a:pt x="138" y="126"/>
                      </a:lnTo>
                      <a:lnTo>
                        <a:pt x="150" y="126"/>
                      </a:lnTo>
                      <a:lnTo>
                        <a:pt x="180" y="114"/>
                      </a:lnTo>
                      <a:lnTo>
                        <a:pt x="210" y="114"/>
                      </a:lnTo>
                      <a:lnTo>
                        <a:pt x="234" y="126"/>
                      </a:lnTo>
                      <a:lnTo>
                        <a:pt x="240" y="132"/>
                      </a:lnTo>
                      <a:lnTo>
                        <a:pt x="252" y="138"/>
                      </a:lnTo>
                      <a:lnTo>
                        <a:pt x="270" y="156"/>
                      </a:lnTo>
                      <a:lnTo>
                        <a:pt x="288" y="156"/>
                      </a:lnTo>
                      <a:lnTo>
                        <a:pt x="294" y="150"/>
                      </a:lnTo>
                      <a:lnTo>
                        <a:pt x="312" y="150"/>
                      </a:lnTo>
                      <a:lnTo>
                        <a:pt x="318" y="156"/>
                      </a:lnTo>
                      <a:lnTo>
                        <a:pt x="330" y="156"/>
                      </a:lnTo>
                      <a:lnTo>
                        <a:pt x="330" y="144"/>
                      </a:lnTo>
                      <a:lnTo>
                        <a:pt x="348" y="132"/>
                      </a:lnTo>
                      <a:lnTo>
                        <a:pt x="336" y="114"/>
                      </a:lnTo>
                      <a:close/>
                      <a:moveTo>
                        <a:pt x="36" y="78"/>
                      </a:moveTo>
                      <a:lnTo>
                        <a:pt x="6" y="78"/>
                      </a:lnTo>
                      <a:lnTo>
                        <a:pt x="0" y="84"/>
                      </a:lnTo>
                      <a:lnTo>
                        <a:pt x="0" y="102"/>
                      </a:lnTo>
                      <a:lnTo>
                        <a:pt x="6" y="108"/>
                      </a:lnTo>
                      <a:lnTo>
                        <a:pt x="18" y="132"/>
                      </a:lnTo>
                      <a:lnTo>
                        <a:pt x="24" y="126"/>
                      </a:lnTo>
                      <a:lnTo>
                        <a:pt x="30" y="114"/>
                      </a:lnTo>
                      <a:lnTo>
                        <a:pt x="42" y="108"/>
                      </a:lnTo>
                      <a:lnTo>
                        <a:pt x="54" y="108"/>
                      </a:lnTo>
                      <a:lnTo>
                        <a:pt x="60" y="102"/>
                      </a:lnTo>
                      <a:lnTo>
                        <a:pt x="72" y="96"/>
                      </a:lnTo>
                      <a:lnTo>
                        <a:pt x="78" y="90"/>
                      </a:lnTo>
                      <a:lnTo>
                        <a:pt x="72" y="72"/>
                      </a:lnTo>
                      <a:lnTo>
                        <a:pt x="36" y="78"/>
                      </a:lnTo>
                      <a:close/>
                      <a:moveTo>
                        <a:pt x="36" y="66"/>
                      </a:moveTo>
                      <a:lnTo>
                        <a:pt x="48" y="66"/>
                      </a:lnTo>
                      <a:lnTo>
                        <a:pt x="54" y="54"/>
                      </a:lnTo>
                      <a:lnTo>
                        <a:pt x="60" y="48"/>
                      </a:lnTo>
                      <a:lnTo>
                        <a:pt x="60" y="42"/>
                      </a:lnTo>
                      <a:lnTo>
                        <a:pt x="54" y="36"/>
                      </a:lnTo>
                      <a:lnTo>
                        <a:pt x="48" y="36"/>
                      </a:lnTo>
                      <a:lnTo>
                        <a:pt x="36" y="42"/>
                      </a:lnTo>
                      <a:lnTo>
                        <a:pt x="30" y="48"/>
                      </a:lnTo>
                      <a:lnTo>
                        <a:pt x="24" y="60"/>
                      </a:lnTo>
                      <a:lnTo>
                        <a:pt x="30" y="66"/>
                      </a:lnTo>
                      <a:lnTo>
                        <a:pt x="36" y="66"/>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36" name="Denmark" descr="© INSCALE GmbH, 15.06.2010"/>
                <p:cNvSpPr>
                  <a:spLocks noEditPoints="1"/>
                </p:cNvSpPr>
                <p:nvPr/>
              </p:nvSpPr>
              <p:spPr bwMode="auto">
                <a:xfrm>
                  <a:off x="2805" y="1134"/>
                  <a:ext cx="71" cy="60"/>
                </a:xfrm>
                <a:custGeom>
                  <a:avLst/>
                  <a:gdLst>
                    <a:gd name="T0" fmla="*/ 106362 w 71"/>
                    <a:gd name="T1" fmla="*/ 73025 h 60"/>
                    <a:gd name="T2" fmla="*/ 109537 w 71"/>
                    <a:gd name="T3" fmla="*/ 68263 h 60"/>
                    <a:gd name="T4" fmla="*/ 106362 w 71"/>
                    <a:gd name="T5" fmla="*/ 68263 h 60"/>
                    <a:gd name="T6" fmla="*/ 98425 w 71"/>
                    <a:gd name="T7" fmla="*/ 60325 h 60"/>
                    <a:gd name="T8" fmla="*/ 101600 w 71"/>
                    <a:gd name="T9" fmla="*/ 57150 h 60"/>
                    <a:gd name="T10" fmla="*/ 106362 w 71"/>
                    <a:gd name="T11" fmla="*/ 46038 h 60"/>
                    <a:gd name="T12" fmla="*/ 98425 w 71"/>
                    <a:gd name="T13" fmla="*/ 46038 h 60"/>
                    <a:gd name="T14" fmla="*/ 95250 w 71"/>
                    <a:gd name="T15" fmla="*/ 53975 h 60"/>
                    <a:gd name="T16" fmla="*/ 90487 w 71"/>
                    <a:gd name="T17" fmla="*/ 53975 h 60"/>
                    <a:gd name="T18" fmla="*/ 87312 w 71"/>
                    <a:gd name="T19" fmla="*/ 49212 h 60"/>
                    <a:gd name="T20" fmla="*/ 71437 w 71"/>
                    <a:gd name="T21" fmla="*/ 60325 h 60"/>
                    <a:gd name="T22" fmla="*/ 79375 w 71"/>
                    <a:gd name="T23" fmla="*/ 65088 h 60"/>
                    <a:gd name="T24" fmla="*/ 79375 w 71"/>
                    <a:gd name="T25" fmla="*/ 73025 h 60"/>
                    <a:gd name="T26" fmla="*/ 76200 w 71"/>
                    <a:gd name="T27" fmla="*/ 76200 h 60"/>
                    <a:gd name="T28" fmla="*/ 79375 w 71"/>
                    <a:gd name="T29" fmla="*/ 79375 h 60"/>
                    <a:gd name="T30" fmla="*/ 87312 w 71"/>
                    <a:gd name="T31" fmla="*/ 76200 h 60"/>
                    <a:gd name="T32" fmla="*/ 90487 w 71"/>
                    <a:gd name="T33" fmla="*/ 79375 h 60"/>
                    <a:gd name="T34" fmla="*/ 95250 w 71"/>
                    <a:gd name="T35" fmla="*/ 87313 h 60"/>
                    <a:gd name="T36" fmla="*/ 98425 w 71"/>
                    <a:gd name="T37" fmla="*/ 84138 h 60"/>
                    <a:gd name="T38" fmla="*/ 112712 w 71"/>
                    <a:gd name="T39" fmla="*/ 84138 h 60"/>
                    <a:gd name="T40" fmla="*/ 98425 w 71"/>
                    <a:gd name="T41" fmla="*/ 87313 h 60"/>
                    <a:gd name="T42" fmla="*/ 90487 w 71"/>
                    <a:gd name="T43" fmla="*/ 92075 h 60"/>
                    <a:gd name="T44" fmla="*/ 87312 w 71"/>
                    <a:gd name="T45" fmla="*/ 87313 h 60"/>
                    <a:gd name="T46" fmla="*/ 71437 w 71"/>
                    <a:gd name="T47" fmla="*/ 84138 h 60"/>
                    <a:gd name="T48" fmla="*/ 79375 w 71"/>
                    <a:gd name="T49" fmla="*/ 92075 h 60"/>
                    <a:gd name="T50" fmla="*/ 87312 w 71"/>
                    <a:gd name="T51" fmla="*/ 95250 h 60"/>
                    <a:gd name="T52" fmla="*/ 95250 w 71"/>
                    <a:gd name="T53" fmla="*/ 95250 h 60"/>
                    <a:gd name="T54" fmla="*/ 109537 w 71"/>
                    <a:gd name="T55" fmla="*/ 92075 h 60"/>
                    <a:gd name="T56" fmla="*/ 112712 w 71"/>
                    <a:gd name="T57" fmla="*/ 92075 h 60"/>
                    <a:gd name="T58" fmla="*/ 112712 w 71"/>
                    <a:gd name="T59" fmla="*/ 84138 h 60"/>
                    <a:gd name="T60" fmla="*/ 57150 w 71"/>
                    <a:gd name="T61" fmla="*/ 11113 h 60"/>
                    <a:gd name="T62" fmla="*/ 57150 w 71"/>
                    <a:gd name="T63" fmla="*/ 0 h 60"/>
                    <a:gd name="T64" fmla="*/ 41275 w 71"/>
                    <a:gd name="T65" fmla="*/ 4763 h 60"/>
                    <a:gd name="T66" fmla="*/ 33337 w 71"/>
                    <a:gd name="T67" fmla="*/ 15875 h 60"/>
                    <a:gd name="T68" fmla="*/ 30162 w 71"/>
                    <a:gd name="T69" fmla="*/ 30163 h 60"/>
                    <a:gd name="T70" fmla="*/ 19050 w 71"/>
                    <a:gd name="T71" fmla="*/ 11113 h 60"/>
                    <a:gd name="T72" fmla="*/ 11112 w 71"/>
                    <a:gd name="T73" fmla="*/ 15875 h 60"/>
                    <a:gd name="T74" fmla="*/ 7937 w 71"/>
                    <a:gd name="T75" fmla="*/ 19050 h 60"/>
                    <a:gd name="T76" fmla="*/ 7937 w 71"/>
                    <a:gd name="T77" fmla="*/ 22225 h 60"/>
                    <a:gd name="T78" fmla="*/ 19050 w 71"/>
                    <a:gd name="T79" fmla="*/ 30163 h 60"/>
                    <a:gd name="T80" fmla="*/ 7937 w 71"/>
                    <a:gd name="T81" fmla="*/ 30163 h 60"/>
                    <a:gd name="T82" fmla="*/ 0 w 71"/>
                    <a:gd name="T83" fmla="*/ 38100 h 60"/>
                    <a:gd name="T84" fmla="*/ 0 w 71"/>
                    <a:gd name="T85" fmla="*/ 46038 h 60"/>
                    <a:gd name="T86" fmla="*/ 7937 w 71"/>
                    <a:gd name="T87" fmla="*/ 53975 h 60"/>
                    <a:gd name="T88" fmla="*/ 11112 w 71"/>
                    <a:gd name="T89" fmla="*/ 53975 h 60"/>
                    <a:gd name="T90" fmla="*/ 3175 w 71"/>
                    <a:gd name="T91" fmla="*/ 65088 h 60"/>
                    <a:gd name="T92" fmla="*/ 11112 w 71"/>
                    <a:gd name="T93" fmla="*/ 68263 h 60"/>
                    <a:gd name="T94" fmla="*/ 7937 w 71"/>
                    <a:gd name="T95" fmla="*/ 84138 h 60"/>
                    <a:gd name="T96" fmla="*/ 26987 w 71"/>
                    <a:gd name="T97" fmla="*/ 84138 h 60"/>
                    <a:gd name="T98" fmla="*/ 38100 w 71"/>
                    <a:gd name="T99" fmla="*/ 87313 h 60"/>
                    <a:gd name="T100" fmla="*/ 41275 w 71"/>
                    <a:gd name="T101" fmla="*/ 87313 h 60"/>
                    <a:gd name="T102" fmla="*/ 38100 w 71"/>
                    <a:gd name="T103" fmla="*/ 76200 h 60"/>
                    <a:gd name="T104" fmla="*/ 38100 w 71"/>
                    <a:gd name="T105" fmla="*/ 65088 h 60"/>
                    <a:gd name="T106" fmla="*/ 33337 w 71"/>
                    <a:gd name="T107" fmla="*/ 60325 h 60"/>
                    <a:gd name="T108" fmla="*/ 49212 w 71"/>
                    <a:gd name="T109" fmla="*/ 53975 h 60"/>
                    <a:gd name="T110" fmla="*/ 52387 w 71"/>
                    <a:gd name="T111" fmla="*/ 41275 h 60"/>
                    <a:gd name="T112" fmla="*/ 65087 w 71"/>
                    <a:gd name="T113" fmla="*/ 30163 h 60"/>
                    <a:gd name="T114" fmla="*/ 49212 w 71"/>
                    <a:gd name="T115" fmla="*/ 19050 h 60"/>
                    <a:gd name="T116" fmla="*/ 49212 w 71"/>
                    <a:gd name="T117" fmla="*/ 76200 h 60"/>
                    <a:gd name="T118" fmla="*/ 57150 w 71"/>
                    <a:gd name="T119" fmla="*/ 84138 h 60"/>
                    <a:gd name="T120" fmla="*/ 52387 w 71"/>
                    <a:gd name="T121" fmla="*/ 65088 h 6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1"/>
                    <a:gd name="T184" fmla="*/ 0 h 60"/>
                    <a:gd name="T185" fmla="*/ 71 w 71"/>
                    <a:gd name="T186" fmla="*/ 60 h 6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1" h="60">
                      <a:moveTo>
                        <a:pt x="62" y="48"/>
                      </a:moveTo>
                      <a:lnTo>
                        <a:pt x="67" y="46"/>
                      </a:lnTo>
                      <a:lnTo>
                        <a:pt x="69" y="46"/>
                      </a:lnTo>
                      <a:lnTo>
                        <a:pt x="69" y="43"/>
                      </a:lnTo>
                      <a:lnTo>
                        <a:pt x="67" y="43"/>
                      </a:lnTo>
                      <a:lnTo>
                        <a:pt x="62" y="41"/>
                      </a:lnTo>
                      <a:lnTo>
                        <a:pt x="62" y="38"/>
                      </a:lnTo>
                      <a:lnTo>
                        <a:pt x="64" y="38"/>
                      </a:lnTo>
                      <a:lnTo>
                        <a:pt x="64" y="36"/>
                      </a:lnTo>
                      <a:lnTo>
                        <a:pt x="67" y="34"/>
                      </a:lnTo>
                      <a:lnTo>
                        <a:pt x="67" y="29"/>
                      </a:lnTo>
                      <a:lnTo>
                        <a:pt x="64" y="29"/>
                      </a:lnTo>
                      <a:lnTo>
                        <a:pt x="62" y="29"/>
                      </a:lnTo>
                      <a:lnTo>
                        <a:pt x="60" y="31"/>
                      </a:lnTo>
                      <a:lnTo>
                        <a:pt x="60" y="34"/>
                      </a:lnTo>
                      <a:lnTo>
                        <a:pt x="57" y="36"/>
                      </a:lnTo>
                      <a:lnTo>
                        <a:pt x="57" y="34"/>
                      </a:lnTo>
                      <a:lnTo>
                        <a:pt x="55" y="31"/>
                      </a:lnTo>
                      <a:lnTo>
                        <a:pt x="52" y="34"/>
                      </a:lnTo>
                      <a:lnTo>
                        <a:pt x="45" y="38"/>
                      </a:lnTo>
                      <a:lnTo>
                        <a:pt x="48" y="38"/>
                      </a:lnTo>
                      <a:lnTo>
                        <a:pt x="50" y="41"/>
                      </a:lnTo>
                      <a:lnTo>
                        <a:pt x="50" y="43"/>
                      </a:lnTo>
                      <a:lnTo>
                        <a:pt x="50" y="46"/>
                      </a:lnTo>
                      <a:lnTo>
                        <a:pt x="50" y="48"/>
                      </a:lnTo>
                      <a:lnTo>
                        <a:pt x="48" y="48"/>
                      </a:lnTo>
                      <a:lnTo>
                        <a:pt x="50" y="48"/>
                      </a:lnTo>
                      <a:lnTo>
                        <a:pt x="50" y="50"/>
                      </a:lnTo>
                      <a:lnTo>
                        <a:pt x="55" y="50"/>
                      </a:lnTo>
                      <a:lnTo>
                        <a:pt x="55" y="48"/>
                      </a:lnTo>
                      <a:lnTo>
                        <a:pt x="57" y="48"/>
                      </a:lnTo>
                      <a:lnTo>
                        <a:pt x="57" y="50"/>
                      </a:lnTo>
                      <a:lnTo>
                        <a:pt x="60" y="53"/>
                      </a:lnTo>
                      <a:lnTo>
                        <a:pt x="60" y="55"/>
                      </a:lnTo>
                      <a:lnTo>
                        <a:pt x="62" y="55"/>
                      </a:lnTo>
                      <a:lnTo>
                        <a:pt x="62" y="53"/>
                      </a:lnTo>
                      <a:lnTo>
                        <a:pt x="62" y="48"/>
                      </a:lnTo>
                      <a:close/>
                      <a:moveTo>
                        <a:pt x="71" y="53"/>
                      </a:moveTo>
                      <a:lnTo>
                        <a:pt x="62" y="55"/>
                      </a:lnTo>
                      <a:lnTo>
                        <a:pt x="60" y="58"/>
                      </a:lnTo>
                      <a:lnTo>
                        <a:pt x="57" y="58"/>
                      </a:lnTo>
                      <a:lnTo>
                        <a:pt x="57" y="55"/>
                      </a:lnTo>
                      <a:lnTo>
                        <a:pt x="55" y="55"/>
                      </a:lnTo>
                      <a:lnTo>
                        <a:pt x="50" y="53"/>
                      </a:lnTo>
                      <a:lnTo>
                        <a:pt x="45" y="53"/>
                      </a:lnTo>
                      <a:lnTo>
                        <a:pt x="45" y="58"/>
                      </a:lnTo>
                      <a:lnTo>
                        <a:pt x="50" y="58"/>
                      </a:lnTo>
                      <a:lnTo>
                        <a:pt x="52" y="58"/>
                      </a:lnTo>
                      <a:lnTo>
                        <a:pt x="55" y="60"/>
                      </a:lnTo>
                      <a:lnTo>
                        <a:pt x="57" y="60"/>
                      </a:lnTo>
                      <a:lnTo>
                        <a:pt x="60" y="60"/>
                      </a:lnTo>
                      <a:lnTo>
                        <a:pt x="62" y="60"/>
                      </a:lnTo>
                      <a:lnTo>
                        <a:pt x="69" y="58"/>
                      </a:lnTo>
                      <a:lnTo>
                        <a:pt x="71" y="58"/>
                      </a:lnTo>
                      <a:lnTo>
                        <a:pt x="71" y="53"/>
                      </a:lnTo>
                      <a:close/>
                      <a:moveTo>
                        <a:pt x="31" y="12"/>
                      </a:moveTo>
                      <a:lnTo>
                        <a:pt x="36" y="7"/>
                      </a:lnTo>
                      <a:lnTo>
                        <a:pt x="36" y="3"/>
                      </a:lnTo>
                      <a:lnTo>
                        <a:pt x="36" y="0"/>
                      </a:lnTo>
                      <a:lnTo>
                        <a:pt x="26" y="0"/>
                      </a:lnTo>
                      <a:lnTo>
                        <a:pt x="26" y="3"/>
                      </a:lnTo>
                      <a:lnTo>
                        <a:pt x="21" y="7"/>
                      </a:lnTo>
                      <a:lnTo>
                        <a:pt x="21" y="10"/>
                      </a:lnTo>
                      <a:lnTo>
                        <a:pt x="19" y="10"/>
                      </a:lnTo>
                      <a:lnTo>
                        <a:pt x="19" y="19"/>
                      </a:lnTo>
                      <a:lnTo>
                        <a:pt x="14" y="14"/>
                      </a:lnTo>
                      <a:lnTo>
                        <a:pt x="12" y="7"/>
                      </a:lnTo>
                      <a:lnTo>
                        <a:pt x="7" y="10"/>
                      </a:lnTo>
                      <a:lnTo>
                        <a:pt x="5" y="10"/>
                      </a:lnTo>
                      <a:lnTo>
                        <a:pt x="5" y="12"/>
                      </a:lnTo>
                      <a:lnTo>
                        <a:pt x="5" y="14"/>
                      </a:lnTo>
                      <a:lnTo>
                        <a:pt x="7" y="14"/>
                      </a:lnTo>
                      <a:lnTo>
                        <a:pt x="12" y="19"/>
                      </a:lnTo>
                      <a:lnTo>
                        <a:pt x="12" y="22"/>
                      </a:lnTo>
                      <a:lnTo>
                        <a:pt x="5" y="19"/>
                      </a:lnTo>
                      <a:lnTo>
                        <a:pt x="2" y="24"/>
                      </a:lnTo>
                      <a:lnTo>
                        <a:pt x="0" y="24"/>
                      </a:lnTo>
                      <a:lnTo>
                        <a:pt x="0" y="29"/>
                      </a:lnTo>
                      <a:lnTo>
                        <a:pt x="0" y="31"/>
                      </a:lnTo>
                      <a:lnTo>
                        <a:pt x="5" y="34"/>
                      </a:lnTo>
                      <a:lnTo>
                        <a:pt x="7" y="34"/>
                      </a:lnTo>
                      <a:lnTo>
                        <a:pt x="2" y="38"/>
                      </a:lnTo>
                      <a:lnTo>
                        <a:pt x="2" y="41"/>
                      </a:lnTo>
                      <a:lnTo>
                        <a:pt x="5" y="43"/>
                      </a:lnTo>
                      <a:lnTo>
                        <a:pt x="7" y="43"/>
                      </a:lnTo>
                      <a:lnTo>
                        <a:pt x="7" y="48"/>
                      </a:lnTo>
                      <a:lnTo>
                        <a:pt x="5" y="53"/>
                      </a:lnTo>
                      <a:lnTo>
                        <a:pt x="7" y="53"/>
                      </a:lnTo>
                      <a:lnTo>
                        <a:pt x="17" y="53"/>
                      </a:lnTo>
                      <a:lnTo>
                        <a:pt x="17" y="55"/>
                      </a:lnTo>
                      <a:lnTo>
                        <a:pt x="24" y="55"/>
                      </a:lnTo>
                      <a:lnTo>
                        <a:pt x="26" y="58"/>
                      </a:lnTo>
                      <a:lnTo>
                        <a:pt x="26" y="55"/>
                      </a:lnTo>
                      <a:lnTo>
                        <a:pt x="24" y="53"/>
                      </a:lnTo>
                      <a:lnTo>
                        <a:pt x="24" y="48"/>
                      </a:lnTo>
                      <a:lnTo>
                        <a:pt x="26" y="43"/>
                      </a:lnTo>
                      <a:lnTo>
                        <a:pt x="24" y="41"/>
                      </a:lnTo>
                      <a:lnTo>
                        <a:pt x="24" y="38"/>
                      </a:lnTo>
                      <a:lnTo>
                        <a:pt x="21" y="38"/>
                      </a:lnTo>
                      <a:lnTo>
                        <a:pt x="24" y="38"/>
                      </a:lnTo>
                      <a:lnTo>
                        <a:pt x="31" y="34"/>
                      </a:lnTo>
                      <a:lnTo>
                        <a:pt x="33" y="26"/>
                      </a:lnTo>
                      <a:lnTo>
                        <a:pt x="38" y="26"/>
                      </a:lnTo>
                      <a:lnTo>
                        <a:pt x="41" y="19"/>
                      </a:lnTo>
                      <a:lnTo>
                        <a:pt x="31" y="19"/>
                      </a:lnTo>
                      <a:lnTo>
                        <a:pt x="31" y="12"/>
                      </a:lnTo>
                      <a:close/>
                      <a:moveTo>
                        <a:pt x="29" y="38"/>
                      </a:moveTo>
                      <a:lnTo>
                        <a:pt x="31" y="48"/>
                      </a:lnTo>
                      <a:lnTo>
                        <a:pt x="36" y="53"/>
                      </a:lnTo>
                      <a:lnTo>
                        <a:pt x="38" y="46"/>
                      </a:lnTo>
                      <a:lnTo>
                        <a:pt x="33" y="41"/>
                      </a:lnTo>
                      <a:lnTo>
                        <a:pt x="29" y="38"/>
                      </a:lnTo>
                      <a:close/>
                    </a:path>
                  </a:pathLst>
                </a:custGeom>
                <a:solidFill>
                  <a:srgbClr val="C7BDAF"/>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37" name="Czech Republic" descr="© INSCALE GmbH, 15.06.2010"/>
                <p:cNvSpPr>
                  <a:spLocks/>
                </p:cNvSpPr>
                <p:nvPr/>
              </p:nvSpPr>
              <p:spPr bwMode="auto">
                <a:xfrm>
                  <a:off x="2868" y="1263"/>
                  <a:ext cx="108" cy="49"/>
                </a:xfrm>
                <a:custGeom>
                  <a:avLst/>
                  <a:gdLst>
                    <a:gd name="T0" fmla="*/ 2147483647 w 420"/>
                    <a:gd name="T1" fmla="*/ 2147483647 h 192"/>
                    <a:gd name="T2" fmla="*/ 2147483647 w 420"/>
                    <a:gd name="T3" fmla="*/ 2147483647 h 192"/>
                    <a:gd name="T4" fmla="*/ 2147483647 w 420"/>
                    <a:gd name="T5" fmla="*/ 2147483647 h 192"/>
                    <a:gd name="T6" fmla="*/ 2147483647 w 420"/>
                    <a:gd name="T7" fmla="*/ 2147483647 h 192"/>
                    <a:gd name="T8" fmla="*/ 2147483647 w 420"/>
                    <a:gd name="T9" fmla="*/ 2147483647 h 192"/>
                    <a:gd name="T10" fmla="*/ 2147483647 w 420"/>
                    <a:gd name="T11" fmla="*/ 2147483647 h 192"/>
                    <a:gd name="T12" fmla="*/ 2147483647 w 420"/>
                    <a:gd name="T13" fmla="*/ 2147483647 h 192"/>
                    <a:gd name="T14" fmla="*/ 2147483647 w 420"/>
                    <a:gd name="T15" fmla="*/ 2147483647 h 192"/>
                    <a:gd name="T16" fmla="*/ 2147483647 w 420"/>
                    <a:gd name="T17" fmla="*/ 2147483647 h 192"/>
                    <a:gd name="T18" fmla="*/ 2147483647 w 420"/>
                    <a:gd name="T19" fmla="*/ 2147483647 h 192"/>
                    <a:gd name="T20" fmla="*/ 2147483647 w 420"/>
                    <a:gd name="T21" fmla="*/ 2147483647 h 192"/>
                    <a:gd name="T22" fmla="*/ 2147483647 w 420"/>
                    <a:gd name="T23" fmla="*/ 2147483647 h 192"/>
                    <a:gd name="T24" fmla="*/ 2147483647 w 420"/>
                    <a:gd name="T25" fmla="*/ 2147483647 h 192"/>
                    <a:gd name="T26" fmla="*/ 2147483647 w 420"/>
                    <a:gd name="T27" fmla="*/ 2147483647 h 192"/>
                    <a:gd name="T28" fmla="*/ 2147483647 w 420"/>
                    <a:gd name="T29" fmla="*/ 0 h 192"/>
                    <a:gd name="T30" fmla="*/ 2147483647 w 420"/>
                    <a:gd name="T31" fmla="*/ 2147483647 h 192"/>
                    <a:gd name="T32" fmla="*/ 2147483647 w 420"/>
                    <a:gd name="T33" fmla="*/ 0 h 192"/>
                    <a:gd name="T34" fmla="*/ 2147483647 w 420"/>
                    <a:gd name="T35" fmla="*/ 2147483647 h 192"/>
                    <a:gd name="T36" fmla="*/ 2147483647 w 420"/>
                    <a:gd name="T37" fmla="*/ 2147483647 h 192"/>
                    <a:gd name="T38" fmla="*/ 2147483647 w 420"/>
                    <a:gd name="T39" fmla="*/ 2147483647 h 192"/>
                    <a:gd name="T40" fmla="*/ 2147483647 w 420"/>
                    <a:gd name="T41" fmla="*/ 2147483647 h 192"/>
                    <a:gd name="T42" fmla="*/ 2147483647 w 420"/>
                    <a:gd name="T43" fmla="*/ 2147483647 h 192"/>
                    <a:gd name="T44" fmla="*/ 2147483647 w 420"/>
                    <a:gd name="T45" fmla="*/ 2147483647 h 192"/>
                    <a:gd name="T46" fmla="*/ 2147483647 w 420"/>
                    <a:gd name="T47" fmla="*/ 2147483647 h 192"/>
                    <a:gd name="T48" fmla="*/ 2147483647 w 420"/>
                    <a:gd name="T49" fmla="*/ 2147483647 h 192"/>
                    <a:gd name="T50" fmla="*/ 2147483647 w 420"/>
                    <a:gd name="T51" fmla="*/ 2147483647 h 192"/>
                    <a:gd name="T52" fmla="*/ 0 w 420"/>
                    <a:gd name="T53" fmla="*/ 2147483647 h 192"/>
                    <a:gd name="T54" fmla="*/ 2147483647 w 420"/>
                    <a:gd name="T55" fmla="*/ 2147483647 h 192"/>
                    <a:gd name="T56" fmla="*/ 2147483647 w 420"/>
                    <a:gd name="T57" fmla="*/ 2147483647 h 192"/>
                    <a:gd name="T58" fmla="*/ 2147483647 w 420"/>
                    <a:gd name="T59" fmla="*/ 2147483647 h 192"/>
                    <a:gd name="T60" fmla="*/ 2147483647 w 420"/>
                    <a:gd name="T61" fmla="*/ 2147483647 h 192"/>
                    <a:gd name="T62" fmla="*/ 2147483647 w 420"/>
                    <a:gd name="T63" fmla="*/ 2147483647 h 192"/>
                    <a:gd name="T64" fmla="*/ 2147483647 w 420"/>
                    <a:gd name="T65" fmla="*/ 2147483647 h 192"/>
                    <a:gd name="T66" fmla="*/ 2147483647 w 420"/>
                    <a:gd name="T67" fmla="*/ 2147483647 h 192"/>
                    <a:gd name="T68" fmla="*/ 2147483647 w 420"/>
                    <a:gd name="T69" fmla="*/ 2147483647 h 192"/>
                    <a:gd name="T70" fmla="*/ 2147483647 w 420"/>
                    <a:gd name="T71" fmla="*/ 2147483647 h 192"/>
                    <a:gd name="T72" fmla="*/ 2147483647 w 420"/>
                    <a:gd name="T73" fmla="*/ 2147483647 h 192"/>
                    <a:gd name="T74" fmla="*/ 2147483647 w 420"/>
                    <a:gd name="T75" fmla="*/ 2147483647 h 192"/>
                    <a:gd name="T76" fmla="*/ 2147483647 w 420"/>
                    <a:gd name="T77" fmla="*/ 2147483647 h 192"/>
                    <a:gd name="T78" fmla="*/ 2147483647 w 420"/>
                    <a:gd name="T79" fmla="*/ 2147483647 h 192"/>
                    <a:gd name="T80" fmla="*/ 2147483647 w 420"/>
                    <a:gd name="T81" fmla="*/ 2147483647 h 192"/>
                    <a:gd name="T82" fmla="*/ 2147483647 w 420"/>
                    <a:gd name="T83" fmla="*/ 2147483647 h 192"/>
                    <a:gd name="T84" fmla="*/ 2147483647 w 420"/>
                    <a:gd name="T85" fmla="*/ 2147483647 h 192"/>
                    <a:gd name="T86" fmla="*/ 2147483647 w 420"/>
                    <a:gd name="T87" fmla="*/ 2147483647 h 192"/>
                    <a:gd name="T88" fmla="*/ 2147483647 w 420"/>
                    <a:gd name="T89" fmla="*/ 2147483647 h 192"/>
                    <a:gd name="T90" fmla="*/ 2147483647 w 420"/>
                    <a:gd name="T91" fmla="*/ 2147483647 h 192"/>
                    <a:gd name="T92" fmla="*/ 2147483647 w 420"/>
                    <a:gd name="T93" fmla="*/ 2147483647 h 192"/>
                    <a:gd name="T94" fmla="*/ 2147483647 w 420"/>
                    <a:gd name="T95" fmla="*/ 2147483647 h 192"/>
                    <a:gd name="T96" fmla="*/ 2147483647 w 420"/>
                    <a:gd name="T97" fmla="*/ 2147483647 h 192"/>
                    <a:gd name="T98" fmla="*/ 2147483647 w 420"/>
                    <a:gd name="T99" fmla="*/ 2147483647 h 192"/>
                    <a:gd name="T100" fmla="*/ 2147483647 w 420"/>
                    <a:gd name="T101" fmla="*/ 2147483647 h 192"/>
                    <a:gd name="T102" fmla="*/ 2147483647 w 420"/>
                    <a:gd name="T103" fmla="*/ 2147483647 h 192"/>
                    <a:gd name="T104" fmla="*/ 2147483647 w 420"/>
                    <a:gd name="T105" fmla="*/ 2147483647 h 19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420"/>
                    <a:gd name="T160" fmla="*/ 0 h 192"/>
                    <a:gd name="T161" fmla="*/ 420 w 420"/>
                    <a:gd name="T162" fmla="*/ 192 h 19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420" h="192">
                      <a:moveTo>
                        <a:pt x="408" y="108"/>
                      </a:moveTo>
                      <a:lnTo>
                        <a:pt x="402" y="96"/>
                      </a:lnTo>
                      <a:lnTo>
                        <a:pt x="402" y="90"/>
                      </a:lnTo>
                      <a:lnTo>
                        <a:pt x="390" y="84"/>
                      </a:lnTo>
                      <a:lnTo>
                        <a:pt x="372" y="84"/>
                      </a:lnTo>
                      <a:lnTo>
                        <a:pt x="372" y="78"/>
                      </a:lnTo>
                      <a:lnTo>
                        <a:pt x="366" y="72"/>
                      </a:lnTo>
                      <a:lnTo>
                        <a:pt x="360" y="84"/>
                      </a:lnTo>
                      <a:lnTo>
                        <a:pt x="354" y="78"/>
                      </a:lnTo>
                      <a:lnTo>
                        <a:pt x="348" y="66"/>
                      </a:lnTo>
                      <a:lnTo>
                        <a:pt x="342" y="60"/>
                      </a:lnTo>
                      <a:lnTo>
                        <a:pt x="324" y="60"/>
                      </a:lnTo>
                      <a:lnTo>
                        <a:pt x="330" y="54"/>
                      </a:lnTo>
                      <a:lnTo>
                        <a:pt x="312" y="54"/>
                      </a:lnTo>
                      <a:lnTo>
                        <a:pt x="300" y="60"/>
                      </a:lnTo>
                      <a:lnTo>
                        <a:pt x="294" y="60"/>
                      </a:lnTo>
                      <a:lnTo>
                        <a:pt x="294" y="66"/>
                      </a:lnTo>
                      <a:lnTo>
                        <a:pt x="276" y="66"/>
                      </a:lnTo>
                      <a:lnTo>
                        <a:pt x="270" y="60"/>
                      </a:lnTo>
                      <a:lnTo>
                        <a:pt x="264" y="60"/>
                      </a:lnTo>
                      <a:lnTo>
                        <a:pt x="264" y="48"/>
                      </a:lnTo>
                      <a:lnTo>
                        <a:pt x="252" y="42"/>
                      </a:lnTo>
                      <a:lnTo>
                        <a:pt x="264" y="36"/>
                      </a:lnTo>
                      <a:lnTo>
                        <a:pt x="258" y="30"/>
                      </a:lnTo>
                      <a:lnTo>
                        <a:pt x="234" y="30"/>
                      </a:lnTo>
                      <a:lnTo>
                        <a:pt x="234" y="24"/>
                      </a:lnTo>
                      <a:lnTo>
                        <a:pt x="228" y="24"/>
                      </a:lnTo>
                      <a:lnTo>
                        <a:pt x="216" y="18"/>
                      </a:lnTo>
                      <a:lnTo>
                        <a:pt x="198" y="18"/>
                      </a:lnTo>
                      <a:lnTo>
                        <a:pt x="192" y="0"/>
                      </a:lnTo>
                      <a:lnTo>
                        <a:pt x="174" y="0"/>
                      </a:lnTo>
                      <a:lnTo>
                        <a:pt x="162" y="12"/>
                      </a:lnTo>
                      <a:lnTo>
                        <a:pt x="156" y="12"/>
                      </a:lnTo>
                      <a:lnTo>
                        <a:pt x="144" y="0"/>
                      </a:lnTo>
                      <a:lnTo>
                        <a:pt x="138" y="6"/>
                      </a:lnTo>
                      <a:lnTo>
                        <a:pt x="132" y="6"/>
                      </a:lnTo>
                      <a:lnTo>
                        <a:pt x="126" y="12"/>
                      </a:lnTo>
                      <a:lnTo>
                        <a:pt x="126" y="18"/>
                      </a:lnTo>
                      <a:lnTo>
                        <a:pt x="108" y="18"/>
                      </a:lnTo>
                      <a:lnTo>
                        <a:pt x="108" y="24"/>
                      </a:lnTo>
                      <a:lnTo>
                        <a:pt x="84" y="24"/>
                      </a:lnTo>
                      <a:lnTo>
                        <a:pt x="84" y="30"/>
                      </a:lnTo>
                      <a:lnTo>
                        <a:pt x="66" y="36"/>
                      </a:lnTo>
                      <a:lnTo>
                        <a:pt x="54" y="48"/>
                      </a:lnTo>
                      <a:lnTo>
                        <a:pt x="42" y="42"/>
                      </a:lnTo>
                      <a:lnTo>
                        <a:pt x="36" y="42"/>
                      </a:lnTo>
                      <a:lnTo>
                        <a:pt x="30" y="48"/>
                      </a:lnTo>
                      <a:lnTo>
                        <a:pt x="30" y="54"/>
                      </a:lnTo>
                      <a:lnTo>
                        <a:pt x="18" y="54"/>
                      </a:lnTo>
                      <a:lnTo>
                        <a:pt x="18" y="60"/>
                      </a:lnTo>
                      <a:lnTo>
                        <a:pt x="6" y="60"/>
                      </a:lnTo>
                      <a:lnTo>
                        <a:pt x="6" y="54"/>
                      </a:lnTo>
                      <a:lnTo>
                        <a:pt x="0" y="54"/>
                      </a:lnTo>
                      <a:lnTo>
                        <a:pt x="0" y="66"/>
                      </a:lnTo>
                      <a:lnTo>
                        <a:pt x="6" y="72"/>
                      </a:lnTo>
                      <a:lnTo>
                        <a:pt x="12" y="72"/>
                      </a:lnTo>
                      <a:lnTo>
                        <a:pt x="24" y="84"/>
                      </a:lnTo>
                      <a:lnTo>
                        <a:pt x="18" y="90"/>
                      </a:lnTo>
                      <a:lnTo>
                        <a:pt x="12" y="90"/>
                      </a:lnTo>
                      <a:lnTo>
                        <a:pt x="12" y="96"/>
                      </a:lnTo>
                      <a:lnTo>
                        <a:pt x="24" y="108"/>
                      </a:lnTo>
                      <a:lnTo>
                        <a:pt x="30" y="120"/>
                      </a:lnTo>
                      <a:lnTo>
                        <a:pt x="36" y="120"/>
                      </a:lnTo>
                      <a:lnTo>
                        <a:pt x="36" y="126"/>
                      </a:lnTo>
                      <a:lnTo>
                        <a:pt x="48" y="132"/>
                      </a:lnTo>
                      <a:lnTo>
                        <a:pt x="60" y="132"/>
                      </a:lnTo>
                      <a:lnTo>
                        <a:pt x="66" y="144"/>
                      </a:lnTo>
                      <a:lnTo>
                        <a:pt x="72" y="144"/>
                      </a:lnTo>
                      <a:lnTo>
                        <a:pt x="78" y="156"/>
                      </a:lnTo>
                      <a:lnTo>
                        <a:pt x="90" y="156"/>
                      </a:lnTo>
                      <a:lnTo>
                        <a:pt x="96" y="162"/>
                      </a:lnTo>
                      <a:lnTo>
                        <a:pt x="102" y="162"/>
                      </a:lnTo>
                      <a:lnTo>
                        <a:pt x="102" y="174"/>
                      </a:lnTo>
                      <a:lnTo>
                        <a:pt x="120" y="192"/>
                      </a:lnTo>
                      <a:lnTo>
                        <a:pt x="132" y="192"/>
                      </a:lnTo>
                      <a:lnTo>
                        <a:pt x="144" y="186"/>
                      </a:lnTo>
                      <a:lnTo>
                        <a:pt x="150" y="186"/>
                      </a:lnTo>
                      <a:lnTo>
                        <a:pt x="162" y="192"/>
                      </a:lnTo>
                      <a:lnTo>
                        <a:pt x="162" y="174"/>
                      </a:lnTo>
                      <a:lnTo>
                        <a:pt x="168" y="174"/>
                      </a:lnTo>
                      <a:lnTo>
                        <a:pt x="174" y="162"/>
                      </a:lnTo>
                      <a:lnTo>
                        <a:pt x="180" y="156"/>
                      </a:lnTo>
                      <a:lnTo>
                        <a:pt x="198" y="156"/>
                      </a:lnTo>
                      <a:lnTo>
                        <a:pt x="210" y="162"/>
                      </a:lnTo>
                      <a:lnTo>
                        <a:pt x="222" y="174"/>
                      </a:lnTo>
                      <a:lnTo>
                        <a:pt x="234" y="168"/>
                      </a:lnTo>
                      <a:lnTo>
                        <a:pt x="246" y="180"/>
                      </a:lnTo>
                      <a:lnTo>
                        <a:pt x="258" y="174"/>
                      </a:lnTo>
                      <a:lnTo>
                        <a:pt x="264" y="168"/>
                      </a:lnTo>
                      <a:lnTo>
                        <a:pt x="276" y="168"/>
                      </a:lnTo>
                      <a:lnTo>
                        <a:pt x="282" y="174"/>
                      </a:lnTo>
                      <a:lnTo>
                        <a:pt x="288" y="174"/>
                      </a:lnTo>
                      <a:lnTo>
                        <a:pt x="300" y="180"/>
                      </a:lnTo>
                      <a:lnTo>
                        <a:pt x="306" y="174"/>
                      </a:lnTo>
                      <a:lnTo>
                        <a:pt x="324" y="174"/>
                      </a:lnTo>
                      <a:lnTo>
                        <a:pt x="330" y="168"/>
                      </a:lnTo>
                      <a:lnTo>
                        <a:pt x="330" y="174"/>
                      </a:lnTo>
                      <a:lnTo>
                        <a:pt x="348" y="174"/>
                      </a:lnTo>
                      <a:lnTo>
                        <a:pt x="360" y="168"/>
                      </a:lnTo>
                      <a:lnTo>
                        <a:pt x="366" y="162"/>
                      </a:lnTo>
                      <a:lnTo>
                        <a:pt x="378" y="156"/>
                      </a:lnTo>
                      <a:lnTo>
                        <a:pt x="378" y="132"/>
                      </a:lnTo>
                      <a:lnTo>
                        <a:pt x="402" y="126"/>
                      </a:lnTo>
                      <a:lnTo>
                        <a:pt x="420" y="114"/>
                      </a:lnTo>
                      <a:lnTo>
                        <a:pt x="414" y="108"/>
                      </a:lnTo>
                      <a:lnTo>
                        <a:pt x="408" y="108"/>
                      </a:lnTo>
                      <a:close/>
                    </a:path>
                  </a:pathLst>
                </a:custGeom>
                <a:solidFill>
                  <a:srgbClr val="645746">
                    <a:lumMod val="40000"/>
                    <a:lumOff val="60000"/>
                  </a:srgbClr>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38" name="Croatia" descr="© INSCALE GmbH, 15.06.2010"/>
                <p:cNvSpPr>
                  <a:spLocks/>
                </p:cNvSpPr>
                <p:nvPr/>
              </p:nvSpPr>
              <p:spPr bwMode="auto">
                <a:xfrm>
                  <a:off x="2894" y="1354"/>
                  <a:ext cx="94" cy="70"/>
                </a:xfrm>
                <a:custGeom>
                  <a:avLst/>
                  <a:gdLst>
                    <a:gd name="T0" fmla="*/ 2147483647 w 366"/>
                    <a:gd name="T1" fmla="*/ 2147483647 h 276"/>
                    <a:gd name="T2" fmla="*/ 2147483647 w 366"/>
                    <a:gd name="T3" fmla="*/ 2147483647 h 276"/>
                    <a:gd name="T4" fmla="*/ 2147483647 w 366"/>
                    <a:gd name="T5" fmla="*/ 2147483647 h 276"/>
                    <a:gd name="T6" fmla="*/ 2147483647 w 366"/>
                    <a:gd name="T7" fmla="*/ 2147483647 h 276"/>
                    <a:gd name="T8" fmla="*/ 2147483647 w 366"/>
                    <a:gd name="T9" fmla="*/ 2147483647 h 276"/>
                    <a:gd name="T10" fmla="*/ 2147483647 w 366"/>
                    <a:gd name="T11" fmla="*/ 2147483647 h 276"/>
                    <a:gd name="T12" fmla="*/ 2147483647 w 366"/>
                    <a:gd name="T13" fmla="*/ 2147483647 h 276"/>
                    <a:gd name="T14" fmla="*/ 2147483647 w 366"/>
                    <a:gd name="T15" fmla="*/ 2147483647 h 276"/>
                    <a:gd name="T16" fmla="*/ 2147483647 w 366"/>
                    <a:gd name="T17" fmla="*/ 2147483647 h 276"/>
                    <a:gd name="T18" fmla="*/ 2147483647 w 366"/>
                    <a:gd name="T19" fmla="*/ 2147483647 h 276"/>
                    <a:gd name="T20" fmla="*/ 2147483647 w 366"/>
                    <a:gd name="T21" fmla="*/ 2147483647 h 276"/>
                    <a:gd name="T22" fmla="*/ 2147483647 w 366"/>
                    <a:gd name="T23" fmla="*/ 0 h 276"/>
                    <a:gd name="T24" fmla="*/ 2147483647 w 366"/>
                    <a:gd name="T25" fmla="*/ 2147483647 h 276"/>
                    <a:gd name="T26" fmla="*/ 2147483647 w 366"/>
                    <a:gd name="T27" fmla="*/ 2147483647 h 276"/>
                    <a:gd name="T28" fmla="*/ 2147483647 w 366"/>
                    <a:gd name="T29" fmla="*/ 2147483647 h 276"/>
                    <a:gd name="T30" fmla="*/ 2147483647 w 366"/>
                    <a:gd name="T31" fmla="*/ 2147483647 h 276"/>
                    <a:gd name="T32" fmla="*/ 2147483647 w 366"/>
                    <a:gd name="T33" fmla="*/ 2147483647 h 276"/>
                    <a:gd name="T34" fmla="*/ 2147483647 w 366"/>
                    <a:gd name="T35" fmla="*/ 2147483647 h 276"/>
                    <a:gd name="T36" fmla="*/ 2147483647 w 366"/>
                    <a:gd name="T37" fmla="*/ 2147483647 h 276"/>
                    <a:gd name="T38" fmla="*/ 2147483647 w 366"/>
                    <a:gd name="T39" fmla="*/ 2147483647 h 276"/>
                    <a:gd name="T40" fmla="*/ 0 w 366"/>
                    <a:gd name="T41" fmla="*/ 2147483647 h 276"/>
                    <a:gd name="T42" fmla="*/ 2147483647 w 366"/>
                    <a:gd name="T43" fmla="*/ 2147483647 h 276"/>
                    <a:gd name="T44" fmla="*/ 2147483647 w 366"/>
                    <a:gd name="T45" fmla="*/ 2147483647 h 276"/>
                    <a:gd name="T46" fmla="*/ 2147483647 w 366"/>
                    <a:gd name="T47" fmla="*/ 2147483647 h 276"/>
                    <a:gd name="T48" fmla="*/ 2147483647 w 366"/>
                    <a:gd name="T49" fmla="*/ 2147483647 h 276"/>
                    <a:gd name="T50" fmla="*/ 2147483647 w 366"/>
                    <a:gd name="T51" fmla="*/ 2147483647 h 276"/>
                    <a:gd name="T52" fmla="*/ 2147483647 w 366"/>
                    <a:gd name="T53" fmla="*/ 2147483647 h 276"/>
                    <a:gd name="T54" fmla="*/ 2147483647 w 366"/>
                    <a:gd name="T55" fmla="*/ 2147483647 h 276"/>
                    <a:gd name="T56" fmla="*/ 2147483647 w 366"/>
                    <a:gd name="T57" fmla="*/ 2147483647 h 276"/>
                    <a:gd name="T58" fmla="*/ 2147483647 w 366"/>
                    <a:gd name="T59" fmla="*/ 2147483647 h 276"/>
                    <a:gd name="T60" fmla="*/ 2147483647 w 366"/>
                    <a:gd name="T61" fmla="*/ 2147483647 h 276"/>
                    <a:gd name="T62" fmla="*/ 2147483647 w 366"/>
                    <a:gd name="T63" fmla="*/ 2147483647 h 276"/>
                    <a:gd name="T64" fmla="*/ 2147483647 w 366"/>
                    <a:gd name="T65" fmla="*/ 2147483647 h 276"/>
                    <a:gd name="T66" fmla="*/ 2147483647 w 366"/>
                    <a:gd name="T67" fmla="*/ 2147483647 h 276"/>
                    <a:gd name="T68" fmla="*/ 2147483647 w 366"/>
                    <a:gd name="T69" fmla="*/ 2147483647 h 276"/>
                    <a:gd name="T70" fmla="*/ 2147483647 w 366"/>
                    <a:gd name="T71" fmla="*/ 2147483647 h 276"/>
                    <a:gd name="T72" fmla="*/ 2147483647 w 366"/>
                    <a:gd name="T73" fmla="*/ 2147483647 h 276"/>
                    <a:gd name="T74" fmla="*/ 2147483647 w 366"/>
                    <a:gd name="T75" fmla="*/ 2147483647 h 276"/>
                    <a:gd name="T76" fmla="*/ 2147483647 w 366"/>
                    <a:gd name="T77" fmla="*/ 2147483647 h 276"/>
                    <a:gd name="T78" fmla="*/ 2147483647 w 366"/>
                    <a:gd name="T79" fmla="*/ 2147483647 h 276"/>
                    <a:gd name="T80" fmla="*/ 2147483647 w 366"/>
                    <a:gd name="T81" fmla="*/ 2147483647 h 276"/>
                    <a:gd name="T82" fmla="*/ 2147483647 w 366"/>
                    <a:gd name="T83" fmla="*/ 2147483647 h 276"/>
                    <a:gd name="T84" fmla="*/ 2147483647 w 366"/>
                    <a:gd name="T85" fmla="*/ 2147483647 h 276"/>
                    <a:gd name="T86" fmla="*/ 2147483647 w 366"/>
                    <a:gd name="T87" fmla="*/ 2147483647 h 276"/>
                    <a:gd name="T88" fmla="*/ 2147483647 w 366"/>
                    <a:gd name="T89" fmla="*/ 2147483647 h 276"/>
                    <a:gd name="T90" fmla="*/ 2147483647 w 366"/>
                    <a:gd name="T91" fmla="*/ 2147483647 h 27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66"/>
                    <a:gd name="T139" fmla="*/ 0 h 276"/>
                    <a:gd name="T140" fmla="*/ 366 w 366"/>
                    <a:gd name="T141" fmla="*/ 276 h 27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66" h="276">
                      <a:moveTo>
                        <a:pt x="342" y="126"/>
                      </a:moveTo>
                      <a:lnTo>
                        <a:pt x="342" y="114"/>
                      </a:lnTo>
                      <a:lnTo>
                        <a:pt x="348" y="114"/>
                      </a:lnTo>
                      <a:lnTo>
                        <a:pt x="354" y="108"/>
                      </a:lnTo>
                      <a:lnTo>
                        <a:pt x="360" y="108"/>
                      </a:lnTo>
                      <a:lnTo>
                        <a:pt x="366" y="102"/>
                      </a:lnTo>
                      <a:lnTo>
                        <a:pt x="360" y="102"/>
                      </a:lnTo>
                      <a:lnTo>
                        <a:pt x="348" y="96"/>
                      </a:lnTo>
                      <a:lnTo>
                        <a:pt x="336" y="96"/>
                      </a:lnTo>
                      <a:lnTo>
                        <a:pt x="342" y="78"/>
                      </a:lnTo>
                      <a:lnTo>
                        <a:pt x="336" y="78"/>
                      </a:lnTo>
                      <a:lnTo>
                        <a:pt x="330" y="48"/>
                      </a:lnTo>
                      <a:lnTo>
                        <a:pt x="324" y="48"/>
                      </a:lnTo>
                      <a:lnTo>
                        <a:pt x="312" y="54"/>
                      </a:lnTo>
                      <a:lnTo>
                        <a:pt x="270" y="60"/>
                      </a:lnTo>
                      <a:lnTo>
                        <a:pt x="264" y="48"/>
                      </a:lnTo>
                      <a:lnTo>
                        <a:pt x="246" y="48"/>
                      </a:lnTo>
                      <a:lnTo>
                        <a:pt x="234" y="42"/>
                      </a:lnTo>
                      <a:lnTo>
                        <a:pt x="228" y="36"/>
                      </a:lnTo>
                      <a:lnTo>
                        <a:pt x="216" y="30"/>
                      </a:lnTo>
                      <a:lnTo>
                        <a:pt x="204" y="18"/>
                      </a:lnTo>
                      <a:lnTo>
                        <a:pt x="204" y="12"/>
                      </a:lnTo>
                      <a:lnTo>
                        <a:pt x="198" y="6"/>
                      </a:lnTo>
                      <a:lnTo>
                        <a:pt x="186" y="0"/>
                      </a:lnTo>
                      <a:lnTo>
                        <a:pt x="162" y="0"/>
                      </a:lnTo>
                      <a:lnTo>
                        <a:pt x="162" y="12"/>
                      </a:lnTo>
                      <a:lnTo>
                        <a:pt x="150" y="18"/>
                      </a:lnTo>
                      <a:lnTo>
                        <a:pt x="120" y="18"/>
                      </a:lnTo>
                      <a:lnTo>
                        <a:pt x="120" y="30"/>
                      </a:lnTo>
                      <a:lnTo>
                        <a:pt x="126" y="36"/>
                      </a:lnTo>
                      <a:lnTo>
                        <a:pt x="126" y="42"/>
                      </a:lnTo>
                      <a:lnTo>
                        <a:pt x="114" y="54"/>
                      </a:lnTo>
                      <a:lnTo>
                        <a:pt x="102" y="60"/>
                      </a:lnTo>
                      <a:lnTo>
                        <a:pt x="102" y="78"/>
                      </a:lnTo>
                      <a:lnTo>
                        <a:pt x="60" y="78"/>
                      </a:lnTo>
                      <a:lnTo>
                        <a:pt x="54" y="72"/>
                      </a:lnTo>
                      <a:lnTo>
                        <a:pt x="54" y="66"/>
                      </a:lnTo>
                      <a:lnTo>
                        <a:pt x="48" y="78"/>
                      </a:lnTo>
                      <a:lnTo>
                        <a:pt x="30" y="78"/>
                      </a:lnTo>
                      <a:lnTo>
                        <a:pt x="18" y="72"/>
                      </a:lnTo>
                      <a:lnTo>
                        <a:pt x="18" y="84"/>
                      </a:lnTo>
                      <a:lnTo>
                        <a:pt x="0" y="84"/>
                      </a:lnTo>
                      <a:lnTo>
                        <a:pt x="0" y="132"/>
                      </a:lnTo>
                      <a:lnTo>
                        <a:pt x="6" y="132"/>
                      </a:lnTo>
                      <a:lnTo>
                        <a:pt x="12" y="120"/>
                      </a:lnTo>
                      <a:lnTo>
                        <a:pt x="24" y="114"/>
                      </a:lnTo>
                      <a:lnTo>
                        <a:pt x="30" y="102"/>
                      </a:lnTo>
                      <a:lnTo>
                        <a:pt x="42" y="102"/>
                      </a:lnTo>
                      <a:lnTo>
                        <a:pt x="48" y="114"/>
                      </a:lnTo>
                      <a:lnTo>
                        <a:pt x="48" y="132"/>
                      </a:lnTo>
                      <a:lnTo>
                        <a:pt x="78" y="126"/>
                      </a:lnTo>
                      <a:lnTo>
                        <a:pt x="78" y="132"/>
                      </a:lnTo>
                      <a:lnTo>
                        <a:pt x="72" y="144"/>
                      </a:lnTo>
                      <a:lnTo>
                        <a:pt x="72" y="150"/>
                      </a:lnTo>
                      <a:lnTo>
                        <a:pt x="84" y="162"/>
                      </a:lnTo>
                      <a:lnTo>
                        <a:pt x="96" y="168"/>
                      </a:lnTo>
                      <a:lnTo>
                        <a:pt x="96" y="180"/>
                      </a:lnTo>
                      <a:lnTo>
                        <a:pt x="144" y="216"/>
                      </a:lnTo>
                      <a:lnTo>
                        <a:pt x="144" y="240"/>
                      </a:lnTo>
                      <a:lnTo>
                        <a:pt x="198" y="240"/>
                      </a:lnTo>
                      <a:lnTo>
                        <a:pt x="210" y="246"/>
                      </a:lnTo>
                      <a:lnTo>
                        <a:pt x="216" y="252"/>
                      </a:lnTo>
                      <a:lnTo>
                        <a:pt x="216" y="276"/>
                      </a:lnTo>
                      <a:lnTo>
                        <a:pt x="246" y="276"/>
                      </a:lnTo>
                      <a:lnTo>
                        <a:pt x="252" y="270"/>
                      </a:lnTo>
                      <a:lnTo>
                        <a:pt x="252" y="264"/>
                      </a:lnTo>
                      <a:lnTo>
                        <a:pt x="246" y="252"/>
                      </a:lnTo>
                      <a:lnTo>
                        <a:pt x="234" y="246"/>
                      </a:lnTo>
                      <a:lnTo>
                        <a:pt x="216" y="234"/>
                      </a:lnTo>
                      <a:lnTo>
                        <a:pt x="204" y="228"/>
                      </a:lnTo>
                      <a:lnTo>
                        <a:pt x="192" y="216"/>
                      </a:lnTo>
                      <a:lnTo>
                        <a:pt x="180" y="186"/>
                      </a:lnTo>
                      <a:lnTo>
                        <a:pt x="162" y="180"/>
                      </a:lnTo>
                      <a:lnTo>
                        <a:pt x="162" y="162"/>
                      </a:lnTo>
                      <a:lnTo>
                        <a:pt x="156" y="156"/>
                      </a:lnTo>
                      <a:lnTo>
                        <a:pt x="150" y="156"/>
                      </a:lnTo>
                      <a:lnTo>
                        <a:pt x="150" y="144"/>
                      </a:lnTo>
                      <a:lnTo>
                        <a:pt x="132" y="138"/>
                      </a:lnTo>
                      <a:lnTo>
                        <a:pt x="120" y="126"/>
                      </a:lnTo>
                      <a:lnTo>
                        <a:pt x="138" y="120"/>
                      </a:lnTo>
                      <a:lnTo>
                        <a:pt x="138" y="96"/>
                      </a:lnTo>
                      <a:lnTo>
                        <a:pt x="144" y="96"/>
                      </a:lnTo>
                      <a:lnTo>
                        <a:pt x="150" y="102"/>
                      </a:lnTo>
                      <a:lnTo>
                        <a:pt x="162" y="108"/>
                      </a:lnTo>
                      <a:lnTo>
                        <a:pt x="186" y="102"/>
                      </a:lnTo>
                      <a:lnTo>
                        <a:pt x="210" y="102"/>
                      </a:lnTo>
                      <a:lnTo>
                        <a:pt x="228" y="108"/>
                      </a:lnTo>
                      <a:lnTo>
                        <a:pt x="240" y="102"/>
                      </a:lnTo>
                      <a:lnTo>
                        <a:pt x="252" y="102"/>
                      </a:lnTo>
                      <a:lnTo>
                        <a:pt x="258" y="108"/>
                      </a:lnTo>
                      <a:lnTo>
                        <a:pt x="312" y="108"/>
                      </a:lnTo>
                      <a:lnTo>
                        <a:pt x="324" y="126"/>
                      </a:lnTo>
                      <a:lnTo>
                        <a:pt x="342" y="126"/>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39" name="Bulgaria" descr="© INSCALE GmbH, 15.06.2010"/>
                <p:cNvSpPr>
                  <a:spLocks/>
                </p:cNvSpPr>
                <p:nvPr/>
              </p:nvSpPr>
              <p:spPr bwMode="auto">
                <a:xfrm>
                  <a:off x="3039" y="1401"/>
                  <a:ext cx="101" cy="58"/>
                </a:xfrm>
                <a:custGeom>
                  <a:avLst/>
                  <a:gdLst>
                    <a:gd name="T0" fmla="*/ 2147483647 w 396"/>
                    <a:gd name="T1" fmla="*/ 2147483647 h 228"/>
                    <a:gd name="T2" fmla="*/ 2147483647 w 396"/>
                    <a:gd name="T3" fmla="*/ 2147483647 h 228"/>
                    <a:gd name="T4" fmla="*/ 2147483647 w 396"/>
                    <a:gd name="T5" fmla="*/ 2147483647 h 228"/>
                    <a:gd name="T6" fmla="*/ 2147483647 w 396"/>
                    <a:gd name="T7" fmla="*/ 2147483647 h 228"/>
                    <a:gd name="T8" fmla="*/ 2147483647 w 396"/>
                    <a:gd name="T9" fmla="*/ 2147483647 h 228"/>
                    <a:gd name="T10" fmla="*/ 2147483647 w 396"/>
                    <a:gd name="T11" fmla="*/ 2147483647 h 228"/>
                    <a:gd name="T12" fmla="*/ 2147483647 w 396"/>
                    <a:gd name="T13" fmla="*/ 2147483647 h 228"/>
                    <a:gd name="T14" fmla="*/ 2147483647 w 396"/>
                    <a:gd name="T15" fmla="*/ 0 h 228"/>
                    <a:gd name="T16" fmla="*/ 2147483647 w 396"/>
                    <a:gd name="T17" fmla="*/ 2147483647 h 228"/>
                    <a:gd name="T18" fmla="*/ 2147483647 w 396"/>
                    <a:gd name="T19" fmla="*/ 2147483647 h 228"/>
                    <a:gd name="T20" fmla="*/ 2147483647 w 396"/>
                    <a:gd name="T21" fmla="*/ 2147483647 h 228"/>
                    <a:gd name="T22" fmla="*/ 2147483647 w 396"/>
                    <a:gd name="T23" fmla="*/ 2147483647 h 228"/>
                    <a:gd name="T24" fmla="*/ 2147483647 w 396"/>
                    <a:gd name="T25" fmla="*/ 2147483647 h 228"/>
                    <a:gd name="T26" fmla="*/ 2147483647 w 396"/>
                    <a:gd name="T27" fmla="*/ 2147483647 h 228"/>
                    <a:gd name="T28" fmla="*/ 2147483647 w 396"/>
                    <a:gd name="T29" fmla="*/ 2147483647 h 228"/>
                    <a:gd name="T30" fmla="*/ 2147483647 w 396"/>
                    <a:gd name="T31" fmla="*/ 2147483647 h 228"/>
                    <a:gd name="T32" fmla="*/ 2147483647 w 396"/>
                    <a:gd name="T33" fmla="*/ 2147483647 h 228"/>
                    <a:gd name="T34" fmla="*/ 2147483647 w 396"/>
                    <a:gd name="T35" fmla="*/ 2147483647 h 228"/>
                    <a:gd name="T36" fmla="*/ 2147483647 w 396"/>
                    <a:gd name="T37" fmla="*/ 2147483647 h 228"/>
                    <a:gd name="T38" fmla="*/ 2147483647 w 396"/>
                    <a:gd name="T39" fmla="*/ 2147483647 h 228"/>
                    <a:gd name="T40" fmla="*/ 2147483647 w 396"/>
                    <a:gd name="T41" fmla="*/ 2147483647 h 228"/>
                    <a:gd name="T42" fmla="*/ 2147483647 w 396"/>
                    <a:gd name="T43" fmla="*/ 0 h 228"/>
                    <a:gd name="T44" fmla="*/ 0 w 396"/>
                    <a:gd name="T45" fmla="*/ 2147483647 h 228"/>
                    <a:gd name="T46" fmla="*/ 2147483647 w 396"/>
                    <a:gd name="T47" fmla="*/ 2147483647 h 228"/>
                    <a:gd name="T48" fmla="*/ 2147483647 w 396"/>
                    <a:gd name="T49" fmla="*/ 2147483647 h 228"/>
                    <a:gd name="T50" fmla="*/ 2147483647 w 396"/>
                    <a:gd name="T51" fmla="*/ 2147483647 h 228"/>
                    <a:gd name="T52" fmla="*/ 2147483647 w 396"/>
                    <a:gd name="T53" fmla="*/ 2147483647 h 228"/>
                    <a:gd name="T54" fmla="*/ 2147483647 w 396"/>
                    <a:gd name="T55" fmla="*/ 2147483647 h 228"/>
                    <a:gd name="T56" fmla="*/ 0 w 396"/>
                    <a:gd name="T57" fmla="*/ 2147483647 h 228"/>
                    <a:gd name="T58" fmla="*/ 2147483647 w 396"/>
                    <a:gd name="T59" fmla="*/ 2147483647 h 228"/>
                    <a:gd name="T60" fmla="*/ 2147483647 w 396"/>
                    <a:gd name="T61" fmla="*/ 2147483647 h 228"/>
                    <a:gd name="T62" fmla="*/ 2147483647 w 396"/>
                    <a:gd name="T63" fmla="*/ 2147483647 h 228"/>
                    <a:gd name="T64" fmla="*/ 2147483647 w 396"/>
                    <a:gd name="T65" fmla="*/ 2147483647 h 228"/>
                    <a:gd name="T66" fmla="*/ 2147483647 w 396"/>
                    <a:gd name="T67" fmla="*/ 2147483647 h 228"/>
                    <a:gd name="T68" fmla="*/ 2147483647 w 396"/>
                    <a:gd name="T69" fmla="*/ 2147483647 h 228"/>
                    <a:gd name="T70" fmla="*/ 2147483647 w 396"/>
                    <a:gd name="T71" fmla="*/ 2147483647 h 228"/>
                    <a:gd name="T72" fmla="*/ 2147483647 w 396"/>
                    <a:gd name="T73" fmla="*/ 2147483647 h 228"/>
                    <a:gd name="T74" fmla="*/ 2147483647 w 396"/>
                    <a:gd name="T75" fmla="*/ 2147483647 h 228"/>
                    <a:gd name="T76" fmla="*/ 2147483647 w 396"/>
                    <a:gd name="T77" fmla="*/ 2147483647 h 228"/>
                    <a:gd name="T78" fmla="*/ 2147483647 w 396"/>
                    <a:gd name="T79" fmla="*/ 2147483647 h 228"/>
                    <a:gd name="T80" fmla="*/ 2147483647 w 396"/>
                    <a:gd name="T81" fmla="*/ 2147483647 h 228"/>
                    <a:gd name="T82" fmla="*/ 2147483647 w 396"/>
                    <a:gd name="T83" fmla="*/ 2147483647 h 228"/>
                    <a:gd name="T84" fmla="*/ 2147483647 w 396"/>
                    <a:gd name="T85" fmla="*/ 2147483647 h 228"/>
                    <a:gd name="T86" fmla="*/ 2147483647 w 396"/>
                    <a:gd name="T87" fmla="*/ 2147483647 h 228"/>
                    <a:gd name="T88" fmla="*/ 2147483647 w 396"/>
                    <a:gd name="T89" fmla="*/ 2147483647 h 228"/>
                    <a:gd name="T90" fmla="*/ 2147483647 w 396"/>
                    <a:gd name="T91" fmla="*/ 2147483647 h 228"/>
                    <a:gd name="T92" fmla="*/ 2147483647 w 396"/>
                    <a:gd name="T93" fmla="*/ 2147483647 h 22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396"/>
                    <a:gd name="T142" fmla="*/ 0 h 228"/>
                    <a:gd name="T143" fmla="*/ 396 w 396"/>
                    <a:gd name="T144" fmla="*/ 228 h 22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396" h="228">
                      <a:moveTo>
                        <a:pt x="372" y="168"/>
                      </a:moveTo>
                      <a:lnTo>
                        <a:pt x="336" y="126"/>
                      </a:lnTo>
                      <a:lnTo>
                        <a:pt x="354" y="108"/>
                      </a:lnTo>
                      <a:lnTo>
                        <a:pt x="354" y="78"/>
                      </a:lnTo>
                      <a:lnTo>
                        <a:pt x="360" y="72"/>
                      </a:lnTo>
                      <a:lnTo>
                        <a:pt x="372" y="66"/>
                      </a:lnTo>
                      <a:lnTo>
                        <a:pt x="396" y="66"/>
                      </a:lnTo>
                      <a:lnTo>
                        <a:pt x="396" y="48"/>
                      </a:lnTo>
                      <a:lnTo>
                        <a:pt x="390" y="36"/>
                      </a:lnTo>
                      <a:lnTo>
                        <a:pt x="372" y="36"/>
                      </a:lnTo>
                      <a:lnTo>
                        <a:pt x="348" y="12"/>
                      </a:lnTo>
                      <a:lnTo>
                        <a:pt x="324" y="12"/>
                      </a:lnTo>
                      <a:lnTo>
                        <a:pt x="312" y="6"/>
                      </a:lnTo>
                      <a:lnTo>
                        <a:pt x="300" y="6"/>
                      </a:lnTo>
                      <a:lnTo>
                        <a:pt x="288" y="0"/>
                      </a:lnTo>
                      <a:lnTo>
                        <a:pt x="282" y="0"/>
                      </a:lnTo>
                      <a:lnTo>
                        <a:pt x="282" y="12"/>
                      </a:lnTo>
                      <a:lnTo>
                        <a:pt x="252" y="6"/>
                      </a:lnTo>
                      <a:lnTo>
                        <a:pt x="252" y="12"/>
                      </a:lnTo>
                      <a:lnTo>
                        <a:pt x="246" y="12"/>
                      </a:lnTo>
                      <a:lnTo>
                        <a:pt x="234" y="18"/>
                      </a:lnTo>
                      <a:lnTo>
                        <a:pt x="228" y="18"/>
                      </a:lnTo>
                      <a:lnTo>
                        <a:pt x="222" y="24"/>
                      </a:lnTo>
                      <a:lnTo>
                        <a:pt x="222" y="36"/>
                      </a:lnTo>
                      <a:lnTo>
                        <a:pt x="216" y="42"/>
                      </a:lnTo>
                      <a:lnTo>
                        <a:pt x="198" y="42"/>
                      </a:lnTo>
                      <a:lnTo>
                        <a:pt x="186" y="36"/>
                      </a:lnTo>
                      <a:lnTo>
                        <a:pt x="180" y="30"/>
                      </a:lnTo>
                      <a:lnTo>
                        <a:pt x="156" y="30"/>
                      </a:lnTo>
                      <a:lnTo>
                        <a:pt x="138" y="24"/>
                      </a:lnTo>
                      <a:lnTo>
                        <a:pt x="138" y="30"/>
                      </a:lnTo>
                      <a:lnTo>
                        <a:pt x="132" y="36"/>
                      </a:lnTo>
                      <a:lnTo>
                        <a:pt x="108" y="36"/>
                      </a:lnTo>
                      <a:lnTo>
                        <a:pt x="102" y="30"/>
                      </a:lnTo>
                      <a:lnTo>
                        <a:pt x="90" y="30"/>
                      </a:lnTo>
                      <a:lnTo>
                        <a:pt x="66" y="18"/>
                      </a:lnTo>
                      <a:lnTo>
                        <a:pt x="54" y="30"/>
                      </a:lnTo>
                      <a:lnTo>
                        <a:pt x="36" y="30"/>
                      </a:lnTo>
                      <a:lnTo>
                        <a:pt x="30" y="24"/>
                      </a:lnTo>
                      <a:lnTo>
                        <a:pt x="36" y="18"/>
                      </a:lnTo>
                      <a:lnTo>
                        <a:pt x="36" y="12"/>
                      </a:lnTo>
                      <a:lnTo>
                        <a:pt x="42" y="6"/>
                      </a:lnTo>
                      <a:lnTo>
                        <a:pt x="36" y="0"/>
                      </a:lnTo>
                      <a:lnTo>
                        <a:pt x="12" y="0"/>
                      </a:lnTo>
                      <a:lnTo>
                        <a:pt x="12" y="12"/>
                      </a:lnTo>
                      <a:lnTo>
                        <a:pt x="0" y="24"/>
                      </a:lnTo>
                      <a:lnTo>
                        <a:pt x="0" y="42"/>
                      </a:lnTo>
                      <a:lnTo>
                        <a:pt x="18" y="48"/>
                      </a:lnTo>
                      <a:lnTo>
                        <a:pt x="12" y="60"/>
                      </a:lnTo>
                      <a:lnTo>
                        <a:pt x="30" y="66"/>
                      </a:lnTo>
                      <a:lnTo>
                        <a:pt x="36" y="72"/>
                      </a:lnTo>
                      <a:lnTo>
                        <a:pt x="36" y="96"/>
                      </a:lnTo>
                      <a:lnTo>
                        <a:pt x="30" y="102"/>
                      </a:lnTo>
                      <a:lnTo>
                        <a:pt x="6" y="102"/>
                      </a:lnTo>
                      <a:lnTo>
                        <a:pt x="6" y="108"/>
                      </a:lnTo>
                      <a:lnTo>
                        <a:pt x="12" y="114"/>
                      </a:lnTo>
                      <a:lnTo>
                        <a:pt x="12" y="138"/>
                      </a:lnTo>
                      <a:lnTo>
                        <a:pt x="0" y="138"/>
                      </a:lnTo>
                      <a:lnTo>
                        <a:pt x="12" y="156"/>
                      </a:lnTo>
                      <a:lnTo>
                        <a:pt x="18" y="156"/>
                      </a:lnTo>
                      <a:lnTo>
                        <a:pt x="18" y="168"/>
                      </a:lnTo>
                      <a:lnTo>
                        <a:pt x="36" y="180"/>
                      </a:lnTo>
                      <a:lnTo>
                        <a:pt x="42" y="186"/>
                      </a:lnTo>
                      <a:lnTo>
                        <a:pt x="48" y="198"/>
                      </a:lnTo>
                      <a:lnTo>
                        <a:pt x="48" y="210"/>
                      </a:lnTo>
                      <a:lnTo>
                        <a:pt x="42" y="222"/>
                      </a:lnTo>
                      <a:lnTo>
                        <a:pt x="48" y="222"/>
                      </a:lnTo>
                      <a:lnTo>
                        <a:pt x="54" y="228"/>
                      </a:lnTo>
                      <a:lnTo>
                        <a:pt x="66" y="228"/>
                      </a:lnTo>
                      <a:lnTo>
                        <a:pt x="78" y="222"/>
                      </a:lnTo>
                      <a:lnTo>
                        <a:pt x="84" y="216"/>
                      </a:lnTo>
                      <a:lnTo>
                        <a:pt x="108" y="222"/>
                      </a:lnTo>
                      <a:lnTo>
                        <a:pt x="114" y="204"/>
                      </a:lnTo>
                      <a:lnTo>
                        <a:pt x="144" y="198"/>
                      </a:lnTo>
                      <a:lnTo>
                        <a:pt x="144" y="204"/>
                      </a:lnTo>
                      <a:lnTo>
                        <a:pt x="162" y="222"/>
                      </a:lnTo>
                      <a:lnTo>
                        <a:pt x="174" y="222"/>
                      </a:lnTo>
                      <a:lnTo>
                        <a:pt x="180" y="216"/>
                      </a:lnTo>
                      <a:lnTo>
                        <a:pt x="192" y="228"/>
                      </a:lnTo>
                      <a:lnTo>
                        <a:pt x="204" y="228"/>
                      </a:lnTo>
                      <a:lnTo>
                        <a:pt x="216" y="216"/>
                      </a:lnTo>
                      <a:lnTo>
                        <a:pt x="228" y="228"/>
                      </a:lnTo>
                      <a:lnTo>
                        <a:pt x="246" y="228"/>
                      </a:lnTo>
                      <a:lnTo>
                        <a:pt x="252" y="222"/>
                      </a:lnTo>
                      <a:lnTo>
                        <a:pt x="252" y="204"/>
                      </a:lnTo>
                      <a:lnTo>
                        <a:pt x="246" y="198"/>
                      </a:lnTo>
                      <a:lnTo>
                        <a:pt x="264" y="192"/>
                      </a:lnTo>
                      <a:lnTo>
                        <a:pt x="282" y="168"/>
                      </a:lnTo>
                      <a:lnTo>
                        <a:pt x="312" y="174"/>
                      </a:lnTo>
                      <a:lnTo>
                        <a:pt x="324" y="156"/>
                      </a:lnTo>
                      <a:lnTo>
                        <a:pt x="336" y="174"/>
                      </a:lnTo>
                      <a:lnTo>
                        <a:pt x="348" y="174"/>
                      </a:lnTo>
                      <a:lnTo>
                        <a:pt x="360" y="180"/>
                      </a:lnTo>
                      <a:lnTo>
                        <a:pt x="372" y="180"/>
                      </a:lnTo>
                      <a:lnTo>
                        <a:pt x="372" y="168"/>
                      </a:lnTo>
                      <a:close/>
                    </a:path>
                  </a:pathLst>
                </a:custGeom>
                <a:solidFill>
                  <a:srgbClr val="645746">
                    <a:lumMod val="40000"/>
                    <a:lumOff val="60000"/>
                  </a:srgbClr>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40" name="Bosnia and Herzegovina" descr="© INSCALE GmbH, 15.06.2010"/>
                <p:cNvSpPr>
                  <a:spLocks/>
                </p:cNvSpPr>
                <p:nvPr/>
              </p:nvSpPr>
              <p:spPr bwMode="auto">
                <a:xfrm>
                  <a:off x="2925" y="1378"/>
                  <a:ext cx="68" cy="60"/>
                </a:xfrm>
                <a:custGeom>
                  <a:avLst/>
                  <a:gdLst>
                    <a:gd name="T0" fmla="*/ 2147483647 w 264"/>
                    <a:gd name="T1" fmla="*/ 2147483647 h 234"/>
                    <a:gd name="T2" fmla="*/ 2147483647 w 264"/>
                    <a:gd name="T3" fmla="*/ 2147483647 h 234"/>
                    <a:gd name="T4" fmla="*/ 2147483647 w 264"/>
                    <a:gd name="T5" fmla="*/ 2147483647 h 234"/>
                    <a:gd name="T6" fmla="*/ 2147483647 w 264"/>
                    <a:gd name="T7" fmla="*/ 2147483647 h 234"/>
                    <a:gd name="T8" fmla="*/ 2147483647 w 264"/>
                    <a:gd name="T9" fmla="*/ 2147483647 h 234"/>
                    <a:gd name="T10" fmla="*/ 2147483647 w 264"/>
                    <a:gd name="T11" fmla="*/ 2147483647 h 234"/>
                    <a:gd name="T12" fmla="*/ 2147483647 w 264"/>
                    <a:gd name="T13" fmla="*/ 2147483647 h 234"/>
                    <a:gd name="T14" fmla="*/ 2147483647 w 264"/>
                    <a:gd name="T15" fmla="*/ 2147483647 h 234"/>
                    <a:gd name="T16" fmla="*/ 2147483647 w 264"/>
                    <a:gd name="T17" fmla="*/ 2147483647 h 234"/>
                    <a:gd name="T18" fmla="*/ 2147483647 w 264"/>
                    <a:gd name="T19" fmla="*/ 2147483647 h 234"/>
                    <a:gd name="T20" fmla="*/ 2147483647 w 264"/>
                    <a:gd name="T21" fmla="*/ 2147483647 h 234"/>
                    <a:gd name="T22" fmla="*/ 2147483647 w 264"/>
                    <a:gd name="T23" fmla="*/ 2147483647 h 234"/>
                    <a:gd name="T24" fmla="*/ 2147483647 w 264"/>
                    <a:gd name="T25" fmla="*/ 2147483647 h 234"/>
                    <a:gd name="T26" fmla="*/ 2147483647 w 264"/>
                    <a:gd name="T27" fmla="*/ 2147483647 h 234"/>
                    <a:gd name="T28" fmla="*/ 2147483647 w 264"/>
                    <a:gd name="T29" fmla="*/ 2147483647 h 234"/>
                    <a:gd name="T30" fmla="*/ 2147483647 w 264"/>
                    <a:gd name="T31" fmla="*/ 2147483647 h 234"/>
                    <a:gd name="T32" fmla="*/ 2147483647 w 264"/>
                    <a:gd name="T33" fmla="*/ 2147483647 h 234"/>
                    <a:gd name="T34" fmla="*/ 2147483647 w 264"/>
                    <a:gd name="T35" fmla="*/ 2147483647 h 234"/>
                    <a:gd name="T36" fmla="*/ 2147483647 w 264"/>
                    <a:gd name="T37" fmla="*/ 2147483647 h 234"/>
                    <a:gd name="T38" fmla="*/ 2147483647 w 264"/>
                    <a:gd name="T39" fmla="*/ 0 h 234"/>
                    <a:gd name="T40" fmla="*/ 2147483647 w 264"/>
                    <a:gd name="T41" fmla="*/ 0 h 234"/>
                    <a:gd name="T42" fmla="*/ 2147483647 w 264"/>
                    <a:gd name="T43" fmla="*/ 2147483647 h 234"/>
                    <a:gd name="T44" fmla="*/ 0 w 264"/>
                    <a:gd name="T45" fmla="*/ 2147483647 h 234"/>
                    <a:gd name="T46" fmla="*/ 2147483647 w 264"/>
                    <a:gd name="T47" fmla="*/ 2147483647 h 234"/>
                    <a:gd name="T48" fmla="*/ 2147483647 w 264"/>
                    <a:gd name="T49" fmla="*/ 2147483647 h 234"/>
                    <a:gd name="T50" fmla="*/ 2147483647 w 264"/>
                    <a:gd name="T51" fmla="*/ 2147483647 h 234"/>
                    <a:gd name="T52" fmla="*/ 2147483647 w 264"/>
                    <a:gd name="T53" fmla="*/ 2147483647 h 234"/>
                    <a:gd name="T54" fmla="*/ 2147483647 w 264"/>
                    <a:gd name="T55" fmla="*/ 2147483647 h 234"/>
                    <a:gd name="T56" fmla="*/ 2147483647 w 264"/>
                    <a:gd name="T57" fmla="*/ 2147483647 h 234"/>
                    <a:gd name="T58" fmla="*/ 2147483647 w 264"/>
                    <a:gd name="T59" fmla="*/ 2147483647 h 234"/>
                    <a:gd name="T60" fmla="*/ 2147483647 w 264"/>
                    <a:gd name="T61" fmla="*/ 2147483647 h 234"/>
                    <a:gd name="T62" fmla="*/ 2147483647 w 264"/>
                    <a:gd name="T63" fmla="*/ 2147483647 h 234"/>
                    <a:gd name="T64" fmla="*/ 2147483647 w 264"/>
                    <a:gd name="T65" fmla="*/ 2147483647 h 234"/>
                    <a:gd name="T66" fmla="*/ 2147483647 w 264"/>
                    <a:gd name="T67" fmla="*/ 2147483647 h 234"/>
                    <a:gd name="T68" fmla="*/ 2147483647 w 264"/>
                    <a:gd name="T69" fmla="*/ 2147483647 h 234"/>
                    <a:gd name="T70" fmla="*/ 2147483647 w 264"/>
                    <a:gd name="T71" fmla="*/ 2147483647 h 234"/>
                    <a:gd name="T72" fmla="*/ 2147483647 w 264"/>
                    <a:gd name="T73" fmla="*/ 2147483647 h 234"/>
                    <a:gd name="T74" fmla="*/ 2147483647 w 264"/>
                    <a:gd name="T75" fmla="*/ 2147483647 h 234"/>
                    <a:gd name="T76" fmla="*/ 2147483647 w 264"/>
                    <a:gd name="T77" fmla="*/ 2147483647 h 234"/>
                    <a:gd name="T78" fmla="*/ 2147483647 w 264"/>
                    <a:gd name="T79" fmla="*/ 2147483647 h 234"/>
                    <a:gd name="T80" fmla="*/ 2147483647 w 264"/>
                    <a:gd name="T81" fmla="*/ 2147483647 h 234"/>
                    <a:gd name="T82" fmla="*/ 2147483647 w 264"/>
                    <a:gd name="T83" fmla="*/ 2147483647 h 234"/>
                    <a:gd name="T84" fmla="*/ 2147483647 w 264"/>
                    <a:gd name="T85" fmla="*/ 2147483647 h 234"/>
                    <a:gd name="T86" fmla="*/ 2147483647 w 264"/>
                    <a:gd name="T87" fmla="*/ 2147483647 h 234"/>
                    <a:gd name="T88" fmla="*/ 2147483647 w 264"/>
                    <a:gd name="T89" fmla="*/ 2147483647 h 234"/>
                    <a:gd name="T90" fmla="*/ 2147483647 w 264"/>
                    <a:gd name="T91" fmla="*/ 2147483647 h 234"/>
                    <a:gd name="T92" fmla="*/ 2147483647 w 264"/>
                    <a:gd name="T93" fmla="*/ 2147483647 h 234"/>
                    <a:gd name="T94" fmla="*/ 2147483647 w 264"/>
                    <a:gd name="T95" fmla="*/ 2147483647 h 234"/>
                    <a:gd name="T96" fmla="*/ 2147483647 w 264"/>
                    <a:gd name="T97" fmla="*/ 2147483647 h 234"/>
                    <a:gd name="T98" fmla="*/ 2147483647 w 264"/>
                    <a:gd name="T99" fmla="*/ 2147483647 h 234"/>
                    <a:gd name="T100" fmla="*/ 2147483647 w 264"/>
                    <a:gd name="T101" fmla="*/ 2147483647 h 234"/>
                    <a:gd name="T102" fmla="*/ 2147483647 w 264"/>
                    <a:gd name="T103" fmla="*/ 2147483647 h 234"/>
                    <a:gd name="T104" fmla="*/ 2147483647 w 264"/>
                    <a:gd name="T105" fmla="*/ 2147483647 h 234"/>
                    <a:gd name="T106" fmla="*/ 2147483647 w 264"/>
                    <a:gd name="T107" fmla="*/ 2147483647 h 234"/>
                    <a:gd name="T108" fmla="*/ 2147483647 w 264"/>
                    <a:gd name="T109" fmla="*/ 2147483647 h 234"/>
                    <a:gd name="T110" fmla="*/ 2147483647 w 264"/>
                    <a:gd name="T111" fmla="*/ 2147483647 h 234"/>
                    <a:gd name="T112" fmla="*/ 2147483647 w 264"/>
                    <a:gd name="T113" fmla="*/ 2147483647 h 234"/>
                    <a:gd name="T114" fmla="*/ 2147483647 w 264"/>
                    <a:gd name="T115" fmla="*/ 2147483647 h 234"/>
                    <a:gd name="T116" fmla="*/ 2147483647 w 264"/>
                    <a:gd name="T117" fmla="*/ 2147483647 h 234"/>
                    <a:gd name="T118" fmla="*/ 2147483647 w 264"/>
                    <a:gd name="T119" fmla="*/ 2147483647 h 234"/>
                    <a:gd name="T120" fmla="*/ 2147483647 w 264"/>
                    <a:gd name="T121" fmla="*/ 2147483647 h 234"/>
                    <a:gd name="T122" fmla="*/ 2147483647 w 264"/>
                    <a:gd name="T123" fmla="*/ 2147483647 h 234"/>
                    <a:gd name="T124" fmla="*/ 2147483647 w 264"/>
                    <a:gd name="T125" fmla="*/ 2147483647 h 23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64"/>
                    <a:gd name="T190" fmla="*/ 0 h 234"/>
                    <a:gd name="T191" fmla="*/ 264 w 264"/>
                    <a:gd name="T192" fmla="*/ 234 h 23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64" h="234">
                      <a:moveTo>
                        <a:pt x="246" y="78"/>
                      </a:moveTo>
                      <a:lnTo>
                        <a:pt x="228" y="78"/>
                      </a:lnTo>
                      <a:lnTo>
                        <a:pt x="228" y="60"/>
                      </a:lnTo>
                      <a:lnTo>
                        <a:pt x="246" y="42"/>
                      </a:lnTo>
                      <a:lnTo>
                        <a:pt x="246" y="30"/>
                      </a:lnTo>
                      <a:lnTo>
                        <a:pt x="234" y="30"/>
                      </a:lnTo>
                      <a:lnTo>
                        <a:pt x="222" y="36"/>
                      </a:lnTo>
                      <a:lnTo>
                        <a:pt x="216" y="36"/>
                      </a:lnTo>
                      <a:lnTo>
                        <a:pt x="216" y="30"/>
                      </a:lnTo>
                      <a:lnTo>
                        <a:pt x="204" y="30"/>
                      </a:lnTo>
                      <a:lnTo>
                        <a:pt x="192" y="12"/>
                      </a:lnTo>
                      <a:lnTo>
                        <a:pt x="138" y="12"/>
                      </a:lnTo>
                      <a:lnTo>
                        <a:pt x="132" y="6"/>
                      </a:lnTo>
                      <a:lnTo>
                        <a:pt x="120" y="6"/>
                      </a:lnTo>
                      <a:lnTo>
                        <a:pt x="108" y="12"/>
                      </a:lnTo>
                      <a:lnTo>
                        <a:pt x="90" y="6"/>
                      </a:lnTo>
                      <a:lnTo>
                        <a:pt x="66" y="6"/>
                      </a:lnTo>
                      <a:lnTo>
                        <a:pt x="42" y="12"/>
                      </a:lnTo>
                      <a:lnTo>
                        <a:pt x="30" y="6"/>
                      </a:lnTo>
                      <a:lnTo>
                        <a:pt x="24" y="0"/>
                      </a:lnTo>
                      <a:lnTo>
                        <a:pt x="18" y="0"/>
                      </a:lnTo>
                      <a:lnTo>
                        <a:pt x="18" y="24"/>
                      </a:lnTo>
                      <a:lnTo>
                        <a:pt x="0" y="30"/>
                      </a:lnTo>
                      <a:lnTo>
                        <a:pt x="12" y="42"/>
                      </a:lnTo>
                      <a:lnTo>
                        <a:pt x="30" y="48"/>
                      </a:lnTo>
                      <a:lnTo>
                        <a:pt x="30" y="60"/>
                      </a:lnTo>
                      <a:lnTo>
                        <a:pt x="36" y="60"/>
                      </a:lnTo>
                      <a:lnTo>
                        <a:pt x="42" y="66"/>
                      </a:lnTo>
                      <a:lnTo>
                        <a:pt x="42" y="84"/>
                      </a:lnTo>
                      <a:lnTo>
                        <a:pt x="60" y="90"/>
                      </a:lnTo>
                      <a:lnTo>
                        <a:pt x="72" y="120"/>
                      </a:lnTo>
                      <a:lnTo>
                        <a:pt x="84" y="132"/>
                      </a:lnTo>
                      <a:lnTo>
                        <a:pt x="96" y="138"/>
                      </a:lnTo>
                      <a:lnTo>
                        <a:pt x="114" y="150"/>
                      </a:lnTo>
                      <a:lnTo>
                        <a:pt x="126" y="156"/>
                      </a:lnTo>
                      <a:lnTo>
                        <a:pt x="132" y="168"/>
                      </a:lnTo>
                      <a:lnTo>
                        <a:pt x="132" y="174"/>
                      </a:lnTo>
                      <a:lnTo>
                        <a:pt x="126" y="180"/>
                      </a:lnTo>
                      <a:lnTo>
                        <a:pt x="138" y="180"/>
                      </a:lnTo>
                      <a:lnTo>
                        <a:pt x="156" y="198"/>
                      </a:lnTo>
                      <a:lnTo>
                        <a:pt x="162" y="210"/>
                      </a:lnTo>
                      <a:lnTo>
                        <a:pt x="174" y="216"/>
                      </a:lnTo>
                      <a:lnTo>
                        <a:pt x="192" y="234"/>
                      </a:lnTo>
                      <a:lnTo>
                        <a:pt x="210" y="204"/>
                      </a:lnTo>
                      <a:lnTo>
                        <a:pt x="198" y="198"/>
                      </a:lnTo>
                      <a:lnTo>
                        <a:pt x="192" y="198"/>
                      </a:lnTo>
                      <a:lnTo>
                        <a:pt x="186" y="192"/>
                      </a:lnTo>
                      <a:lnTo>
                        <a:pt x="186" y="186"/>
                      </a:lnTo>
                      <a:lnTo>
                        <a:pt x="192" y="180"/>
                      </a:lnTo>
                      <a:lnTo>
                        <a:pt x="198" y="180"/>
                      </a:lnTo>
                      <a:lnTo>
                        <a:pt x="204" y="168"/>
                      </a:lnTo>
                      <a:lnTo>
                        <a:pt x="204" y="162"/>
                      </a:lnTo>
                      <a:lnTo>
                        <a:pt x="210" y="156"/>
                      </a:lnTo>
                      <a:lnTo>
                        <a:pt x="228" y="156"/>
                      </a:lnTo>
                      <a:lnTo>
                        <a:pt x="228" y="132"/>
                      </a:lnTo>
                      <a:lnTo>
                        <a:pt x="258" y="132"/>
                      </a:lnTo>
                      <a:lnTo>
                        <a:pt x="258" y="126"/>
                      </a:lnTo>
                      <a:lnTo>
                        <a:pt x="252" y="114"/>
                      </a:lnTo>
                      <a:lnTo>
                        <a:pt x="240" y="102"/>
                      </a:lnTo>
                      <a:lnTo>
                        <a:pt x="264" y="96"/>
                      </a:lnTo>
                      <a:lnTo>
                        <a:pt x="258" y="84"/>
                      </a:lnTo>
                      <a:lnTo>
                        <a:pt x="252" y="78"/>
                      </a:lnTo>
                      <a:lnTo>
                        <a:pt x="246" y="78"/>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41" name="Belgium" descr="© INSCALE GmbH, 15.06.2010"/>
                <p:cNvSpPr>
                  <a:spLocks/>
                </p:cNvSpPr>
                <p:nvPr/>
              </p:nvSpPr>
              <p:spPr bwMode="auto">
                <a:xfrm>
                  <a:off x="2721" y="1255"/>
                  <a:ext cx="57" cy="39"/>
                </a:xfrm>
                <a:custGeom>
                  <a:avLst/>
                  <a:gdLst>
                    <a:gd name="T0" fmla="*/ 0 w 222"/>
                    <a:gd name="T1" fmla="*/ 2147483647 h 150"/>
                    <a:gd name="T2" fmla="*/ 2147483647 w 222"/>
                    <a:gd name="T3" fmla="*/ 2147483647 h 150"/>
                    <a:gd name="T4" fmla="*/ 2147483647 w 222"/>
                    <a:gd name="T5" fmla="*/ 2147483647 h 150"/>
                    <a:gd name="T6" fmla="*/ 2147483647 w 222"/>
                    <a:gd name="T7" fmla="*/ 2147483647 h 150"/>
                    <a:gd name="T8" fmla="*/ 2147483647 w 222"/>
                    <a:gd name="T9" fmla="*/ 2147483647 h 150"/>
                    <a:gd name="T10" fmla="*/ 2147483647 w 222"/>
                    <a:gd name="T11" fmla="*/ 2147483647 h 150"/>
                    <a:gd name="T12" fmla="*/ 2147483647 w 222"/>
                    <a:gd name="T13" fmla="*/ 2147483647 h 150"/>
                    <a:gd name="T14" fmla="*/ 2147483647 w 222"/>
                    <a:gd name="T15" fmla="*/ 2147483647 h 150"/>
                    <a:gd name="T16" fmla="*/ 2147483647 w 222"/>
                    <a:gd name="T17" fmla="*/ 2147483647 h 150"/>
                    <a:gd name="T18" fmla="*/ 2147483647 w 222"/>
                    <a:gd name="T19" fmla="*/ 2147483647 h 150"/>
                    <a:gd name="T20" fmla="*/ 2147483647 w 222"/>
                    <a:gd name="T21" fmla="*/ 2147483647 h 150"/>
                    <a:gd name="T22" fmla="*/ 2147483647 w 222"/>
                    <a:gd name="T23" fmla="*/ 2147483647 h 150"/>
                    <a:gd name="T24" fmla="*/ 2147483647 w 222"/>
                    <a:gd name="T25" fmla="*/ 2147483647 h 150"/>
                    <a:gd name="T26" fmla="*/ 2147483647 w 222"/>
                    <a:gd name="T27" fmla="*/ 2147483647 h 150"/>
                    <a:gd name="T28" fmla="*/ 2147483647 w 222"/>
                    <a:gd name="T29" fmla="*/ 2147483647 h 150"/>
                    <a:gd name="T30" fmla="*/ 2147483647 w 222"/>
                    <a:gd name="T31" fmla="*/ 2147483647 h 150"/>
                    <a:gd name="T32" fmla="*/ 2147483647 w 222"/>
                    <a:gd name="T33" fmla="*/ 2147483647 h 150"/>
                    <a:gd name="T34" fmla="*/ 2147483647 w 222"/>
                    <a:gd name="T35" fmla="*/ 2147483647 h 150"/>
                    <a:gd name="T36" fmla="*/ 2147483647 w 222"/>
                    <a:gd name="T37" fmla="*/ 2147483647 h 150"/>
                    <a:gd name="T38" fmla="*/ 2147483647 w 222"/>
                    <a:gd name="T39" fmla="*/ 2147483647 h 150"/>
                    <a:gd name="T40" fmla="*/ 2147483647 w 222"/>
                    <a:gd name="T41" fmla="*/ 2147483647 h 150"/>
                    <a:gd name="T42" fmla="*/ 2147483647 w 222"/>
                    <a:gd name="T43" fmla="*/ 2147483647 h 150"/>
                    <a:gd name="T44" fmla="*/ 2147483647 w 222"/>
                    <a:gd name="T45" fmla="*/ 2147483647 h 150"/>
                    <a:gd name="T46" fmla="*/ 2147483647 w 222"/>
                    <a:gd name="T47" fmla="*/ 2147483647 h 150"/>
                    <a:gd name="T48" fmla="*/ 2147483647 w 222"/>
                    <a:gd name="T49" fmla="*/ 2147483647 h 150"/>
                    <a:gd name="T50" fmla="*/ 2147483647 w 222"/>
                    <a:gd name="T51" fmla="*/ 2147483647 h 150"/>
                    <a:gd name="T52" fmla="*/ 2147483647 w 222"/>
                    <a:gd name="T53" fmla="*/ 2147483647 h 150"/>
                    <a:gd name="T54" fmla="*/ 2147483647 w 222"/>
                    <a:gd name="T55" fmla="*/ 2147483647 h 150"/>
                    <a:gd name="T56" fmla="*/ 2147483647 w 222"/>
                    <a:gd name="T57" fmla="*/ 2147483647 h 150"/>
                    <a:gd name="T58" fmla="*/ 2147483647 w 222"/>
                    <a:gd name="T59" fmla="*/ 2147483647 h 150"/>
                    <a:gd name="T60" fmla="*/ 2147483647 w 222"/>
                    <a:gd name="T61" fmla="*/ 2147483647 h 150"/>
                    <a:gd name="T62" fmla="*/ 2147483647 w 222"/>
                    <a:gd name="T63" fmla="*/ 2147483647 h 150"/>
                    <a:gd name="T64" fmla="*/ 2147483647 w 222"/>
                    <a:gd name="T65" fmla="*/ 2147483647 h 150"/>
                    <a:gd name="T66" fmla="*/ 2147483647 w 222"/>
                    <a:gd name="T67" fmla="*/ 2147483647 h 150"/>
                    <a:gd name="T68" fmla="*/ 2147483647 w 222"/>
                    <a:gd name="T69" fmla="*/ 2147483647 h 150"/>
                    <a:gd name="T70" fmla="*/ 2147483647 w 222"/>
                    <a:gd name="T71" fmla="*/ 2147483647 h 150"/>
                    <a:gd name="T72" fmla="*/ 2147483647 w 222"/>
                    <a:gd name="T73" fmla="*/ 2147483647 h 150"/>
                    <a:gd name="T74" fmla="*/ 2147483647 w 222"/>
                    <a:gd name="T75" fmla="*/ 2147483647 h 150"/>
                    <a:gd name="T76" fmla="*/ 2147483647 w 222"/>
                    <a:gd name="T77" fmla="*/ 2147483647 h 150"/>
                    <a:gd name="T78" fmla="*/ 2147483647 w 222"/>
                    <a:gd name="T79" fmla="*/ 2147483647 h 150"/>
                    <a:gd name="T80" fmla="*/ 2147483647 w 222"/>
                    <a:gd name="T81" fmla="*/ 0 h 150"/>
                    <a:gd name="T82" fmla="*/ 2147483647 w 222"/>
                    <a:gd name="T83" fmla="*/ 0 h 150"/>
                    <a:gd name="T84" fmla="*/ 2147483647 w 222"/>
                    <a:gd name="T85" fmla="*/ 2147483647 h 150"/>
                    <a:gd name="T86" fmla="*/ 2147483647 w 222"/>
                    <a:gd name="T87" fmla="*/ 0 h 150"/>
                    <a:gd name="T88" fmla="*/ 2147483647 w 222"/>
                    <a:gd name="T89" fmla="*/ 2147483647 h 150"/>
                    <a:gd name="T90" fmla="*/ 2147483647 w 222"/>
                    <a:gd name="T91" fmla="*/ 2147483647 h 150"/>
                    <a:gd name="T92" fmla="*/ 2147483647 w 222"/>
                    <a:gd name="T93" fmla="*/ 2147483647 h 150"/>
                    <a:gd name="T94" fmla="*/ 2147483647 w 222"/>
                    <a:gd name="T95" fmla="*/ 2147483647 h 150"/>
                    <a:gd name="T96" fmla="*/ 2147483647 w 222"/>
                    <a:gd name="T97" fmla="*/ 2147483647 h 150"/>
                    <a:gd name="T98" fmla="*/ 2147483647 w 222"/>
                    <a:gd name="T99" fmla="*/ 2147483647 h 150"/>
                    <a:gd name="T100" fmla="*/ 2147483647 w 222"/>
                    <a:gd name="T101" fmla="*/ 2147483647 h 150"/>
                    <a:gd name="T102" fmla="*/ 0 w 222"/>
                    <a:gd name="T103" fmla="*/ 2147483647 h 150"/>
                    <a:gd name="T104" fmla="*/ 0 w 222"/>
                    <a:gd name="T105" fmla="*/ 2147483647 h 15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22"/>
                    <a:gd name="T160" fmla="*/ 0 h 150"/>
                    <a:gd name="T161" fmla="*/ 222 w 222"/>
                    <a:gd name="T162" fmla="*/ 150 h 15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22" h="150">
                      <a:moveTo>
                        <a:pt x="0" y="42"/>
                      </a:moveTo>
                      <a:lnTo>
                        <a:pt x="6" y="60"/>
                      </a:lnTo>
                      <a:lnTo>
                        <a:pt x="30" y="66"/>
                      </a:lnTo>
                      <a:lnTo>
                        <a:pt x="42" y="78"/>
                      </a:lnTo>
                      <a:lnTo>
                        <a:pt x="66" y="78"/>
                      </a:lnTo>
                      <a:lnTo>
                        <a:pt x="78" y="84"/>
                      </a:lnTo>
                      <a:lnTo>
                        <a:pt x="84" y="90"/>
                      </a:lnTo>
                      <a:lnTo>
                        <a:pt x="84" y="114"/>
                      </a:lnTo>
                      <a:lnTo>
                        <a:pt x="108" y="114"/>
                      </a:lnTo>
                      <a:lnTo>
                        <a:pt x="120" y="102"/>
                      </a:lnTo>
                      <a:lnTo>
                        <a:pt x="120" y="126"/>
                      </a:lnTo>
                      <a:lnTo>
                        <a:pt x="132" y="126"/>
                      </a:lnTo>
                      <a:lnTo>
                        <a:pt x="144" y="132"/>
                      </a:lnTo>
                      <a:lnTo>
                        <a:pt x="150" y="132"/>
                      </a:lnTo>
                      <a:lnTo>
                        <a:pt x="162" y="144"/>
                      </a:lnTo>
                      <a:lnTo>
                        <a:pt x="180" y="144"/>
                      </a:lnTo>
                      <a:lnTo>
                        <a:pt x="192" y="150"/>
                      </a:lnTo>
                      <a:lnTo>
                        <a:pt x="192" y="144"/>
                      </a:lnTo>
                      <a:lnTo>
                        <a:pt x="186" y="132"/>
                      </a:lnTo>
                      <a:lnTo>
                        <a:pt x="174" y="120"/>
                      </a:lnTo>
                      <a:lnTo>
                        <a:pt x="174" y="114"/>
                      </a:lnTo>
                      <a:lnTo>
                        <a:pt x="180" y="114"/>
                      </a:lnTo>
                      <a:lnTo>
                        <a:pt x="192" y="108"/>
                      </a:lnTo>
                      <a:lnTo>
                        <a:pt x="198" y="102"/>
                      </a:lnTo>
                      <a:lnTo>
                        <a:pt x="204" y="102"/>
                      </a:lnTo>
                      <a:lnTo>
                        <a:pt x="204" y="96"/>
                      </a:lnTo>
                      <a:lnTo>
                        <a:pt x="210" y="90"/>
                      </a:lnTo>
                      <a:lnTo>
                        <a:pt x="222" y="90"/>
                      </a:lnTo>
                      <a:lnTo>
                        <a:pt x="216" y="84"/>
                      </a:lnTo>
                      <a:lnTo>
                        <a:pt x="216" y="66"/>
                      </a:lnTo>
                      <a:lnTo>
                        <a:pt x="204" y="54"/>
                      </a:lnTo>
                      <a:lnTo>
                        <a:pt x="180" y="54"/>
                      </a:lnTo>
                      <a:lnTo>
                        <a:pt x="180" y="42"/>
                      </a:lnTo>
                      <a:lnTo>
                        <a:pt x="186" y="36"/>
                      </a:lnTo>
                      <a:lnTo>
                        <a:pt x="186" y="18"/>
                      </a:lnTo>
                      <a:lnTo>
                        <a:pt x="180" y="12"/>
                      </a:lnTo>
                      <a:lnTo>
                        <a:pt x="174" y="12"/>
                      </a:lnTo>
                      <a:lnTo>
                        <a:pt x="162" y="18"/>
                      </a:lnTo>
                      <a:lnTo>
                        <a:pt x="150" y="18"/>
                      </a:lnTo>
                      <a:lnTo>
                        <a:pt x="144" y="12"/>
                      </a:lnTo>
                      <a:lnTo>
                        <a:pt x="144" y="0"/>
                      </a:lnTo>
                      <a:lnTo>
                        <a:pt x="108" y="0"/>
                      </a:lnTo>
                      <a:lnTo>
                        <a:pt x="108" y="6"/>
                      </a:lnTo>
                      <a:lnTo>
                        <a:pt x="96" y="0"/>
                      </a:lnTo>
                      <a:lnTo>
                        <a:pt x="96" y="12"/>
                      </a:lnTo>
                      <a:lnTo>
                        <a:pt x="78" y="6"/>
                      </a:lnTo>
                      <a:lnTo>
                        <a:pt x="72" y="18"/>
                      </a:lnTo>
                      <a:lnTo>
                        <a:pt x="66" y="12"/>
                      </a:lnTo>
                      <a:lnTo>
                        <a:pt x="42" y="12"/>
                      </a:lnTo>
                      <a:lnTo>
                        <a:pt x="36" y="6"/>
                      </a:lnTo>
                      <a:lnTo>
                        <a:pt x="24" y="6"/>
                      </a:lnTo>
                      <a:lnTo>
                        <a:pt x="0" y="24"/>
                      </a:lnTo>
                      <a:lnTo>
                        <a:pt x="0" y="42"/>
                      </a:lnTo>
                      <a:close/>
                    </a:path>
                  </a:pathLst>
                </a:custGeom>
                <a:solidFill>
                  <a:srgbClr val="FFFFFF">
                    <a:lumMod val="95000"/>
                  </a:srgbClr>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42" name="Belarus" descr="© INSCALE GmbH, 15.06.2010"/>
                <p:cNvSpPr>
                  <a:spLocks/>
                </p:cNvSpPr>
                <p:nvPr/>
              </p:nvSpPr>
              <p:spPr bwMode="auto">
                <a:xfrm>
                  <a:off x="3040" y="1162"/>
                  <a:ext cx="146" cy="95"/>
                </a:xfrm>
                <a:custGeom>
                  <a:avLst/>
                  <a:gdLst>
                    <a:gd name="T0" fmla="*/ 2147483647 w 570"/>
                    <a:gd name="T1" fmla="*/ 2147483647 h 372"/>
                    <a:gd name="T2" fmla="*/ 2147483647 w 570"/>
                    <a:gd name="T3" fmla="*/ 2147483647 h 372"/>
                    <a:gd name="T4" fmla="*/ 2147483647 w 570"/>
                    <a:gd name="T5" fmla="*/ 2147483647 h 372"/>
                    <a:gd name="T6" fmla="*/ 2147483647 w 570"/>
                    <a:gd name="T7" fmla="*/ 2147483647 h 372"/>
                    <a:gd name="T8" fmla="*/ 2147483647 w 570"/>
                    <a:gd name="T9" fmla="*/ 2147483647 h 372"/>
                    <a:gd name="T10" fmla="*/ 2147483647 w 570"/>
                    <a:gd name="T11" fmla="*/ 2147483647 h 372"/>
                    <a:gd name="T12" fmla="*/ 2147483647 w 570"/>
                    <a:gd name="T13" fmla="*/ 2147483647 h 372"/>
                    <a:gd name="T14" fmla="*/ 2147483647 w 570"/>
                    <a:gd name="T15" fmla="*/ 2147483647 h 372"/>
                    <a:gd name="T16" fmla="*/ 2147483647 w 570"/>
                    <a:gd name="T17" fmla="*/ 2147483647 h 372"/>
                    <a:gd name="T18" fmla="*/ 2147483647 w 570"/>
                    <a:gd name="T19" fmla="*/ 2147483647 h 372"/>
                    <a:gd name="T20" fmla="*/ 2147483647 w 570"/>
                    <a:gd name="T21" fmla="*/ 2147483647 h 372"/>
                    <a:gd name="T22" fmla="*/ 2147483647 w 570"/>
                    <a:gd name="T23" fmla="*/ 2147483647 h 372"/>
                    <a:gd name="T24" fmla="*/ 2147483647 w 570"/>
                    <a:gd name="T25" fmla="*/ 2147483647 h 372"/>
                    <a:gd name="T26" fmla="*/ 2147483647 w 570"/>
                    <a:gd name="T27" fmla="*/ 2147483647 h 372"/>
                    <a:gd name="T28" fmla="*/ 2147483647 w 570"/>
                    <a:gd name="T29" fmla="*/ 2147483647 h 372"/>
                    <a:gd name="T30" fmla="*/ 2147483647 w 570"/>
                    <a:gd name="T31" fmla="*/ 2147483647 h 372"/>
                    <a:gd name="T32" fmla="*/ 2147483647 w 570"/>
                    <a:gd name="T33" fmla="*/ 2147483647 h 372"/>
                    <a:gd name="T34" fmla="*/ 2147483647 w 570"/>
                    <a:gd name="T35" fmla="*/ 2147483647 h 372"/>
                    <a:gd name="T36" fmla="*/ 2147483647 w 570"/>
                    <a:gd name="T37" fmla="*/ 2147483647 h 372"/>
                    <a:gd name="T38" fmla="*/ 2147483647 w 570"/>
                    <a:gd name="T39" fmla="*/ 2147483647 h 372"/>
                    <a:gd name="T40" fmla="*/ 2147483647 w 570"/>
                    <a:gd name="T41" fmla="*/ 2147483647 h 372"/>
                    <a:gd name="T42" fmla="*/ 2147483647 w 570"/>
                    <a:gd name="T43" fmla="*/ 2147483647 h 372"/>
                    <a:gd name="T44" fmla="*/ 2147483647 w 570"/>
                    <a:gd name="T45" fmla="*/ 2147483647 h 372"/>
                    <a:gd name="T46" fmla="*/ 2147483647 w 570"/>
                    <a:gd name="T47" fmla="*/ 2147483647 h 372"/>
                    <a:gd name="T48" fmla="*/ 2147483647 w 570"/>
                    <a:gd name="T49" fmla="*/ 2147483647 h 372"/>
                    <a:gd name="T50" fmla="*/ 2147483647 w 570"/>
                    <a:gd name="T51" fmla="*/ 2147483647 h 372"/>
                    <a:gd name="T52" fmla="*/ 2147483647 w 570"/>
                    <a:gd name="T53" fmla="*/ 2147483647 h 372"/>
                    <a:gd name="T54" fmla="*/ 2147483647 w 570"/>
                    <a:gd name="T55" fmla="*/ 2147483647 h 372"/>
                    <a:gd name="T56" fmla="*/ 2147483647 w 570"/>
                    <a:gd name="T57" fmla="*/ 0 h 372"/>
                    <a:gd name="T58" fmla="*/ 2147483647 w 570"/>
                    <a:gd name="T59" fmla="*/ 2147483647 h 372"/>
                    <a:gd name="T60" fmla="*/ 2147483647 w 570"/>
                    <a:gd name="T61" fmla="*/ 2147483647 h 372"/>
                    <a:gd name="T62" fmla="*/ 2147483647 w 570"/>
                    <a:gd name="T63" fmla="*/ 2147483647 h 372"/>
                    <a:gd name="T64" fmla="*/ 2147483647 w 570"/>
                    <a:gd name="T65" fmla="*/ 2147483647 h 372"/>
                    <a:gd name="T66" fmla="*/ 2147483647 w 570"/>
                    <a:gd name="T67" fmla="*/ 2147483647 h 372"/>
                    <a:gd name="T68" fmla="*/ 2147483647 w 570"/>
                    <a:gd name="T69" fmla="*/ 2147483647 h 372"/>
                    <a:gd name="T70" fmla="*/ 2147483647 w 570"/>
                    <a:gd name="T71" fmla="*/ 2147483647 h 372"/>
                    <a:gd name="T72" fmla="*/ 2147483647 w 570"/>
                    <a:gd name="T73" fmla="*/ 2147483647 h 372"/>
                    <a:gd name="T74" fmla="*/ 2147483647 w 570"/>
                    <a:gd name="T75" fmla="*/ 2147483647 h 372"/>
                    <a:gd name="T76" fmla="*/ 2147483647 w 570"/>
                    <a:gd name="T77" fmla="*/ 2147483647 h 372"/>
                    <a:gd name="T78" fmla="*/ 2147483647 w 570"/>
                    <a:gd name="T79" fmla="*/ 2147483647 h 372"/>
                    <a:gd name="T80" fmla="*/ 2147483647 w 570"/>
                    <a:gd name="T81" fmla="*/ 2147483647 h 372"/>
                    <a:gd name="T82" fmla="*/ 2147483647 w 570"/>
                    <a:gd name="T83" fmla="*/ 2147483647 h 372"/>
                    <a:gd name="T84" fmla="*/ 2147483647 w 570"/>
                    <a:gd name="T85" fmla="*/ 2147483647 h 372"/>
                    <a:gd name="T86" fmla="*/ 2147483647 w 570"/>
                    <a:gd name="T87" fmla="*/ 2147483647 h 372"/>
                    <a:gd name="T88" fmla="*/ 2147483647 w 570"/>
                    <a:gd name="T89" fmla="*/ 2147483647 h 372"/>
                    <a:gd name="T90" fmla="*/ 2147483647 w 570"/>
                    <a:gd name="T91" fmla="*/ 2147483647 h 372"/>
                    <a:gd name="T92" fmla="*/ 2147483647 w 570"/>
                    <a:gd name="T93" fmla="*/ 2147483647 h 372"/>
                    <a:gd name="T94" fmla="*/ 2147483647 w 570"/>
                    <a:gd name="T95" fmla="*/ 2147483647 h 372"/>
                    <a:gd name="T96" fmla="*/ 2147483647 w 570"/>
                    <a:gd name="T97" fmla="*/ 2147483647 h 37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70"/>
                    <a:gd name="T148" fmla="*/ 0 h 372"/>
                    <a:gd name="T149" fmla="*/ 570 w 570"/>
                    <a:gd name="T150" fmla="*/ 372 h 37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70" h="372">
                      <a:moveTo>
                        <a:pt x="24" y="312"/>
                      </a:moveTo>
                      <a:lnTo>
                        <a:pt x="24" y="342"/>
                      </a:lnTo>
                      <a:lnTo>
                        <a:pt x="30" y="354"/>
                      </a:lnTo>
                      <a:lnTo>
                        <a:pt x="36" y="360"/>
                      </a:lnTo>
                      <a:lnTo>
                        <a:pt x="48" y="360"/>
                      </a:lnTo>
                      <a:lnTo>
                        <a:pt x="60" y="354"/>
                      </a:lnTo>
                      <a:lnTo>
                        <a:pt x="72" y="342"/>
                      </a:lnTo>
                      <a:lnTo>
                        <a:pt x="72" y="336"/>
                      </a:lnTo>
                      <a:lnTo>
                        <a:pt x="108" y="336"/>
                      </a:lnTo>
                      <a:lnTo>
                        <a:pt x="120" y="330"/>
                      </a:lnTo>
                      <a:lnTo>
                        <a:pt x="126" y="324"/>
                      </a:lnTo>
                      <a:lnTo>
                        <a:pt x="174" y="324"/>
                      </a:lnTo>
                      <a:lnTo>
                        <a:pt x="174" y="330"/>
                      </a:lnTo>
                      <a:lnTo>
                        <a:pt x="180" y="336"/>
                      </a:lnTo>
                      <a:lnTo>
                        <a:pt x="216" y="336"/>
                      </a:lnTo>
                      <a:lnTo>
                        <a:pt x="240" y="342"/>
                      </a:lnTo>
                      <a:lnTo>
                        <a:pt x="258" y="354"/>
                      </a:lnTo>
                      <a:lnTo>
                        <a:pt x="264" y="348"/>
                      </a:lnTo>
                      <a:lnTo>
                        <a:pt x="282" y="360"/>
                      </a:lnTo>
                      <a:lnTo>
                        <a:pt x="294" y="348"/>
                      </a:lnTo>
                      <a:lnTo>
                        <a:pt x="300" y="360"/>
                      </a:lnTo>
                      <a:lnTo>
                        <a:pt x="318" y="354"/>
                      </a:lnTo>
                      <a:lnTo>
                        <a:pt x="324" y="360"/>
                      </a:lnTo>
                      <a:lnTo>
                        <a:pt x="336" y="354"/>
                      </a:lnTo>
                      <a:lnTo>
                        <a:pt x="348" y="366"/>
                      </a:lnTo>
                      <a:lnTo>
                        <a:pt x="348" y="360"/>
                      </a:lnTo>
                      <a:lnTo>
                        <a:pt x="354" y="354"/>
                      </a:lnTo>
                      <a:lnTo>
                        <a:pt x="372" y="354"/>
                      </a:lnTo>
                      <a:lnTo>
                        <a:pt x="378" y="360"/>
                      </a:lnTo>
                      <a:lnTo>
                        <a:pt x="378" y="372"/>
                      </a:lnTo>
                      <a:lnTo>
                        <a:pt x="384" y="372"/>
                      </a:lnTo>
                      <a:lnTo>
                        <a:pt x="396" y="366"/>
                      </a:lnTo>
                      <a:lnTo>
                        <a:pt x="420" y="366"/>
                      </a:lnTo>
                      <a:lnTo>
                        <a:pt x="426" y="372"/>
                      </a:lnTo>
                      <a:lnTo>
                        <a:pt x="444" y="372"/>
                      </a:lnTo>
                      <a:lnTo>
                        <a:pt x="450" y="366"/>
                      </a:lnTo>
                      <a:lnTo>
                        <a:pt x="450" y="354"/>
                      </a:lnTo>
                      <a:lnTo>
                        <a:pt x="444" y="348"/>
                      </a:lnTo>
                      <a:lnTo>
                        <a:pt x="450" y="336"/>
                      </a:lnTo>
                      <a:lnTo>
                        <a:pt x="456" y="330"/>
                      </a:lnTo>
                      <a:lnTo>
                        <a:pt x="468" y="324"/>
                      </a:lnTo>
                      <a:lnTo>
                        <a:pt x="474" y="312"/>
                      </a:lnTo>
                      <a:lnTo>
                        <a:pt x="498" y="312"/>
                      </a:lnTo>
                      <a:lnTo>
                        <a:pt x="516" y="318"/>
                      </a:lnTo>
                      <a:lnTo>
                        <a:pt x="516" y="300"/>
                      </a:lnTo>
                      <a:lnTo>
                        <a:pt x="510" y="288"/>
                      </a:lnTo>
                      <a:lnTo>
                        <a:pt x="504" y="282"/>
                      </a:lnTo>
                      <a:lnTo>
                        <a:pt x="504" y="264"/>
                      </a:lnTo>
                      <a:lnTo>
                        <a:pt x="480" y="240"/>
                      </a:lnTo>
                      <a:lnTo>
                        <a:pt x="480" y="234"/>
                      </a:lnTo>
                      <a:lnTo>
                        <a:pt x="486" y="228"/>
                      </a:lnTo>
                      <a:lnTo>
                        <a:pt x="510" y="228"/>
                      </a:lnTo>
                      <a:lnTo>
                        <a:pt x="510" y="234"/>
                      </a:lnTo>
                      <a:lnTo>
                        <a:pt x="516" y="234"/>
                      </a:lnTo>
                      <a:lnTo>
                        <a:pt x="522" y="240"/>
                      </a:lnTo>
                      <a:lnTo>
                        <a:pt x="528" y="240"/>
                      </a:lnTo>
                      <a:lnTo>
                        <a:pt x="552" y="228"/>
                      </a:lnTo>
                      <a:lnTo>
                        <a:pt x="558" y="216"/>
                      </a:lnTo>
                      <a:lnTo>
                        <a:pt x="570" y="210"/>
                      </a:lnTo>
                      <a:lnTo>
                        <a:pt x="546" y="198"/>
                      </a:lnTo>
                      <a:lnTo>
                        <a:pt x="552" y="192"/>
                      </a:lnTo>
                      <a:lnTo>
                        <a:pt x="552" y="186"/>
                      </a:lnTo>
                      <a:lnTo>
                        <a:pt x="546" y="186"/>
                      </a:lnTo>
                      <a:lnTo>
                        <a:pt x="540" y="180"/>
                      </a:lnTo>
                      <a:lnTo>
                        <a:pt x="504" y="180"/>
                      </a:lnTo>
                      <a:lnTo>
                        <a:pt x="504" y="156"/>
                      </a:lnTo>
                      <a:lnTo>
                        <a:pt x="474" y="144"/>
                      </a:lnTo>
                      <a:lnTo>
                        <a:pt x="474" y="132"/>
                      </a:lnTo>
                      <a:lnTo>
                        <a:pt x="456" y="114"/>
                      </a:lnTo>
                      <a:lnTo>
                        <a:pt x="444" y="108"/>
                      </a:lnTo>
                      <a:lnTo>
                        <a:pt x="438" y="102"/>
                      </a:lnTo>
                      <a:lnTo>
                        <a:pt x="444" y="84"/>
                      </a:lnTo>
                      <a:lnTo>
                        <a:pt x="432" y="66"/>
                      </a:lnTo>
                      <a:lnTo>
                        <a:pt x="438" y="60"/>
                      </a:lnTo>
                      <a:lnTo>
                        <a:pt x="438" y="48"/>
                      </a:lnTo>
                      <a:lnTo>
                        <a:pt x="432" y="42"/>
                      </a:lnTo>
                      <a:lnTo>
                        <a:pt x="396" y="24"/>
                      </a:lnTo>
                      <a:lnTo>
                        <a:pt x="390" y="18"/>
                      </a:lnTo>
                      <a:lnTo>
                        <a:pt x="384" y="18"/>
                      </a:lnTo>
                      <a:lnTo>
                        <a:pt x="354" y="36"/>
                      </a:lnTo>
                      <a:lnTo>
                        <a:pt x="348" y="18"/>
                      </a:lnTo>
                      <a:lnTo>
                        <a:pt x="312" y="12"/>
                      </a:lnTo>
                      <a:lnTo>
                        <a:pt x="300" y="18"/>
                      </a:lnTo>
                      <a:lnTo>
                        <a:pt x="300" y="12"/>
                      </a:lnTo>
                      <a:lnTo>
                        <a:pt x="294" y="6"/>
                      </a:lnTo>
                      <a:lnTo>
                        <a:pt x="276" y="6"/>
                      </a:lnTo>
                      <a:lnTo>
                        <a:pt x="270" y="0"/>
                      </a:lnTo>
                      <a:lnTo>
                        <a:pt x="258" y="0"/>
                      </a:lnTo>
                      <a:lnTo>
                        <a:pt x="252" y="6"/>
                      </a:lnTo>
                      <a:lnTo>
                        <a:pt x="246" y="18"/>
                      </a:lnTo>
                      <a:lnTo>
                        <a:pt x="240" y="24"/>
                      </a:lnTo>
                      <a:lnTo>
                        <a:pt x="234" y="24"/>
                      </a:lnTo>
                      <a:lnTo>
                        <a:pt x="228" y="30"/>
                      </a:lnTo>
                      <a:lnTo>
                        <a:pt x="222" y="24"/>
                      </a:lnTo>
                      <a:lnTo>
                        <a:pt x="198" y="24"/>
                      </a:lnTo>
                      <a:lnTo>
                        <a:pt x="192" y="30"/>
                      </a:lnTo>
                      <a:lnTo>
                        <a:pt x="180" y="36"/>
                      </a:lnTo>
                      <a:lnTo>
                        <a:pt x="174" y="42"/>
                      </a:lnTo>
                      <a:lnTo>
                        <a:pt x="174" y="54"/>
                      </a:lnTo>
                      <a:lnTo>
                        <a:pt x="192" y="72"/>
                      </a:lnTo>
                      <a:lnTo>
                        <a:pt x="186" y="78"/>
                      </a:lnTo>
                      <a:lnTo>
                        <a:pt x="168" y="78"/>
                      </a:lnTo>
                      <a:lnTo>
                        <a:pt x="162" y="72"/>
                      </a:lnTo>
                      <a:lnTo>
                        <a:pt x="156" y="72"/>
                      </a:lnTo>
                      <a:lnTo>
                        <a:pt x="162" y="90"/>
                      </a:lnTo>
                      <a:lnTo>
                        <a:pt x="144" y="90"/>
                      </a:lnTo>
                      <a:lnTo>
                        <a:pt x="138" y="96"/>
                      </a:lnTo>
                      <a:lnTo>
                        <a:pt x="138" y="102"/>
                      </a:lnTo>
                      <a:lnTo>
                        <a:pt x="144" y="114"/>
                      </a:lnTo>
                      <a:lnTo>
                        <a:pt x="144" y="120"/>
                      </a:lnTo>
                      <a:lnTo>
                        <a:pt x="132" y="120"/>
                      </a:lnTo>
                      <a:lnTo>
                        <a:pt x="132" y="126"/>
                      </a:lnTo>
                      <a:lnTo>
                        <a:pt x="138" y="132"/>
                      </a:lnTo>
                      <a:lnTo>
                        <a:pt x="138" y="144"/>
                      </a:lnTo>
                      <a:lnTo>
                        <a:pt x="144" y="150"/>
                      </a:lnTo>
                      <a:lnTo>
                        <a:pt x="144" y="156"/>
                      </a:lnTo>
                      <a:lnTo>
                        <a:pt x="132" y="156"/>
                      </a:lnTo>
                      <a:lnTo>
                        <a:pt x="138" y="150"/>
                      </a:lnTo>
                      <a:lnTo>
                        <a:pt x="138" y="144"/>
                      </a:lnTo>
                      <a:lnTo>
                        <a:pt x="120" y="144"/>
                      </a:lnTo>
                      <a:lnTo>
                        <a:pt x="108" y="150"/>
                      </a:lnTo>
                      <a:lnTo>
                        <a:pt x="102" y="156"/>
                      </a:lnTo>
                      <a:lnTo>
                        <a:pt x="96" y="168"/>
                      </a:lnTo>
                      <a:lnTo>
                        <a:pt x="84" y="156"/>
                      </a:lnTo>
                      <a:lnTo>
                        <a:pt x="84" y="174"/>
                      </a:lnTo>
                      <a:lnTo>
                        <a:pt x="54" y="174"/>
                      </a:lnTo>
                      <a:lnTo>
                        <a:pt x="54" y="168"/>
                      </a:lnTo>
                      <a:lnTo>
                        <a:pt x="48" y="162"/>
                      </a:lnTo>
                      <a:lnTo>
                        <a:pt x="42" y="162"/>
                      </a:lnTo>
                      <a:lnTo>
                        <a:pt x="30" y="168"/>
                      </a:lnTo>
                      <a:lnTo>
                        <a:pt x="18" y="168"/>
                      </a:lnTo>
                      <a:lnTo>
                        <a:pt x="12" y="174"/>
                      </a:lnTo>
                      <a:lnTo>
                        <a:pt x="6" y="174"/>
                      </a:lnTo>
                      <a:lnTo>
                        <a:pt x="12" y="186"/>
                      </a:lnTo>
                      <a:lnTo>
                        <a:pt x="18" y="192"/>
                      </a:lnTo>
                      <a:lnTo>
                        <a:pt x="18" y="204"/>
                      </a:lnTo>
                      <a:lnTo>
                        <a:pt x="24" y="210"/>
                      </a:lnTo>
                      <a:lnTo>
                        <a:pt x="36" y="234"/>
                      </a:lnTo>
                      <a:lnTo>
                        <a:pt x="42" y="240"/>
                      </a:lnTo>
                      <a:lnTo>
                        <a:pt x="42" y="246"/>
                      </a:lnTo>
                      <a:lnTo>
                        <a:pt x="36" y="252"/>
                      </a:lnTo>
                      <a:lnTo>
                        <a:pt x="36" y="264"/>
                      </a:lnTo>
                      <a:lnTo>
                        <a:pt x="12" y="270"/>
                      </a:lnTo>
                      <a:lnTo>
                        <a:pt x="12" y="288"/>
                      </a:lnTo>
                      <a:lnTo>
                        <a:pt x="0" y="288"/>
                      </a:lnTo>
                      <a:lnTo>
                        <a:pt x="0" y="294"/>
                      </a:lnTo>
                      <a:lnTo>
                        <a:pt x="6" y="300"/>
                      </a:lnTo>
                      <a:lnTo>
                        <a:pt x="12" y="300"/>
                      </a:lnTo>
                      <a:lnTo>
                        <a:pt x="24" y="312"/>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43" name="Austria" descr="© INSCALE GmbH, 15.06.2010"/>
                <p:cNvSpPr>
                  <a:spLocks/>
                </p:cNvSpPr>
                <p:nvPr/>
              </p:nvSpPr>
              <p:spPr bwMode="auto">
                <a:xfrm>
                  <a:off x="2828" y="1303"/>
                  <a:ext cx="117" cy="52"/>
                </a:xfrm>
                <a:custGeom>
                  <a:avLst/>
                  <a:gdLst>
                    <a:gd name="T0" fmla="*/ 2147483647 w 456"/>
                    <a:gd name="T1" fmla="*/ 2147483647 h 204"/>
                    <a:gd name="T2" fmla="*/ 2147483647 w 456"/>
                    <a:gd name="T3" fmla="*/ 2147483647 h 204"/>
                    <a:gd name="T4" fmla="*/ 2147483647 w 456"/>
                    <a:gd name="T5" fmla="*/ 2147483647 h 204"/>
                    <a:gd name="T6" fmla="*/ 2147483647 w 456"/>
                    <a:gd name="T7" fmla="*/ 2147483647 h 204"/>
                    <a:gd name="T8" fmla="*/ 2147483647 w 456"/>
                    <a:gd name="T9" fmla="*/ 2147483647 h 204"/>
                    <a:gd name="T10" fmla="*/ 2147483647 w 456"/>
                    <a:gd name="T11" fmla="*/ 2147483647 h 204"/>
                    <a:gd name="T12" fmla="*/ 2147483647 w 456"/>
                    <a:gd name="T13" fmla="*/ 2147483647 h 204"/>
                    <a:gd name="T14" fmla="*/ 2147483647 w 456"/>
                    <a:gd name="T15" fmla="*/ 0 h 204"/>
                    <a:gd name="T16" fmla="*/ 2147483647 w 456"/>
                    <a:gd name="T17" fmla="*/ 2147483647 h 204"/>
                    <a:gd name="T18" fmla="*/ 2147483647 w 456"/>
                    <a:gd name="T19" fmla="*/ 2147483647 h 204"/>
                    <a:gd name="T20" fmla="*/ 2147483647 w 456"/>
                    <a:gd name="T21" fmla="*/ 2147483647 h 204"/>
                    <a:gd name="T22" fmla="*/ 2147483647 w 456"/>
                    <a:gd name="T23" fmla="*/ 2147483647 h 204"/>
                    <a:gd name="T24" fmla="*/ 2147483647 w 456"/>
                    <a:gd name="T25" fmla="*/ 2147483647 h 204"/>
                    <a:gd name="T26" fmla="*/ 2147483647 w 456"/>
                    <a:gd name="T27" fmla="*/ 2147483647 h 204"/>
                    <a:gd name="T28" fmla="*/ 2147483647 w 456"/>
                    <a:gd name="T29" fmla="*/ 2147483647 h 204"/>
                    <a:gd name="T30" fmla="*/ 2147483647 w 456"/>
                    <a:gd name="T31" fmla="*/ 2147483647 h 204"/>
                    <a:gd name="T32" fmla="*/ 2147483647 w 456"/>
                    <a:gd name="T33" fmla="*/ 2147483647 h 204"/>
                    <a:gd name="T34" fmla="*/ 2147483647 w 456"/>
                    <a:gd name="T35" fmla="*/ 2147483647 h 204"/>
                    <a:gd name="T36" fmla="*/ 2147483647 w 456"/>
                    <a:gd name="T37" fmla="*/ 2147483647 h 204"/>
                    <a:gd name="T38" fmla="*/ 2147483647 w 456"/>
                    <a:gd name="T39" fmla="*/ 2147483647 h 204"/>
                    <a:gd name="T40" fmla="*/ 2147483647 w 456"/>
                    <a:gd name="T41" fmla="*/ 2147483647 h 204"/>
                    <a:gd name="T42" fmla="*/ 2147483647 w 456"/>
                    <a:gd name="T43" fmla="*/ 2147483647 h 204"/>
                    <a:gd name="T44" fmla="*/ 2147483647 w 456"/>
                    <a:gd name="T45" fmla="*/ 2147483647 h 204"/>
                    <a:gd name="T46" fmla="*/ 2147483647 w 456"/>
                    <a:gd name="T47" fmla="*/ 2147483647 h 204"/>
                    <a:gd name="T48" fmla="*/ 2147483647 w 456"/>
                    <a:gd name="T49" fmla="*/ 2147483647 h 204"/>
                    <a:gd name="T50" fmla="*/ 2147483647 w 456"/>
                    <a:gd name="T51" fmla="*/ 2147483647 h 204"/>
                    <a:gd name="T52" fmla="*/ 2147483647 w 456"/>
                    <a:gd name="T53" fmla="*/ 2147483647 h 204"/>
                    <a:gd name="T54" fmla="*/ 0 w 456"/>
                    <a:gd name="T55" fmla="*/ 2147483647 h 204"/>
                    <a:gd name="T56" fmla="*/ 2147483647 w 456"/>
                    <a:gd name="T57" fmla="*/ 2147483647 h 204"/>
                    <a:gd name="T58" fmla="*/ 2147483647 w 456"/>
                    <a:gd name="T59" fmla="*/ 2147483647 h 204"/>
                    <a:gd name="T60" fmla="*/ 2147483647 w 456"/>
                    <a:gd name="T61" fmla="*/ 2147483647 h 204"/>
                    <a:gd name="T62" fmla="*/ 2147483647 w 456"/>
                    <a:gd name="T63" fmla="*/ 2147483647 h 204"/>
                    <a:gd name="T64" fmla="*/ 2147483647 w 456"/>
                    <a:gd name="T65" fmla="*/ 2147483647 h 204"/>
                    <a:gd name="T66" fmla="*/ 2147483647 w 456"/>
                    <a:gd name="T67" fmla="*/ 2147483647 h 204"/>
                    <a:gd name="T68" fmla="*/ 2147483647 w 456"/>
                    <a:gd name="T69" fmla="*/ 2147483647 h 204"/>
                    <a:gd name="T70" fmla="*/ 2147483647 w 456"/>
                    <a:gd name="T71" fmla="*/ 2147483647 h 204"/>
                    <a:gd name="T72" fmla="*/ 2147483647 w 456"/>
                    <a:gd name="T73" fmla="*/ 2147483647 h 204"/>
                    <a:gd name="T74" fmla="*/ 2147483647 w 456"/>
                    <a:gd name="T75" fmla="*/ 2147483647 h 204"/>
                    <a:gd name="T76" fmla="*/ 2147483647 w 456"/>
                    <a:gd name="T77" fmla="*/ 2147483647 h 204"/>
                    <a:gd name="T78" fmla="*/ 2147483647 w 456"/>
                    <a:gd name="T79" fmla="*/ 2147483647 h 204"/>
                    <a:gd name="T80" fmla="*/ 2147483647 w 456"/>
                    <a:gd name="T81" fmla="*/ 2147483647 h 204"/>
                    <a:gd name="T82" fmla="*/ 2147483647 w 456"/>
                    <a:gd name="T83" fmla="*/ 2147483647 h 204"/>
                    <a:gd name="T84" fmla="*/ 2147483647 w 456"/>
                    <a:gd name="T85" fmla="*/ 2147483647 h 204"/>
                    <a:gd name="T86" fmla="*/ 2147483647 w 456"/>
                    <a:gd name="T87" fmla="*/ 2147483647 h 204"/>
                    <a:gd name="T88" fmla="*/ 2147483647 w 456"/>
                    <a:gd name="T89" fmla="*/ 2147483647 h 204"/>
                    <a:gd name="T90" fmla="*/ 2147483647 w 456"/>
                    <a:gd name="T91" fmla="*/ 2147483647 h 20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456"/>
                    <a:gd name="T139" fmla="*/ 0 h 204"/>
                    <a:gd name="T140" fmla="*/ 456 w 456"/>
                    <a:gd name="T141" fmla="*/ 204 h 20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456" h="204">
                      <a:moveTo>
                        <a:pt x="456" y="102"/>
                      </a:moveTo>
                      <a:lnTo>
                        <a:pt x="456" y="60"/>
                      </a:lnTo>
                      <a:lnTo>
                        <a:pt x="450" y="60"/>
                      </a:lnTo>
                      <a:lnTo>
                        <a:pt x="450" y="48"/>
                      </a:lnTo>
                      <a:lnTo>
                        <a:pt x="456" y="24"/>
                      </a:lnTo>
                      <a:lnTo>
                        <a:pt x="444" y="18"/>
                      </a:lnTo>
                      <a:lnTo>
                        <a:pt x="438" y="18"/>
                      </a:lnTo>
                      <a:lnTo>
                        <a:pt x="432" y="12"/>
                      </a:lnTo>
                      <a:lnTo>
                        <a:pt x="420" y="12"/>
                      </a:lnTo>
                      <a:lnTo>
                        <a:pt x="414" y="18"/>
                      </a:lnTo>
                      <a:lnTo>
                        <a:pt x="402" y="24"/>
                      </a:lnTo>
                      <a:lnTo>
                        <a:pt x="390" y="12"/>
                      </a:lnTo>
                      <a:lnTo>
                        <a:pt x="378" y="18"/>
                      </a:lnTo>
                      <a:lnTo>
                        <a:pt x="366" y="6"/>
                      </a:lnTo>
                      <a:lnTo>
                        <a:pt x="354" y="0"/>
                      </a:lnTo>
                      <a:lnTo>
                        <a:pt x="336" y="0"/>
                      </a:lnTo>
                      <a:lnTo>
                        <a:pt x="330" y="6"/>
                      </a:lnTo>
                      <a:lnTo>
                        <a:pt x="324" y="18"/>
                      </a:lnTo>
                      <a:lnTo>
                        <a:pt x="318" y="18"/>
                      </a:lnTo>
                      <a:lnTo>
                        <a:pt x="318" y="36"/>
                      </a:lnTo>
                      <a:lnTo>
                        <a:pt x="306" y="30"/>
                      </a:lnTo>
                      <a:lnTo>
                        <a:pt x="300" y="30"/>
                      </a:lnTo>
                      <a:lnTo>
                        <a:pt x="288" y="36"/>
                      </a:lnTo>
                      <a:lnTo>
                        <a:pt x="276" y="36"/>
                      </a:lnTo>
                      <a:lnTo>
                        <a:pt x="258" y="18"/>
                      </a:lnTo>
                      <a:lnTo>
                        <a:pt x="252" y="36"/>
                      </a:lnTo>
                      <a:lnTo>
                        <a:pt x="234" y="36"/>
                      </a:lnTo>
                      <a:lnTo>
                        <a:pt x="240" y="48"/>
                      </a:lnTo>
                      <a:lnTo>
                        <a:pt x="240" y="66"/>
                      </a:lnTo>
                      <a:lnTo>
                        <a:pt x="234" y="66"/>
                      </a:lnTo>
                      <a:lnTo>
                        <a:pt x="228" y="60"/>
                      </a:lnTo>
                      <a:lnTo>
                        <a:pt x="210" y="60"/>
                      </a:lnTo>
                      <a:lnTo>
                        <a:pt x="204" y="66"/>
                      </a:lnTo>
                      <a:lnTo>
                        <a:pt x="204" y="72"/>
                      </a:lnTo>
                      <a:lnTo>
                        <a:pt x="198" y="78"/>
                      </a:lnTo>
                      <a:lnTo>
                        <a:pt x="198" y="84"/>
                      </a:lnTo>
                      <a:lnTo>
                        <a:pt x="210" y="84"/>
                      </a:lnTo>
                      <a:lnTo>
                        <a:pt x="210" y="126"/>
                      </a:lnTo>
                      <a:lnTo>
                        <a:pt x="204" y="126"/>
                      </a:lnTo>
                      <a:lnTo>
                        <a:pt x="192" y="114"/>
                      </a:lnTo>
                      <a:lnTo>
                        <a:pt x="174" y="108"/>
                      </a:lnTo>
                      <a:lnTo>
                        <a:pt x="162" y="102"/>
                      </a:lnTo>
                      <a:lnTo>
                        <a:pt x="144" y="114"/>
                      </a:lnTo>
                      <a:lnTo>
                        <a:pt x="126" y="114"/>
                      </a:lnTo>
                      <a:lnTo>
                        <a:pt x="108" y="126"/>
                      </a:lnTo>
                      <a:lnTo>
                        <a:pt x="102" y="132"/>
                      </a:lnTo>
                      <a:lnTo>
                        <a:pt x="84" y="132"/>
                      </a:lnTo>
                      <a:lnTo>
                        <a:pt x="66" y="114"/>
                      </a:lnTo>
                      <a:lnTo>
                        <a:pt x="48" y="114"/>
                      </a:lnTo>
                      <a:lnTo>
                        <a:pt x="48" y="126"/>
                      </a:lnTo>
                      <a:lnTo>
                        <a:pt x="42" y="132"/>
                      </a:lnTo>
                      <a:lnTo>
                        <a:pt x="30" y="132"/>
                      </a:lnTo>
                      <a:lnTo>
                        <a:pt x="30" y="126"/>
                      </a:lnTo>
                      <a:lnTo>
                        <a:pt x="24" y="120"/>
                      </a:lnTo>
                      <a:lnTo>
                        <a:pt x="0" y="120"/>
                      </a:lnTo>
                      <a:lnTo>
                        <a:pt x="0" y="156"/>
                      </a:lnTo>
                      <a:lnTo>
                        <a:pt x="18" y="156"/>
                      </a:lnTo>
                      <a:lnTo>
                        <a:pt x="18" y="174"/>
                      </a:lnTo>
                      <a:lnTo>
                        <a:pt x="24" y="174"/>
                      </a:lnTo>
                      <a:lnTo>
                        <a:pt x="42" y="156"/>
                      </a:lnTo>
                      <a:lnTo>
                        <a:pt x="48" y="156"/>
                      </a:lnTo>
                      <a:lnTo>
                        <a:pt x="60" y="168"/>
                      </a:lnTo>
                      <a:lnTo>
                        <a:pt x="60" y="174"/>
                      </a:lnTo>
                      <a:lnTo>
                        <a:pt x="72" y="174"/>
                      </a:lnTo>
                      <a:lnTo>
                        <a:pt x="84" y="180"/>
                      </a:lnTo>
                      <a:lnTo>
                        <a:pt x="96" y="162"/>
                      </a:lnTo>
                      <a:lnTo>
                        <a:pt x="138" y="162"/>
                      </a:lnTo>
                      <a:lnTo>
                        <a:pt x="138" y="156"/>
                      </a:lnTo>
                      <a:lnTo>
                        <a:pt x="144" y="150"/>
                      </a:lnTo>
                      <a:lnTo>
                        <a:pt x="162" y="150"/>
                      </a:lnTo>
                      <a:lnTo>
                        <a:pt x="168" y="156"/>
                      </a:lnTo>
                      <a:lnTo>
                        <a:pt x="168" y="174"/>
                      </a:lnTo>
                      <a:lnTo>
                        <a:pt x="180" y="174"/>
                      </a:lnTo>
                      <a:lnTo>
                        <a:pt x="186" y="192"/>
                      </a:lnTo>
                      <a:lnTo>
                        <a:pt x="240" y="192"/>
                      </a:lnTo>
                      <a:lnTo>
                        <a:pt x="240" y="204"/>
                      </a:lnTo>
                      <a:lnTo>
                        <a:pt x="258" y="204"/>
                      </a:lnTo>
                      <a:lnTo>
                        <a:pt x="264" y="198"/>
                      </a:lnTo>
                      <a:lnTo>
                        <a:pt x="282" y="198"/>
                      </a:lnTo>
                      <a:lnTo>
                        <a:pt x="288" y="204"/>
                      </a:lnTo>
                      <a:lnTo>
                        <a:pt x="318" y="204"/>
                      </a:lnTo>
                      <a:lnTo>
                        <a:pt x="318" y="192"/>
                      </a:lnTo>
                      <a:lnTo>
                        <a:pt x="366" y="192"/>
                      </a:lnTo>
                      <a:lnTo>
                        <a:pt x="378" y="186"/>
                      </a:lnTo>
                      <a:lnTo>
                        <a:pt x="402" y="192"/>
                      </a:lnTo>
                      <a:lnTo>
                        <a:pt x="414" y="156"/>
                      </a:lnTo>
                      <a:lnTo>
                        <a:pt x="432" y="156"/>
                      </a:lnTo>
                      <a:lnTo>
                        <a:pt x="432" y="132"/>
                      </a:lnTo>
                      <a:lnTo>
                        <a:pt x="444" y="114"/>
                      </a:lnTo>
                      <a:lnTo>
                        <a:pt x="432" y="114"/>
                      </a:lnTo>
                      <a:lnTo>
                        <a:pt x="438" y="102"/>
                      </a:lnTo>
                      <a:lnTo>
                        <a:pt x="456" y="102"/>
                      </a:lnTo>
                      <a:close/>
                    </a:path>
                  </a:pathLst>
                </a:custGeom>
                <a:solidFill>
                  <a:srgbClr val="645746">
                    <a:lumMod val="40000"/>
                    <a:lumOff val="60000"/>
                  </a:srgbClr>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44" name="Andorra" descr="© INSCALE GmbH, 15.06.2010"/>
                <p:cNvSpPr>
                  <a:spLocks/>
                </p:cNvSpPr>
                <p:nvPr/>
              </p:nvSpPr>
              <p:spPr bwMode="auto">
                <a:xfrm>
                  <a:off x="2692" y="1432"/>
                  <a:ext cx="8" cy="4"/>
                </a:xfrm>
                <a:custGeom>
                  <a:avLst/>
                  <a:gdLst>
                    <a:gd name="T0" fmla="*/ 2147483647 w 30"/>
                    <a:gd name="T1" fmla="*/ 2147483647 h 18"/>
                    <a:gd name="T2" fmla="*/ 2147483647 w 30"/>
                    <a:gd name="T3" fmla="*/ 2147483647 h 18"/>
                    <a:gd name="T4" fmla="*/ 2147483647 w 30"/>
                    <a:gd name="T5" fmla="*/ 2147483647 h 18"/>
                    <a:gd name="T6" fmla="*/ 2147483647 w 30"/>
                    <a:gd name="T7" fmla="*/ 0 h 18"/>
                    <a:gd name="T8" fmla="*/ 0 w 30"/>
                    <a:gd name="T9" fmla="*/ 0 h 18"/>
                    <a:gd name="T10" fmla="*/ 2147483647 w 30"/>
                    <a:gd name="T11" fmla="*/ 2147483647 h 18"/>
                    <a:gd name="T12" fmla="*/ 0 60000 65536"/>
                    <a:gd name="T13" fmla="*/ 0 60000 65536"/>
                    <a:gd name="T14" fmla="*/ 0 60000 65536"/>
                    <a:gd name="T15" fmla="*/ 0 60000 65536"/>
                    <a:gd name="T16" fmla="*/ 0 60000 65536"/>
                    <a:gd name="T17" fmla="*/ 0 60000 65536"/>
                    <a:gd name="T18" fmla="*/ 0 w 30"/>
                    <a:gd name="T19" fmla="*/ 0 h 18"/>
                    <a:gd name="T20" fmla="*/ 30 w 30"/>
                    <a:gd name="T21" fmla="*/ 18 h 18"/>
                  </a:gdLst>
                  <a:ahLst/>
                  <a:cxnLst>
                    <a:cxn ang="T12">
                      <a:pos x="T0" y="T1"/>
                    </a:cxn>
                    <a:cxn ang="T13">
                      <a:pos x="T2" y="T3"/>
                    </a:cxn>
                    <a:cxn ang="T14">
                      <a:pos x="T4" y="T5"/>
                    </a:cxn>
                    <a:cxn ang="T15">
                      <a:pos x="T6" y="T7"/>
                    </a:cxn>
                    <a:cxn ang="T16">
                      <a:pos x="T8" y="T9"/>
                    </a:cxn>
                    <a:cxn ang="T17">
                      <a:pos x="T10" y="T11"/>
                    </a:cxn>
                  </a:cxnLst>
                  <a:rect l="T18" t="T19" r="T20" b="T21"/>
                  <a:pathLst>
                    <a:path w="30" h="18">
                      <a:moveTo>
                        <a:pt x="6" y="18"/>
                      </a:moveTo>
                      <a:lnTo>
                        <a:pt x="18" y="12"/>
                      </a:lnTo>
                      <a:lnTo>
                        <a:pt x="30" y="12"/>
                      </a:lnTo>
                      <a:lnTo>
                        <a:pt x="30" y="0"/>
                      </a:lnTo>
                      <a:lnTo>
                        <a:pt x="0" y="0"/>
                      </a:lnTo>
                      <a:lnTo>
                        <a:pt x="6" y="18"/>
                      </a:lnTo>
                      <a:close/>
                    </a:path>
                  </a:pathLst>
                </a:custGeom>
                <a:solidFill>
                  <a:srgbClr val="C0C0C0"/>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45" name="Albania" descr="© INSCALE GmbH, 15.06.2010"/>
                <p:cNvSpPr>
                  <a:spLocks/>
                </p:cNvSpPr>
                <p:nvPr/>
              </p:nvSpPr>
              <p:spPr bwMode="auto">
                <a:xfrm>
                  <a:off x="2983" y="1432"/>
                  <a:ext cx="37" cy="63"/>
                </a:xfrm>
                <a:custGeom>
                  <a:avLst/>
                  <a:gdLst>
                    <a:gd name="T0" fmla="*/ 2147483647 w 144"/>
                    <a:gd name="T1" fmla="*/ 2147483647 h 246"/>
                    <a:gd name="T2" fmla="*/ 2147483647 w 144"/>
                    <a:gd name="T3" fmla="*/ 2147483647 h 246"/>
                    <a:gd name="T4" fmla="*/ 2147483647 w 144"/>
                    <a:gd name="T5" fmla="*/ 2147483647 h 246"/>
                    <a:gd name="T6" fmla="*/ 2147483647 w 144"/>
                    <a:gd name="T7" fmla="*/ 2147483647 h 246"/>
                    <a:gd name="T8" fmla="*/ 2147483647 w 144"/>
                    <a:gd name="T9" fmla="*/ 2147483647 h 246"/>
                    <a:gd name="T10" fmla="*/ 2147483647 w 144"/>
                    <a:gd name="T11" fmla="*/ 2147483647 h 246"/>
                    <a:gd name="T12" fmla="*/ 2147483647 w 144"/>
                    <a:gd name="T13" fmla="*/ 2147483647 h 246"/>
                    <a:gd name="T14" fmla="*/ 2147483647 w 144"/>
                    <a:gd name="T15" fmla="*/ 2147483647 h 246"/>
                    <a:gd name="T16" fmla="*/ 2147483647 w 144"/>
                    <a:gd name="T17" fmla="*/ 2147483647 h 246"/>
                    <a:gd name="T18" fmla="*/ 2147483647 w 144"/>
                    <a:gd name="T19" fmla="*/ 2147483647 h 246"/>
                    <a:gd name="T20" fmla="*/ 2147483647 w 144"/>
                    <a:gd name="T21" fmla="*/ 2147483647 h 246"/>
                    <a:gd name="T22" fmla="*/ 2147483647 w 144"/>
                    <a:gd name="T23" fmla="*/ 2147483647 h 246"/>
                    <a:gd name="T24" fmla="*/ 2147483647 w 144"/>
                    <a:gd name="T25" fmla="*/ 2147483647 h 246"/>
                    <a:gd name="T26" fmla="*/ 2147483647 w 144"/>
                    <a:gd name="T27" fmla="*/ 2147483647 h 246"/>
                    <a:gd name="T28" fmla="*/ 2147483647 w 144"/>
                    <a:gd name="T29" fmla="*/ 2147483647 h 246"/>
                    <a:gd name="T30" fmla="*/ 2147483647 w 144"/>
                    <a:gd name="T31" fmla="*/ 2147483647 h 246"/>
                    <a:gd name="T32" fmla="*/ 2147483647 w 144"/>
                    <a:gd name="T33" fmla="*/ 2147483647 h 246"/>
                    <a:gd name="T34" fmla="*/ 2147483647 w 144"/>
                    <a:gd name="T35" fmla="*/ 2147483647 h 246"/>
                    <a:gd name="T36" fmla="*/ 2147483647 w 144"/>
                    <a:gd name="T37" fmla="*/ 2147483647 h 246"/>
                    <a:gd name="T38" fmla="*/ 2147483647 w 144"/>
                    <a:gd name="T39" fmla="*/ 0 h 246"/>
                    <a:gd name="T40" fmla="*/ 2147483647 w 144"/>
                    <a:gd name="T41" fmla="*/ 2147483647 h 246"/>
                    <a:gd name="T42" fmla="*/ 2147483647 w 144"/>
                    <a:gd name="T43" fmla="*/ 2147483647 h 246"/>
                    <a:gd name="T44" fmla="*/ 0 w 144"/>
                    <a:gd name="T45" fmla="*/ 2147483647 h 246"/>
                    <a:gd name="T46" fmla="*/ 2147483647 w 144"/>
                    <a:gd name="T47" fmla="*/ 2147483647 h 246"/>
                    <a:gd name="T48" fmla="*/ 2147483647 w 144"/>
                    <a:gd name="T49" fmla="*/ 2147483647 h 246"/>
                    <a:gd name="T50" fmla="*/ 2147483647 w 144"/>
                    <a:gd name="T51" fmla="*/ 2147483647 h 246"/>
                    <a:gd name="T52" fmla="*/ 2147483647 w 144"/>
                    <a:gd name="T53" fmla="*/ 2147483647 h 246"/>
                    <a:gd name="T54" fmla="*/ 2147483647 w 144"/>
                    <a:gd name="T55" fmla="*/ 2147483647 h 246"/>
                    <a:gd name="T56" fmla="*/ 2147483647 w 144"/>
                    <a:gd name="T57" fmla="*/ 2147483647 h 246"/>
                    <a:gd name="T58" fmla="*/ 2147483647 w 144"/>
                    <a:gd name="T59" fmla="*/ 2147483647 h 246"/>
                    <a:gd name="T60" fmla="*/ 2147483647 w 144"/>
                    <a:gd name="T61" fmla="*/ 2147483647 h 246"/>
                    <a:gd name="T62" fmla="*/ 2147483647 w 144"/>
                    <a:gd name="T63" fmla="*/ 2147483647 h 246"/>
                    <a:gd name="T64" fmla="*/ 2147483647 w 144"/>
                    <a:gd name="T65" fmla="*/ 2147483647 h 246"/>
                    <a:gd name="T66" fmla="*/ 2147483647 w 144"/>
                    <a:gd name="T67" fmla="*/ 2147483647 h 246"/>
                    <a:gd name="T68" fmla="*/ 2147483647 w 144"/>
                    <a:gd name="T69" fmla="*/ 2147483647 h 246"/>
                    <a:gd name="T70" fmla="*/ 2147483647 w 144"/>
                    <a:gd name="T71" fmla="*/ 2147483647 h 246"/>
                    <a:gd name="T72" fmla="*/ 2147483647 w 144"/>
                    <a:gd name="T73" fmla="*/ 2147483647 h 246"/>
                    <a:gd name="T74" fmla="*/ 2147483647 w 144"/>
                    <a:gd name="T75" fmla="*/ 2147483647 h 246"/>
                    <a:gd name="T76" fmla="*/ 2147483647 w 144"/>
                    <a:gd name="T77" fmla="*/ 2147483647 h 246"/>
                    <a:gd name="T78" fmla="*/ 2147483647 w 144"/>
                    <a:gd name="T79" fmla="*/ 2147483647 h 246"/>
                    <a:gd name="T80" fmla="*/ 2147483647 w 144"/>
                    <a:gd name="T81" fmla="*/ 2147483647 h 246"/>
                    <a:gd name="T82" fmla="*/ 2147483647 w 144"/>
                    <a:gd name="T83" fmla="*/ 2147483647 h 246"/>
                    <a:gd name="T84" fmla="*/ 2147483647 w 144"/>
                    <a:gd name="T85" fmla="*/ 2147483647 h 246"/>
                    <a:gd name="T86" fmla="*/ 2147483647 w 144"/>
                    <a:gd name="T87" fmla="*/ 2147483647 h 246"/>
                    <a:gd name="T88" fmla="*/ 2147483647 w 144"/>
                    <a:gd name="T89" fmla="*/ 2147483647 h 24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44"/>
                    <a:gd name="T136" fmla="*/ 0 h 246"/>
                    <a:gd name="T137" fmla="*/ 144 w 144"/>
                    <a:gd name="T138" fmla="*/ 246 h 24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44" h="246">
                      <a:moveTo>
                        <a:pt x="96" y="210"/>
                      </a:moveTo>
                      <a:lnTo>
                        <a:pt x="96" y="204"/>
                      </a:lnTo>
                      <a:lnTo>
                        <a:pt x="108" y="204"/>
                      </a:lnTo>
                      <a:lnTo>
                        <a:pt x="120" y="198"/>
                      </a:lnTo>
                      <a:lnTo>
                        <a:pt x="120" y="174"/>
                      </a:lnTo>
                      <a:lnTo>
                        <a:pt x="138" y="174"/>
                      </a:lnTo>
                      <a:lnTo>
                        <a:pt x="144" y="168"/>
                      </a:lnTo>
                      <a:lnTo>
                        <a:pt x="144" y="138"/>
                      </a:lnTo>
                      <a:lnTo>
                        <a:pt x="120" y="144"/>
                      </a:lnTo>
                      <a:lnTo>
                        <a:pt x="120" y="126"/>
                      </a:lnTo>
                      <a:lnTo>
                        <a:pt x="114" y="126"/>
                      </a:lnTo>
                      <a:lnTo>
                        <a:pt x="108" y="120"/>
                      </a:lnTo>
                      <a:lnTo>
                        <a:pt x="108" y="96"/>
                      </a:lnTo>
                      <a:lnTo>
                        <a:pt x="102" y="84"/>
                      </a:lnTo>
                      <a:lnTo>
                        <a:pt x="102" y="42"/>
                      </a:lnTo>
                      <a:lnTo>
                        <a:pt x="96" y="24"/>
                      </a:lnTo>
                      <a:lnTo>
                        <a:pt x="84" y="24"/>
                      </a:lnTo>
                      <a:lnTo>
                        <a:pt x="72" y="6"/>
                      </a:lnTo>
                      <a:lnTo>
                        <a:pt x="66" y="12"/>
                      </a:lnTo>
                      <a:lnTo>
                        <a:pt x="36" y="0"/>
                      </a:lnTo>
                      <a:lnTo>
                        <a:pt x="36" y="18"/>
                      </a:lnTo>
                      <a:lnTo>
                        <a:pt x="24" y="24"/>
                      </a:lnTo>
                      <a:lnTo>
                        <a:pt x="0" y="24"/>
                      </a:lnTo>
                      <a:lnTo>
                        <a:pt x="18" y="36"/>
                      </a:lnTo>
                      <a:lnTo>
                        <a:pt x="24" y="30"/>
                      </a:lnTo>
                      <a:lnTo>
                        <a:pt x="30" y="48"/>
                      </a:lnTo>
                      <a:lnTo>
                        <a:pt x="18" y="60"/>
                      </a:lnTo>
                      <a:lnTo>
                        <a:pt x="24" y="66"/>
                      </a:lnTo>
                      <a:lnTo>
                        <a:pt x="48" y="66"/>
                      </a:lnTo>
                      <a:lnTo>
                        <a:pt x="48" y="84"/>
                      </a:lnTo>
                      <a:lnTo>
                        <a:pt x="42" y="96"/>
                      </a:lnTo>
                      <a:lnTo>
                        <a:pt x="42" y="114"/>
                      </a:lnTo>
                      <a:lnTo>
                        <a:pt x="36" y="132"/>
                      </a:lnTo>
                      <a:lnTo>
                        <a:pt x="36" y="156"/>
                      </a:lnTo>
                      <a:lnTo>
                        <a:pt x="24" y="180"/>
                      </a:lnTo>
                      <a:lnTo>
                        <a:pt x="24" y="186"/>
                      </a:lnTo>
                      <a:lnTo>
                        <a:pt x="42" y="204"/>
                      </a:lnTo>
                      <a:lnTo>
                        <a:pt x="54" y="210"/>
                      </a:lnTo>
                      <a:lnTo>
                        <a:pt x="60" y="216"/>
                      </a:lnTo>
                      <a:lnTo>
                        <a:pt x="60" y="234"/>
                      </a:lnTo>
                      <a:lnTo>
                        <a:pt x="66" y="240"/>
                      </a:lnTo>
                      <a:lnTo>
                        <a:pt x="84" y="240"/>
                      </a:lnTo>
                      <a:lnTo>
                        <a:pt x="90" y="246"/>
                      </a:lnTo>
                      <a:lnTo>
                        <a:pt x="96" y="246"/>
                      </a:lnTo>
                      <a:lnTo>
                        <a:pt x="96" y="210"/>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grpSp>
          <p:grpSp>
            <p:nvGrpSpPr>
              <p:cNvPr id="208" name="Group 1322"/>
              <p:cNvGrpSpPr>
                <a:grpSpLocks/>
              </p:cNvGrpSpPr>
              <p:nvPr/>
            </p:nvGrpSpPr>
            <p:grpSpPr bwMode="auto">
              <a:xfrm>
                <a:off x="3730626" y="2446338"/>
                <a:ext cx="1955800" cy="2360613"/>
                <a:chOff x="2350" y="1541"/>
                <a:chExt cx="1232" cy="1487"/>
              </a:xfrm>
            </p:grpSpPr>
            <p:sp>
              <p:nvSpPr>
                <p:cNvPr id="257" name="Zimbabwe" descr="© INSCALE GmbH, 15.06.2010"/>
                <p:cNvSpPr>
                  <a:spLocks/>
                </p:cNvSpPr>
                <p:nvPr/>
              </p:nvSpPr>
              <p:spPr bwMode="auto">
                <a:xfrm>
                  <a:off x="3108" y="2632"/>
                  <a:ext cx="141" cy="141"/>
                </a:xfrm>
                <a:custGeom>
                  <a:avLst/>
                  <a:gdLst>
                    <a:gd name="T0" fmla="*/ 2147483647 w 552"/>
                    <a:gd name="T1" fmla="*/ 2147483647 h 552"/>
                    <a:gd name="T2" fmla="*/ 2147483647 w 552"/>
                    <a:gd name="T3" fmla="*/ 2147483647 h 552"/>
                    <a:gd name="T4" fmla="*/ 2147483647 w 552"/>
                    <a:gd name="T5" fmla="*/ 2147483647 h 552"/>
                    <a:gd name="T6" fmla="*/ 2147483647 w 552"/>
                    <a:gd name="T7" fmla="*/ 2147483647 h 552"/>
                    <a:gd name="T8" fmla="*/ 2147483647 w 552"/>
                    <a:gd name="T9" fmla="*/ 2147483647 h 552"/>
                    <a:gd name="T10" fmla="*/ 2147483647 w 552"/>
                    <a:gd name="T11" fmla="*/ 2147483647 h 552"/>
                    <a:gd name="T12" fmla="*/ 2147483647 w 552"/>
                    <a:gd name="T13" fmla="*/ 2147483647 h 552"/>
                    <a:gd name="T14" fmla="*/ 2147483647 w 552"/>
                    <a:gd name="T15" fmla="*/ 2147483647 h 552"/>
                    <a:gd name="T16" fmla="*/ 2147483647 w 552"/>
                    <a:gd name="T17" fmla="*/ 2147483647 h 552"/>
                    <a:gd name="T18" fmla="*/ 2147483647 w 552"/>
                    <a:gd name="T19" fmla="*/ 2147483647 h 552"/>
                    <a:gd name="T20" fmla="*/ 2147483647 w 552"/>
                    <a:gd name="T21" fmla="*/ 2147483647 h 552"/>
                    <a:gd name="T22" fmla="*/ 2147483647 w 552"/>
                    <a:gd name="T23" fmla="*/ 2147483647 h 552"/>
                    <a:gd name="T24" fmla="*/ 2147483647 w 552"/>
                    <a:gd name="T25" fmla="*/ 2147483647 h 552"/>
                    <a:gd name="T26" fmla="*/ 2147483647 w 552"/>
                    <a:gd name="T27" fmla="*/ 2147483647 h 552"/>
                    <a:gd name="T28" fmla="*/ 2147483647 w 552"/>
                    <a:gd name="T29" fmla="*/ 2147483647 h 552"/>
                    <a:gd name="T30" fmla="*/ 2147483647 w 552"/>
                    <a:gd name="T31" fmla="*/ 2147483647 h 552"/>
                    <a:gd name="T32" fmla="*/ 2147483647 w 552"/>
                    <a:gd name="T33" fmla="*/ 2147483647 h 552"/>
                    <a:gd name="T34" fmla="*/ 2147483647 w 552"/>
                    <a:gd name="T35" fmla="*/ 2147483647 h 552"/>
                    <a:gd name="T36" fmla="*/ 2147483647 w 552"/>
                    <a:gd name="T37" fmla="*/ 2147483647 h 552"/>
                    <a:gd name="T38" fmla="*/ 2147483647 w 552"/>
                    <a:gd name="T39" fmla="*/ 2147483647 h 552"/>
                    <a:gd name="T40" fmla="*/ 2147483647 w 552"/>
                    <a:gd name="T41" fmla="*/ 2147483647 h 552"/>
                    <a:gd name="T42" fmla="*/ 2147483647 w 552"/>
                    <a:gd name="T43" fmla="*/ 2147483647 h 552"/>
                    <a:gd name="T44" fmla="*/ 2147483647 w 552"/>
                    <a:gd name="T45" fmla="*/ 2147483647 h 552"/>
                    <a:gd name="T46" fmla="*/ 2147483647 w 552"/>
                    <a:gd name="T47" fmla="*/ 2147483647 h 552"/>
                    <a:gd name="T48" fmla="*/ 2147483647 w 552"/>
                    <a:gd name="T49" fmla="*/ 2147483647 h 552"/>
                    <a:gd name="T50" fmla="*/ 2147483647 w 552"/>
                    <a:gd name="T51" fmla="*/ 2147483647 h 552"/>
                    <a:gd name="T52" fmla="*/ 2147483647 w 552"/>
                    <a:gd name="T53" fmla="*/ 2147483647 h 552"/>
                    <a:gd name="T54" fmla="*/ 2147483647 w 552"/>
                    <a:gd name="T55" fmla="*/ 2147483647 h 552"/>
                    <a:gd name="T56" fmla="*/ 2147483647 w 552"/>
                    <a:gd name="T57" fmla="*/ 2147483647 h 552"/>
                    <a:gd name="T58" fmla="*/ 2147483647 w 552"/>
                    <a:gd name="T59" fmla="*/ 2147483647 h 552"/>
                    <a:gd name="T60" fmla="*/ 2147483647 w 552"/>
                    <a:gd name="T61" fmla="*/ 2147483647 h 552"/>
                    <a:gd name="T62" fmla="*/ 2147483647 w 552"/>
                    <a:gd name="T63" fmla="*/ 2147483647 h 552"/>
                    <a:gd name="T64" fmla="*/ 2147483647 w 552"/>
                    <a:gd name="T65" fmla="*/ 2147483647 h 552"/>
                    <a:gd name="T66" fmla="*/ 2147483647 w 552"/>
                    <a:gd name="T67" fmla="*/ 2147483647 h 552"/>
                    <a:gd name="T68" fmla="*/ 2147483647 w 552"/>
                    <a:gd name="T69" fmla="*/ 2147483647 h 552"/>
                    <a:gd name="T70" fmla="*/ 2147483647 w 552"/>
                    <a:gd name="T71" fmla="*/ 2147483647 h 552"/>
                    <a:gd name="T72" fmla="*/ 2147483647 w 552"/>
                    <a:gd name="T73" fmla="*/ 2147483647 h 552"/>
                    <a:gd name="T74" fmla="*/ 2147483647 w 552"/>
                    <a:gd name="T75" fmla="*/ 0 h 552"/>
                    <a:gd name="T76" fmla="*/ 2147483647 w 552"/>
                    <a:gd name="T77" fmla="*/ 2147483647 h 552"/>
                    <a:gd name="T78" fmla="*/ 2147483647 w 552"/>
                    <a:gd name="T79" fmla="*/ 2147483647 h 552"/>
                    <a:gd name="T80" fmla="*/ 2147483647 w 552"/>
                    <a:gd name="T81" fmla="*/ 2147483647 h 552"/>
                    <a:gd name="T82" fmla="*/ 2147483647 w 552"/>
                    <a:gd name="T83" fmla="*/ 2147483647 h 552"/>
                    <a:gd name="T84" fmla="*/ 2147483647 w 552"/>
                    <a:gd name="T85" fmla="*/ 2147483647 h 552"/>
                    <a:gd name="T86" fmla="*/ 2147483647 w 552"/>
                    <a:gd name="T87" fmla="*/ 2147483647 h 552"/>
                    <a:gd name="T88" fmla="*/ 2147483647 w 552"/>
                    <a:gd name="T89" fmla="*/ 2147483647 h 552"/>
                    <a:gd name="T90" fmla="*/ 2147483647 w 552"/>
                    <a:gd name="T91" fmla="*/ 2147483647 h 552"/>
                    <a:gd name="T92" fmla="*/ 2147483647 w 552"/>
                    <a:gd name="T93" fmla="*/ 2147483647 h 552"/>
                    <a:gd name="T94" fmla="*/ 2147483647 w 552"/>
                    <a:gd name="T95" fmla="*/ 2147483647 h 552"/>
                    <a:gd name="T96" fmla="*/ 2147483647 w 552"/>
                    <a:gd name="T97" fmla="*/ 2147483647 h 552"/>
                    <a:gd name="T98" fmla="*/ 2147483647 w 552"/>
                    <a:gd name="T99" fmla="*/ 2147483647 h 552"/>
                    <a:gd name="T100" fmla="*/ 2147483647 w 552"/>
                    <a:gd name="T101" fmla="*/ 2147483647 h 552"/>
                    <a:gd name="T102" fmla="*/ 2147483647 w 552"/>
                    <a:gd name="T103" fmla="*/ 2147483647 h 5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52"/>
                    <a:gd name="T157" fmla="*/ 0 h 552"/>
                    <a:gd name="T158" fmla="*/ 552 w 552"/>
                    <a:gd name="T159" fmla="*/ 552 h 5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52" h="552">
                      <a:moveTo>
                        <a:pt x="18" y="204"/>
                      </a:moveTo>
                      <a:lnTo>
                        <a:pt x="18" y="234"/>
                      </a:lnTo>
                      <a:lnTo>
                        <a:pt x="30" y="234"/>
                      </a:lnTo>
                      <a:lnTo>
                        <a:pt x="36" y="240"/>
                      </a:lnTo>
                      <a:lnTo>
                        <a:pt x="48" y="264"/>
                      </a:lnTo>
                      <a:lnTo>
                        <a:pt x="54" y="270"/>
                      </a:lnTo>
                      <a:lnTo>
                        <a:pt x="54" y="294"/>
                      </a:lnTo>
                      <a:lnTo>
                        <a:pt x="72" y="330"/>
                      </a:lnTo>
                      <a:lnTo>
                        <a:pt x="84" y="336"/>
                      </a:lnTo>
                      <a:lnTo>
                        <a:pt x="102" y="354"/>
                      </a:lnTo>
                      <a:lnTo>
                        <a:pt x="132" y="354"/>
                      </a:lnTo>
                      <a:lnTo>
                        <a:pt x="138" y="360"/>
                      </a:lnTo>
                      <a:lnTo>
                        <a:pt x="138" y="390"/>
                      </a:lnTo>
                      <a:lnTo>
                        <a:pt x="168" y="390"/>
                      </a:lnTo>
                      <a:lnTo>
                        <a:pt x="174" y="414"/>
                      </a:lnTo>
                      <a:lnTo>
                        <a:pt x="168" y="420"/>
                      </a:lnTo>
                      <a:lnTo>
                        <a:pt x="168" y="450"/>
                      </a:lnTo>
                      <a:lnTo>
                        <a:pt x="186" y="450"/>
                      </a:lnTo>
                      <a:lnTo>
                        <a:pt x="186" y="480"/>
                      </a:lnTo>
                      <a:lnTo>
                        <a:pt x="198" y="480"/>
                      </a:lnTo>
                      <a:lnTo>
                        <a:pt x="216" y="486"/>
                      </a:lnTo>
                      <a:lnTo>
                        <a:pt x="228" y="486"/>
                      </a:lnTo>
                      <a:lnTo>
                        <a:pt x="246" y="492"/>
                      </a:lnTo>
                      <a:lnTo>
                        <a:pt x="264" y="510"/>
                      </a:lnTo>
                      <a:lnTo>
                        <a:pt x="270" y="522"/>
                      </a:lnTo>
                      <a:lnTo>
                        <a:pt x="270" y="528"/>
                      </a:lnTo>
                      <a:lnTo>
                        <a:pt x="252" y="528"/>
                      </a:lnTo>
                      <a:lnTo>
                        <a:pt x="312" y="528"/>
                      </a:lnTo>
                      <a:lnTo>
                        <a:pt x="324" y="534"/>
                      </a:lnTo>
                      <a:lnTo>
                        <a:pt x="330" y="534"/>
                      </a:lnTo>
                      <a:lnTo>
                        <a:pt x="342" y="540"/>
                      </a:lnTo>
                      <a:lnTo>
                        <a:pt x="402" y="540"/>
                      </a:lnTo>
                      <a:lnTo>
                        <a:pt x="420" y="552"/>
                      </a:lnTo>
                      <a:lnTo>
                        <a:pt x="486" y="468"/>
                      </a:lnTo>
                      <a:lnTo>
                        <a:pt x="504" y="462"/>
                      </a:lnTo>
                      <a:lnTo>
                        <a:pt x="492" y="444"/>
                      </a:lnTo>
                      <a:lnTo>
                        <a:pt x="504" y="432"/>
                      </a:lnTo>
                      <a:lnTo>
                        <a:pt x="504" y="402"/>
                      </a:lnTo>
                      <a:lnTo>
                        <a:pt x="516" y="396"/>
                      </a:lnTo>
                      <a:lnTo>
                        <a:pt x="528" y="384"/>
                      </a:lnTo>
                      <a:lnTo>
                        <a:pt x="528" y="372"/>
                      </a:lnTo>
                      <a:lnTo>
                        <a:pt x="540" y="360"/>
                      </a:lnTo>
                      <a:lnTo>
                        <a:pt x="546" y="348"/>
                      </a:lnTo>
                      <a:lnTo>
                        <a:pt x="546" y="342"/>
                      </a:lnTo>
                      <a:lnTo>
                        <a:pt x="522" y="318"/>
                      </a:lnTo>
                      <a:lnTo>
                        <a:pt x="522" y="306"/>
                      </a:lnTo>
                      <a:lnTo>
                        <a:pt x="540" y="288"/>
                      </a:lnTo>
                      <a:lnTo>
                        <a:pt x="522" y="264"/>
                      </a:lnTo>
                      <a:lnTo>
                        <a:pt x="540" y="252"/>
                      </a:lnTo>
                      <a:lnTo>
                        <a:pt x="540" y="240"/>
                      </a:lnTo>
                      <a:lnTo>
                        <a:pt x="546" y="240"/>
                      </a:lnTo>
                      <a:lnTo>
                        <a:pt x="546" y="234"/>
                      </a:lnTo>
                      <a:lnTo>
                        <a:pt x="552" y="228"/>
                      </a:lnTo>
                      <a:lnTo>
                        <a:pt x="552" y="216"/>
                      </a:lnTo>
                      <a:lnTo>
                        <a:pt x="540" y="192"/>
                      </a:lnTo>
                      <a:lnTo>
                        <a:pt x="540" y="180"/>
                      </a:lnTo>
                      <a:lnTo>
                        <a:pt x="546" y="174"/>
                      </a:lnTo>
                      <a:lnTo>
                        <a:pt x="546" y="168"/>
                      </a:lnTo>
                      <a:lnTo>
                        <a:pt x="552" y="162"/>
                      </a:lnTo>
                      <a:lnTo>
                        <a:pt x="540" y="150"/>
                      </a:lnTo>
                      <a:lnTo>
                        <a:pt x="552" y="138"/>
                      </a:lnTo>
                      <a:lnTo>
                        <a:pt x="540" y="120"/>
                      </a:lnTo>
                      <a:lnTo>
                        <a:pt x="546" y="114"/>
                      </a:lnTo>
                      <a:lnTo>
                        <a:pt x="552" y="102"/>
                      </a:lnTo>
                      <a:lnTo>
                        <a:pt x="552" y="96"/>
                      </a:lnTo>
                      <a:lnTo>
                        <a:pt x="540" y="84"/>
                      </a:lnTo>
                      <a:lnTo>
                        <a:pt x="528" y="84"/>
                      </a:lnTo>
                      <a:lnTo>
                        <a:pt x="510" y="66"/>
                      </a:lnTo>
                      <a:lnTo>
                        <a:pt x="498" y="66"/>
                      </a:lnTo>
                      <a:lnTo>
                        <a:pt x="486" y="72"/>
                      </a:lnTo>
                      <a:lnTo>
                        <a:pt x="480" y="72"/>
                      </a:lnTo>
                      <a:lnTo>
                        <a:pt x="462" y="48"/>
                      </a:lnTo>
                      <a:lnTo>
                        <a:pt x="444" y="48"/>
                      </a:lnTo>
                      <a:lnTo>
                        <a:pt x="432" y="30"/>
                      </a:lnTo>
                      <a:lnTo>
                        <a:pt x="372" y="30"/>
                      </a:lnTo>
                      <a:lnTo>
                        <a:pt x="366" y="0"/>
                      </a:lnTo>
                      <a:lnTo>
                        <a:pt x="330" y="0"/>
                      </a:lnTo>
                      <a:lnTo>
                        <a:pt x="294" y="12"/>
                      </a:lnTo>
                      <a:lnTo>
                        <a:pt x="282" y="24"/>
                      </a:lnTo>
                      <a:lnTo>
                        <a:pt x="258" y="36"/>
                      </a:lnTo>
                      <a:lnTo>
                        <a:pt x="258" y="72"/>
                      </a:lnTo>
                      <a:lnTo>
                        <a:pt x="252" y="78"/>
                      </a:lnTo>
                      <a:lnTo>
                        <a:pt x="240" y="78"/>
                      </a:lnTo>
                      <a:lnTo>
                        <a:pt x="228" y="84"/>
                      </a:lnTo>
                      <a:lnTo>
                        <a:pt x="210" y="90"/>
                      </a:lnTo>
                      <a:lnTo>
                        <a:pt x="198" y="96"/>
                      </a:lnTo>
                      <a:lnTo>
                        <a:pt x="192" y="102"/>
                      </a:lnTo>
                      <a:lnTo>
                        <a:pt x="180" y="126"/>
                      </a:lnTo>
                      <a:lnTo>
                        <a:pt x="174" y="132"/>
                      </a:lnTo>
                      <a:lnTo>
                        <a:pt x="174" y="138"/>
                      </a:lnTo>
                      <a:lnTo>
                        <a:pt x="168" y="144"/>
                      </a:lnTo>
                      <a:lnTo>
                        <a:pt x="162" y="156"/>
                      </a:lnTo>
                      <a:lnTo>
                        <a:pt x="132" y="186"/>
                      </a:lnTo>
                      <a:lnTo>
                        <a:pt x="108" y="198"/>
                      </a:lnTo>
                      <a:lnTo>
                        <a:pt x="90" y="198"/>
                      </a:lnTo>
                      <a:lnTo>
                        <a:pt x="90" y="192"/>
                      </a:lnTo>
                      <a:lnTo>
                        <a:pt x="78" y="180"/>
                      </a:lnTo>
                      <a:lnTo>
                        <a:pt x="66" y="180"/>
                      </a:lnTo>
                      <a:lnTo>
                        <a:pt x="66" y="192"/>
                      </a:lnTo>
                      <a:lnTo>
                        <a:pt x="54" y="192"/>
                      </a:lnTo>
                      <a:lnTo>
                        <a:pt x="42" y="180"/>
                      </a:lnTo>
                      <a:lnTo>
                        <a:pt x="42" y="174"/>
                      </a:lnTo>
                      <a:lnTo>
                        <a:pt x="0" y="174"/>
                      </a:lnTo>
                      <a:lnTo>
                        <a:pt x="6" y="192"/>
                      </a:lnTo>
                      <a:lnTo>
                        <a:pt x="18" y="204"/>
                      </a:lnTo>
                      <a:close/>
                    </a:path>
                  </a:pathLst>
                </a:custGeom>
                <a:solidFill>
                  <a:srgbClr val="645746">
                    <a:lumMod val="40000"/>
                    <a:lumOff val="60000"/>
                  </a:srgbClr>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58" name="Zambia" descr="© INSCALE GmbH, 15.06.2010"/>
                <p:cNvSpPr>
                  <a:spLocks/>
                </p:cNvSpPr>
                <p:nvPr/>
              </p:nvSpPr>
              <p:spPr bwMode="auto">
                <a:xfrm>
                  <a:off x="3051" y="2478"/>
                  <a:ext cx="213" cy="204"/>
                </a:xfrm>
                <a:custGeom>
                  <a:avLst/>
                  <a:gdLst>
                    <a:gd name="T0" fmla="*/ 2147483647 w 834"/>
                    <a:gd name="T1" fmla="*/ 2147483647 h 798"/>
                    <a:gd name="T2" fmla="*/ 2147483647 w 834"/>
                    <a:gd name="T3" fmla="*/ 2147483647 h 798"/>
                    <a:gd name="T4" fmla="*/ 2147483647 w 834"/>
                    <a:gd name="T5" fmla="*/ 2147483647 h 798"/>
                    <a:gd name="T6" fmla="*/ 2147483647 w 834"/>
                    <a:gd name="T7" fmla="*/ 2147483647 h 798"/>
                    <a:gd name="T8" fmla="*/ 2147483647 w 834"/>
                    <a:gd name="T9" fmla="*/ 2147483647 h 798"/>
                    <a:gd name="T10" fmla="*/ 2147483647 w 834"/>
                    <a:gd name="T11" fmla="*/ 2147483647 h 798"/>
                    <a:gd name="T12" fmla="*/ 2147483647 w 834"/>
                    <a:gd name="T13" fmla="*/ 2147483647 h 798"/>
                    <a:gd name="T14" fmla="*/ 2147483647 w 834"/>
                    <a:gd name="T15" fmla="*/ 2147483647 h 798"/>
                    <a:gd name="T16" fmla="*/ 2147483647 w 834"/>
                    <a:gd name="T17" fmla="*/ 2147483647 h 798"/>
                    <a:gd name="T18" fmla="*/ 2147483647 w 834"/>
                    <a:gd name="T19" fmla="*/ 2147483647 h 798"/>
                    <a:gd name="T20" fmla="*/ 2147483647 w 834"/>
                    <a:gd name="T21" fmla="*/ 2147483647 h 798"/>
                    <a:gd name="T22" fmla="*/ 2147483647 w 834"/>
                    <a:gd name="T23" fmla="*/ 2147483647 h 798"/>
                    <a:gd name="T24" fmla="*/ 2147483647 w 834"/>
                    <a:gd name="T25" fmla="*/ 2147483647 h 798"/>
                    <a:gd name="T26" fmla="*/ 2147483647 w 834"/>
                    <a:gd name="T27" fmla="*/ 2147483647 h 798"/>
                    <a:gd name="T28" fmla="*/ 2147483647 w 834"/>
                    <a:gd name="T29" fmla="*/ 2147483647 h 798"/>
                    <a:gd name="T30" fmla="*/ 2147483647 w 834"/>
                    <a:gd name="T31" fmla="*/ 2147483647 h 798"/>
                    <a:gd name="T32" fmla="*/ 2147483647 w 834"/>
                    <a:gd name="T33" fmla="*/ 2147483647 h 798"/>
                    <a:gd name="T34" fmla="*/ 2147483647 w 834"/>
                    <a:gd name="T35" fmla="*/ 2147483647 h 798"/>
                    <a:gd name="T36" fmla="*/ 2147483647 w 834"/>
                    <a:gd name="T37" fmla="*/ 2147483647 h 798"/>
                    <a:gd name="T38" fmla="*/ 2147483647 w 834"/>
                    <a:gd name="T39" fmla="*/ 2147483647 h 798"/>
                    <a:gd name="T40" fmla="*/ 2147483647 w 834"/>
                    <a:gd name="T41" fmla="*/ 2147483647 h 798"/>
                    <a:gd name="T42" fmla="*/ 2147483647 w 834"/>
                    <a:gd name="T43" fmla="*/ 2147483647 h 798"/>
                    <a:gd name="T44" fmla="*/ 2147483647 w 834"/>
                    <a:gd name="T45" fmla="*/ 2147483647 h 798"/>
                    <a:gd name="T46" fmla="*/ 2147483647 w 834"/>
                    <a:gd name="T47" fmla="*/ 2147483647 h 798"/>
                    <a:gd name="T48" fmla="*/ 2147483647 w 834"/>
                    <a:gd name="T49" fmla="*/ 2147483647 h 798"/>
                    <a:gd name="T50" fmla="*/ 2147483647 w 834"/>
                    <a:gd name="T51" fmla="*/ 2147483647 h 798"/>
                    <a:gd name="T52" fmla="*/ 2147483647 w 834"/>
                    <a:gd name="T53" fmla="*/ 2147483647 h 798"/>
                    <a:gd name="T54" fmla="*/ 2147483647 w 834"/>
                    <a:gd name="T55" fmla="*/ 2147483647 h 798"/>
                    <a:gd name="T56" fmla="*/ 2147483647 w 834"/>
                    <a:gd name="T57" fmla="*/ 2147483647 h 798"/>
                    <a:gd name="T58" fmla="*/ 2147483647 w 834"/>
                    <a:gd name="T59" fmla="*/ 2147483647 h 798"/>
                    <a:gd name="T60" fmla="*/ 2147483647 w 834"/>
                    <a:gd name="T61" fmla="*/ 2147483647 h 798"/>
                    <a:gd name="T62" fmla="*/ 2147483647 w 834"/>
                    <a:gd name="T63" fmla="*/ 2147483647 h 798"/>
                    <a:gd name="T64" fmla="*/ 2147483647 w 834"/>
                    <a:gd name="T65" fmla="*/ 2147483647 h 798"/>
                    <a:gd name="T66" fmla="*/ 2147483647 w 834"/>
                    <a:gd name="T67" fmla="*/ 2147483647 h 798"/>
                    <a:gd name="T68" fmla="*/ 2147483647 w 834"/>
                    <a:gd name="T69" fmla="*/ 2147483647 h 798"/>
                    <a:gd name="T70" fmla="*/ 2147483647 w 834"/>
                    <a:gd name="T71" fmla="*/ 2147483647 h 798"/>
                    <a:gd name="T72" fmla="*/ 2147483647 w 834"/>
                    <a:gd name="T73" fmla="*/ 2147483647 h 798"/>
                    <a:gd name="T74" fmla="*/ 2147483647 w 834"/>
                    <a:gd name="T75" fmla="*/ 2147483647 h 798"/>
                    <a:gd name="T76" fmla="*/ 2147483647 w 834"/>
                    <a:gd name="T77" fmla="*/ 2147483647 h 798"/>
                    <a:gd name="T78" fmla="*/ 2147483647 w 834"/>
                    <a:gd name="T79" fmla="*/ 2147483647 h 798"/>
                    <a:gd name="T80" fmla="*/ 2147483647 w 834"/>
                    <a:gd name="T81" fmla="*/ 2147483647 h 798"/>
                    <a:gd name="T82" fmla="*/ 2147483647 w 834"/>
                    <a:gd name="T83" fmla="*/ 2147483647 h 798"/>
                    <a:gd name="T84" fmla="*/ 2147483647 w 834"/>
                    <a:gd name="T85" fmla="*/ 2147483647 h 798"/>
                    <a:gd name="T86" fmla="*/ 2147483647 w 834"/>
                    <a:gd name="T87" fmla="*/ 2147483647 h 798"/>
                    <a:gd name="T88" fmla="*/ 2147483647 w 834"/>
                    <a:gd name="T89" fmla="*/ 2147483647 h 798"/>
                    <a:gd name="T90" fmla="*/ 2147483647 w 834"/>
                    <a:gd name="T91" fmla="*/ 2147483647 h 798"/>
                    <a:gd name="T92" fmla="*/ 2147483647 w 834"/>
                    <a:gd name="T93" fmla="*/ 2147483647 h 798"/>
                    <a:gd name="T94" fmla="*/ 2147483647 w 834"/>
                    <a:gd name="T95" fmla="*/ 2147483647 h 798"/>
                    <a:gd name="T96" fmla="*/ 2147483647 w 834"/>
                    <a:gd name="T97" fmla="*/ 2147483647 h 798"/>
                    <a:gd name="T98" fmla="*/ 2147483647 w 834"/>
                    <a:gd name="T99" fmla="*/ 2147483647 h 798"/>
                    <a:gd name="T100" fmla="*/ 2147483647 w 834"/>
                    <a:gd name="T101" fmla="*/ 2147483647 h 798"/>
                    <a:gd name="T102" fmla="*/ 2147483647 w 834"/>
                    <a:gd name="T103" fmla="*/ 2147483647 h 79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834"/>
                    <a:gd name="T157" fmla="*/ 0 h 798"/>
                    <a:gd name="T158" fmla="*/ 834 w 834"/>
                    <a:gd name="T159" fmla="*/ 798 h 79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834" h="798">
                      <a:moveTo>
                        <a:pt x="822" y="186"/>
                      </a:moveTo>
                      <a:lnTo>
                        <a:pt x="822" y="162"/>
                      </a:lnTo>
                      <a:lnTo>
                        <a:pt x="816" y="168"/>
                      </a:lnTo>
                      <a:lnTo>
                        <a:pt x="810" y="168"/>
                      </a:lnTo>
                      <a:lnTo>
                        <a:pt x="810" y="126"/>
                      </a:lnTo>
                      <a:lnTo>
                        <a:pt x="798" y="114"/>
                      </a:lnTo>
                      <a:lnTo>
                        <a:pt x="786" y="114"/>
                      </a:lnTo>
                      <a:lnTo>
                        <a:pt x="786" y="102"/>
                      </a:lnTo>
                      <a:lnTo>
                        <a:pt x="768" y="90"/>
                      </a:lnTo>
                      <a:lnTo>
                        <a:pt x="750" y="90"/>
                      </a:lnTo>
                      <a:lnTo>
                        <a:pt x="750" y="72"/>
                      </a:lnTo>
                      <a:lnTo>
                        <a:pt x="738" y="78"/>
                      </a:lnTo>
                      <a:lnTo>
                        <a:pt x="726" y="78"/>
                      </a:lnTo>
                      <a:lnTo>
                        <a:pt x="708" y="60"/>
                      </a:lnTo>
                      <a:lnTo>
                        <a:pt x="690" y="60"/>
                      </a:lnTo>
                      <a:lnTo>
                        <a:pt x="684" y="54"/>
                      </a:lnTo>
                      <a:lnTo>
                        <a:pt x="684" y="36"/>
                      </a:lnTo>
                      <a:lnTo>
                        <a:pt x="672" y="42"/>
                      </a:lnTo>
                      <a:lnTo>
                        <a:pt x="654" y="42"/>
                      </a:lnTo>
                      <a:lnTo>
                        <a:pt x="648" y="54"/>
                      </a:lnTo>
                      <a:lnTo>
                        <a:pt x="642" y="60"/>
                      </a:lnTo>
                      <a:lnTo>
                        <a:pt x="636" y="60"/>
                      </a:lnTo>
                      <a:lnTo>
                        <a:pt x="624" y="48"/>
                      </a:lnTo>
                      <a:lnTo>
                        <a:pt x="624" y="36"/>
                      </a:lnTo>
                      <a:lnTo>
                        <a:pt x="618" y="30"/>
                      </a:lnTo>
                      <a:lnTo>
                        <a:pt x="606" y="30"/>
                      </a:lnTo>
                      <a:lnTo>
                        <a:pt x="600" y="24"/>
                      </a:lnTo>
                      <a:lnTo>
                        <a:pt x="594" y="24"/>
                      </a:lnTo>
                      <a:lnTo>
                        <a:pt x="594" y="6"/>
                      </a:lnTo>
                      <a:lnTo>
                        <a:pt x="600" y="0"/>
                      </a:lnTo>
                      <a:lnTo>
                        <a:pt x="576" y="12"/>
                      </a:lnTo>
                      <a:lnTo>
                        <a:pt x="558" y="12"/>
                      </a:lnTo>
                      <a:lnTo>
                        <a:pt x="546" y="18"/>
                      </a:lnTo>
                      <a:lnTo>
                        <a:pt x="528" y="18"/>
                      </a:lnTo>
                      <a:lnTo>
                        <a:pt x="510" y="24"/>
                      </a:lnTo>
                      <a:lnTo>
                        <a:pt x="498" y="24"/>
                      </a:lnTo>
                      <a:lnTo>
                        <a:pt x="498" y="54"/>
                      </a:lnTo>
                      <a:lnTo>
                        <a:pt x="480" y="72"/>
                      </a:lnTo>
                      <a:lnTo>
                        <a:pt x="468" y="78"/>
                      </a:lnTo>
                      <a:lnTo>
                        <a:pt x="462" y="84"/>
                      </a:lnTo>
                      <a:lnTo>
                        <a:pt x="456" y="84"/>
                      </a:lnTo>
                      <a:lnTo>
                        <a:pt x="468" y="96"/>
                      </a:lnTo>
                      <a:lnTo>
                        <a:pt x="468" y="102"/>
                      </a:lnTo>
                      <a:lnTo>
                        <a:pt x="474" y="108"/>
                      </a:lnTo>
                      <a:lnTo>
                        <a:pt x="474" y="114"/>
                      </a:lnTo>
                      <a:lnTo>
                        <a:pt x="480" y="120"/>
                      </a:lnTo>
                      <a:lnTo>
                        <a:pt x="480" y="144"/>
                      </a:lnTo>
                      <a:lnTo>
                        <a:pt x="486" y="162"/>
                      </a:lnTo>
                      <a:lnTo>
                        <a:pt x="486" y="216"/>
                      </a:lnTo>
                      <a:lnTo>
                        <a:pt x="474" y="228"/>
                      </a:lnTo>
                      <a:lnTo>
                        <a:pt x="468" y="240"/>
                      </a:lnTo>
                      <a:lnTo>
                        <a:pt x="462" y="258"/>
                      </a:lnTo>
                      <a:lnTo>
                        <a:pt x="456" y="270"/>
                      </a:lnTo>
                      <a:lnTo>
                        <a:pt x="456" y="294"/>
                      </a:lnTo>
                      <a:lnTo>
                        <a:pt x="468" y="306"/>
                      </a:lnTo>
                      <a:lnTo>
                        <a:pt x="474" y="306"/>
                      </a:lnTo>
                      <a:lnTo>
                        <a:pt x="474" y="312"/>
                      </a:lnTo>
                      <a:lnTo>
                        <a:pt x="480" y="312"/>
                      </a:lnTo>
                      <a:lnTo>
                        <a:pt x="510" y="342"/>
                      </a:lnTo>
                      <a:lnTo>
                        <a:pt x="522" y="348"/>
                      </a:lnTo>
                      <a:lnTo>
                        <a:pt x="528" y="348"/>
                      </a:lnTo>
                      <a:lnTo>
                        <a:pt x="534" y="342"/>
                      </a:lnTo>
                      <a:lnTo>
                        <a:pt x="534" y="324"/>
                      </a:lnTo>
                      <a:lnTo>
                        <a:pt x="558" y="324"/>
                      </a:lnTo>
                      <a:lnTo>
                        <a:pt x="558" y="372"/>
                      </a:lnTo>
                      <a:lnTo>
                        <a:pt x="552" y="408"/>
                      </a:lnTo>
                      <a:lnTo>
                        <a:pt x="546" y="426"/>
                      </a:lnTo>
                      <a:lnTo>
                        <a:pt x="540" y="426"/>
                      </a:lnTo>
                      <a:lnTo>
                        <a:pt x="540" y="420"/>
                      </a:lnTo>
                      <a:lnTo>
                        <a:pt x="534" y="408"/>
                      </a:lnTo>
                      <a:lnTo>
                        <a:pt x="516" y="420"/>
                      </a:lnTo>
                      <a:lnTo>
                        <a:pt x="498" y="420"/>
                      </a:lnTo>
                      <a:lnTo>
                        <a:pt x="498" y="408"/>
                      </a:lnTo>
                      <a:lnTo>
                        <a:pt x="492" y="396"/>
                      </a:lnTo>
                      <a:lnTo>
                        <a:pt x="492" y="384"/>
                      </a:lnTo>
                      <a:lnTo>
                        <a:pt x="480" y="372"/>
                      </a:lnTo>
                      <a:lnTo>
                        <a:pt x="468" y="372"/>
                      </a:lnTo>
                      <a:lnTo>
                        <a:pt x="462" y="360"/>
                      </a:lnTo>
                      <a:lnTo>
                        <a:pt x="462" y="354"/>
                      </a:lnTo>
                      <a:lnTo>
                        <a:pt x="456" y="342"/>
                      </a:lnTo>
                      <a:lnTo>
                        <a:pt x="450" y="336"/>
                      </a:lnTo>
                      <a:lnTo>
                        <a:pt x="444" y="336"/>
                      </a:lnTo>
                      <a:lnTo>
                        <a:pt x="438" y="342"/>
                      </a:lnTo>
                      <a:lnTo>
                        <a:pt x="426" y="342"/>
                      </a:lnTo>
                      <a:lnTo>
                        <a:pt x="426" y="330"/>
                      </a:lnTo>
                      <a:lnTo>
                        <a:pt x="420" y="324"/>
                      </a:lnTo>
                      <a:lnTo>
                        <a:pt x="390" y="324"/>
                      </a:lnTo>
                      <a:lnTo>
                        <a:pt x="390" y="312"/>
                      </a:lnTo>
                      <a:lnTo>
                        <a:pt x="396" y="312"/>
                      </a:lnTo>
                      <a:lnTo>
                        <a:pt x="396" y="300"/>
                      </a:lnTo>
                      <a:lnTo>
                        <a:pt x="384" y="300"/>
                      </a:lnTo>
                      <a:lnTo>
                        <a:pt x="378" y="294"/>
                      </a:lnTo>
                      <a:lnTo>
                        <a:pt x="378" y="282"/>
                      </a:lnTo>
                      <a:lnTo>
                        <a:pt x="366" y="270"/>
                      </a:lnTo>
                      <a:lnTo>
                        <a:pt x="360" y="270"/>
                      </a:lnTo>
                      <a:lnTo>
                        <a:pt x="354" y="276"/>
                      </a:lnTo>
                      <a:lnTo>
                        <a:pt x="354" y="294"/>
                      </a:lnTo>
                      <a:lnTo>
                        <a:pt x="348" y="300"/>
                      </a:lnTo>
                      <a:lnTo>
                        <a:pt x="348" y="306"/>
                      </a:lnTo>
                      <a:lnTo>
                        <a:pt x="330" y="306"/>
                      </a:lnTo>
                      <a:lnTo>
                        <a:pt x="300" y="300"/>
                      </a:lnTo>
                      <a:lnTo>
                        <a:pt x="264" y="294"/>
                      </a:lnTo>
                      <a:lnTo>
                        <a:pt x="246" y="282"/>
                      </a:lnTo>
                      <a:lnTo>
                        <a:pt x="240" y="276"/>
                      </a:lnTo>
                      <a:lnTo>
                        <a:pt x="234" y="264"/>
                      </a:lnTo>
                      <a:lnTo>
                        <a:pt x="234" y="246"/>
                      </a:lnTo>
                      <a:lnTo>
                        <a:pt x="192" y="252"/>
                      </a:lnTo>
                      <a:lnTo>
                        <a:pt x="198" y="258"/>
                      </a:lnTo>
                      <a:lnTo>
                        <a:pt x="198" y="264"/>
                      </a:lnTo>
                      <a:lnTo>
                        <a:pt x="180" y="264"/>
                      </a:lnTo>
                      <a:lnTo>
                        <a:pt x="174" y="258"/>
                      </a:lnTo>
                      <a:lnTo>
                        <a:pt x="174" y="228"/>
                      </a:lnTo>
                      <a:lnTo>
                        <a:pt x="156" y="228"/>
                      </a:lnTo>
                      <a:lnTo>
                        <a:pt x="150" y="216"/>
                      </a:lnTo>
                      <a:lnTo>
                        <a:pt x="144" y="234"/>
                      </a:lnTo>
                      <a:lnTo>
                        <a:pt x="144" y="240"/>
                      </a:lnTo>
                      <a:lnTo>
                        <a:pt x="156" y="252"/>
                      </a:lnTo>
                      <a:lnTo>
                        <a:pt x="156" y="270"/>
                      </a:lnTo>
                      <a:lnTo>
                        <a:pt x="150" y="276"/>
                      </a:lnTo>
                      <a:lnTo>
                        <a:pt x="144" y="276"/>
                      </a:lnTo>
                      <a:lnTo>
                        <a:pt x="144" y="330"/>
                      </a:lnTo>
                      <a:lnTo>
                        <a:pt x="156" y="342"/>
                      </a:lnTo>
                      <a:lnTo>
                        <a:pt x="138" y="348"/>
                      </a:lnTo>
                      <a:lnTo>
                        <a:pt x="138" y="354"/>
                      </a:lnTo>
                      <a:lnTo>
                        <a:pt x="144" y="360"/>
                      </a:lnTo>
                      <a:lnTo>
                        <a:pt x="144" y="384"/>
                      </a:lnTo>
                      <a:lnTo>
                        <a:pt x="132" y="396"/>
                      </a:lnTo>
                      <a:lnTo>
                        <a:pt x="126" y="396"/>
                      </a:lnTo>
                      <a:lnTo>
                        <a:pt x="0" y="390"/>
                      </a:lnTo>
                      <a:lnTo>
                        <a:pt x="0" y="642"/>
                      </a:lnTo>
                      <a:lnTo>
                        <a:pt x="6" y="654"/>
                      </a:lnTo>
                      <a:lnTo>
                        <a:pt x="6" y="672"/>
                      </a:lnTo>
                      <a:lnTo>
                        <a:pt x="96" y="762"/>
                      </a:lnTo>
                      <a:lnTo>
                        <a:pt x="114" y="768"/>
                      </a:lnTo>
                      <a:lnTo>
                        <a:pt x="138" y="756"/>
                      </a:lnTo>
                      <a:lnTo>
                        <a:pt x="144" y="756"/>
                      </a:lnTo>
                      <a:lnTo>
                        <a:pt x="150" y="750"/>
                      </a:lnTo>
                      <a:lnTo>
                        <a:pt x="168" y="750"/>
                      </a:lnTo>
                      <a:lnTo>
                        <a:pt x="174" y="756"/>
                      </a:lnTo>
                      <a:lnTo>
                        <a:pt x="174" y="762"/>
                      </a:lnTo>
                      <a:lnTo>
                        <a:pt x="204" y="756"/>
                      </a:lnTo>
                      <a:lnTo>
                        <a:pt x="222" y="774"/>
                      </a:lnTo>
                      <a:lnTo>
                        <a:pt x="264" y="774"/>
                      </a:lnTo>
                      <a:lnTo>
                        <a:pt x="264" y="780"/>
                      </a:lnTo>
                      <a:lnTo>
                        <a:pt x="276" y="792"/>
                      </a:lnTo>
                      <a:lnTo>
                        <a:pt x="288" y="792"/>
                      </a:lnTo>
                      <a:lnTo>
                        <a:pt x="288" y="780"/>
                      </a:lnTo>
                      <a:lnTo>
                        <a:pt x="300" y="780"/>
                      </a:lnTo>
                      <a:lnTo>
                        <a:pt x="312" y="792"/>
                      </a:lnTo>
                      <a:lnTo>
                        <a:pt x="312" y="798"/>
                      </a:lnTo>
                      <a:lnTo>
                        <a:pt x="330" y="798"/>
                      </a:lnTo>
                      <a:lnTo>
                        <a:pt x="354" y="786"/>
                      </a:lnTo>
                      <a:lnTo>
                        <a:pt x="384" y="756"/>
                      </a:lnTo>
                      <a:lnTo>
                        <a:pt x="390" y="744"/>
                      </a:lnTo>
                      <a:lnTo>
                        <a:pt x="396" y="738"/>
                      </a:lnTo>
                      <a:lnTo>
                        <a:pt x="396" y="732"/>
                      </a:lnTo>
                      <a:lnTo>
                        <a:pt x="402" y="726"/>
                      </a:lnTo>
                      <a:lnTo>
                        <a:pt x="414" y="702"/>
                      </a:lnTo>
                      <a:lnTo>
                        <a:pt x="420" y="696"/>
                      </a:lnTo>
                      <a:lnTo>
                        <a:pt x="432" y="690"/>
                      </a:lnTo>
                      <a:lnTo>
                        <a:pt x="450" y="684"/>
                      </a:lnTo>
                      <a:lnTo>
                        <a:pt x="462" y="678"/>
                      </a:lnTo>
                      <a:lnTo>
                        <a:pt x="474" y="678"/>
                      </a:lnTo>
                      <a:lnTo>
                        <a:pt x="480" y="672"/>
                      </a:lnTo>
                      <a:lnTo>
                        <a:pt x="480" y="636"/>
                      </a:lnTo>
                      <a:lnTo>
                        <a:pt x="504" y="624"/>
                      </a:lnTo>
                      <a:lnTo>
                        <a:pt x="516" y="612"/>
                      </a:lnTo>
                      <a:lnTo>
                        <a:pt x="552" y="600"/>
                      </a:lnTo>
                      <a:lnTo>
                        <a:pt x="588" y="600"/>
                      </a:lnTo>
                      <a:lnTo>
                        <a:pt x="588" y="576"/>
                      </a:lnTo>
                      <a:lnTo>
                        <a:pt x="570" y="558"/>
                      </a:lnTo>
                      <a:lnTo>
                        <a:pt x="582" y="546"/>
                      </a:lnTo>
                      <a:lnTo>
                        <a:pt x="612" y="546"/>
                      </a:lnTo>
                      <a:lnTo>
                        <a:pt x="630" y="528"/>
                      </a:lnTo>
                      <a:lnTo>
                        <a:pt x="642" y="528"/>
                      </a:lnTo>
                      <a:lnTo>
                        <a:pt x="654" y="522"/>
                      </a:lnTo>
                      <a:lnTo>
                        <a:pt x="672" y="522"/>
                      </a:lnTo>
                      <a:lnTo>
                        <a:pt x="690" y="516"/>
                      </a:lnTo>
                      <a:lnTo>
                        <a:pt x="702" y="510"/>
                      </a:lnTo>
                      <a:lnTo>
                        <a:pt x="708" y="510"/>
                      </a:lnTo>
                      <a:lnTo>
                        <a:pt x="732" y="498"/>
                      </a:lnTo>
                      <a:lnTo>
                        <a:pt x="750" y="486"/>
                      </a:lnTo>
                      <a:lnTo>
                        <a:pt x="762" y="480"/>
                      </a:lnTo>
                      <a:lnTo>
                        <a:pt x="780" y="474"/>
                      </a:lnTo>
                      <a:lnTo>
                        <a:pt x="786" y="468"/>
                      </a:lnTo>
                      <a:lnTo>
                        <a:pt x="792" y="468"/>
                      </a:lnTo>
                      <a:lnTo>
                        <a:pt x="780" y="462"/>
                      </a:lnTo>
                      <a:lnTo>
                        <a:pt x="768" y="450"/>
                      </a:lnTo>
                      <a:lnTo>
                        <a:pt x="756" y="444"/>
                      </a:lnTo>
                      <a:lnTo>
                        <a:pt x="756" y="438"/>
                      </a:lnTo>
                      <a:lnTo>
                        <a:pt x="762" y="432"/>
                      </a:lnTo>
                      <a:lnTo>
                        <a:pt x="768" y="420"/>
                      </a:lnTo>
                      <a:lnTo>
                        <a:pt x="774" y="414"/>
                      </a:lnTo>
                      <a:lnTo>
                        <a:pt x="780" y="402"/>
                      </a:lnTo>
                      <a:lnTo>
                        <a:pt x="774" y="366"/>
                      </a:lnTo>
                      <a:lnTo>
                        <a:pt x="780" y="366"/>
                      </a:lnTo>
                      <a:lnTo>
                        <a:pt x="786" y="360"/>
                      </a:lnTo>
                      <a:lnTo>
                        <a:pt x="798" y="354"/>
                      </a:lnTo>
                      <a:lnTo>
                        <a:pt x="816" y="336"/>
                      </a:lnTo>
                      <a:lnTo>
                        <a:pt x="816" y="330"/>
                      </a:lnTo>
                      <a:lnTo>
                        <a:pt x="804" y="330"/>
                      </a:lnTo>
                      <a:lnTo>
                        <a:pt x="804" y="258"/>
                      </a:lnTo>
                      <a:lnTo>
                        <a:pt x="810" y="240"/>
                      </a:lnTo>
                      <a:lnTo>
                        <a:pt x="798" y="234"/>
                      </a:lnTo>
                      <a:lnTo>
                        <a:pt x="798" y="216"/>
                      </a:lnTo>
                      <a:lnTo>
                        <a:pt x="804" y="216"/>
                      </a:lnTo>
                      <a:lnTo>
                        <a:pt x="810" y="210"/>
                      </a:lnTo>
                      <a:lnTo>
                        <a:pt x="834" y="198"/>
                      </a:lnTo>
                      <a:lnTo>
                        <a:pt x="834" y="186"/>
                      </a:lnTo>
                      <a:lnTo>
                        <a:pt x="822" y="186"/>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59" name="Western Sahara" descr="© INSCALE GmbH, 15.06.2010"/>
                <p:cNvSpPr>
                  <a:spLocks/>
                </p:cNvSpPr>
                <p:nvPr/>
              </p:nvSpPr>
              <p:spPr bwMode="auto">
                <a:xfrm>
                  <a:off x="2353" y="1740"/>
                  <a:ext cx="153" cy="131"/>
                </a:xfrm>
                <a:custGeom>
                  <a:avLst/>
                  <a:gdLst>
                    <a:gd name="T0" fmla="*/ 2147483647 w 600"/>
                    <a:gd name="T1" fmla="*/ 0 h 510"/>
                    <a:gd name="T2" fmla="*/ 2147483647 w 600"/>
                    <a:gd name="T3" fmla="*/ 0 h 510"/>
                    <a:gd name="T4" fmla="*/ 2147483647 w 600"/>
                    <a:gd name="T5" fmla="*/ 2147483647 h 510"/>
                    <a:gd name="T6" fmla="*/ 2147483647 w 600"/>
                    <a:gd name="T7" fmla="*/ 2147483647 h 510"/>
                    <a:gd name="T8" fmla="*/ 2147483647 w 600"/>
                    <a:gd name="T9" fmla="*/ 2147483647 h 510"/>
                    <a:gd name="T10" fmla="*/ 2147483647 w 600"/>
                    <a:gd name="T11" fmla="*/ 2147483647 h 510"/>
                    <a:gd name="T12" fmla="*/ 2147483647 w 600"/>
                    <a:gd name="T13" fmla="*/ 2147483647 h 510"/>
                    <a:gd name="T14" fmla="*/ 2147483647 w 600"/>
                    <a:gd name="T15" fmla="*/ 2147483647 h 510"/>
                    <a:gd name="T16" fmla="*/ 2147483647 w 600"/>
                    <a:gd name="T17" fmla="*/ 2147483647 h 510"/>
                    <a:gd name="T18" fmla="*/ 2147483647 w 600"/>
                    <a:gd name="T19" fmla="*/ 2147483647 h 510"/>
                    <a:gd name="T20" fmla="*/ 2147483647 w 600"/>
                    <a:gd name="T21" fmla="*/ 2147483647 h 510"/>
                    <a:gd name="T22" fmla="*/ 2147483647 w 600"/>
                    <a:gd name="T23" fmla="*/ 2147483647 h 510"/>
                    <a:gd name="T24" fmla="*/ 2147483647 w 600"/>
                    <a:gd name="T25" fmla="*/ 2147483647 h 510"/>
                    <a:gd name="T26" fmla="*/ 2147483647 w 600"/>
                    <a:gd name="T27" fmla="*/ 2147483647 h 510"/>
                    <a:gd name="T28" fmla="*/ 2147483647 w 600"/>
                    <a:gd name="T29" fmla="*/ 2147483647 h 510"/>
                    <a:gd name="T30" fmla="*/ 2147483647 w 600"/>
                    <a:gd name="T31" fmla="*/ 2147483647 h 510"/>
                    <a:gd name="T32" fmla="*/ 2147483647 w 600"/>
                    <a:gd name="T33" fmla="*/ 2147483647 h 510"/>
                    <a:gd name="T34" fmla="*/ 2147483647 w 600"/>
                    <a:gd name="T35" fmla="*/ 2147483647 h 510"/>
                    <a:gd name="T36" fmla="*/ 2147483647 w 600"/>
                    <a:gd name="T37" fmla="*/ 2147483647 h 510"/>
                    <a:gd name="T38" fmla="*/ 2147483647 w 600"/>
                    <a:gd name="T39" fmla="*/ 2147483647 h 510"/>
                    <a:gd name="T40" fmla="*/ 2147483647 w 600"/>
                    <a:gd name="T41" fmla="*/ 2147483647 h 510"/>
                    <a:gd name="T42" fmla="*/ 2147483647 w 600"/>
                    <a:gd name="T43" fmla="*/ 2147483647 h 510"/>
                    <a:gd name="T44" fmla="*/ 2147483647 w 600"/>
                    <a:gd name="T45" fmla="*/ 2147483647 h 510"/>
                    <a:gd name="T46" fmla="*/ 2147483647 w 600"/>
                    <a:gd name="T47" fmla="*/ 2147483647 h 510"/>
                    <a:gd name="T48" fmla="*/ 2147483647 w 600"/>
                    <a:gd name="T49" fmla="*/ 2147483647 h 510"/>
                    <a:gd name="T50" fmla="*/ 2147483647 w 600"/>
                    <a:gd name="T51" fmla="*/ 2147483647 h 510"/>
                    <a:gd name="T52" fmla="*/ 2147483647 w 600"/>
                    <a:gd name="T53" fmla="*/ 2147483647 h 510"/>
                    <a:gd name="T54" fmla="*/ 2147483647 w 600"/>
                    <a:gd name="T55" fmla="*/ 2147483647 h 510"/>
                    <a:gd name="T56" fmla="*/ 2147483647 w 600"/>
                    <a:gd name="T57" fmla="*/ 2147483647 h 510"/>
                    <a:gd name="T58" fmla="*/ 2147483647 w 600"/>
                    <a:gd name="T59" fmla="*/ 2147483647 h 510"/>
                    <a:gd name="T60" fmla="*/ 2147483647 w 600"/>
                    <a:gd name="T61" fmla="*/ 2147483647 h 510"/>
                    <a:gd name="T62" fmla="*/ 2147483647 w 600"/>
                    <a:gd name="T63" fmla="*/ 2147483647 h 510"/>
                    <a:gd name="T64" fmla="*/ 2147483647 w 600"/>
                    <a:gd name="T65" fmla="*/ 2147483647 h 510"/>
                    <a:gd name="T66" fmla="*/ 2147483647 w 600"/>
                    <a:gd name="T67" fmla="*/ 2147483647 h 510"/>
                    <a:gd name="T68" fmla="*/ 2147483647 w 600"/>
                    <a:gd name="T69" fmla="*/ 2147483647 h 510"/>
                    <a:gd name="T70" fmla="*/ 2147483647 w 600"/>
                    <a:gd name="T71" fmla="*/ 2147483647 h 510"/>
                    <a:gd name="T72" fmla="*/ 2147483647 w 600"/>
                    <a:gd name="T73" fmla="*/ 2147483647 h 510"/>
                    <a:gd name="T74" fmla="*/ 2147483647 w 600"/>
                    <a:gd name="T75" fmla="*/ 2147483647 h 510"/>
                    <a:gd name="T76" fmla="*/ 2147483647 w 600"/>
                    <a:gd name="T77" fmla="*/ 2147483647 h 510"/>
                    <a:gd name="T78" fmla="*/ 0 w 600"/>
                    <a:gd name="T79" fmla="*/ 2147483647 h 510"/>
                    <a:gd name="T80" fmla="*/ 0 w 600"/>
                    <a:gd name="T81" fmla="*/ 2147483647 h 510"/>
                    <a:gd name="T82" fmla="*/ 2147483647 w 600"/>
                    <a:gd name="T83" fmla="*/ 2147483647 h 510"/>
                    <a:gd name="T84" fmla="*/ 2147483647 w 600"/>
                    <a:gd name="T85" fmla="*/ 2147483647 h 510"/>
                    <a:gd name="T86" fmla="*/ 2147483647 w 600"/>
                    <a:gd name="T87" fmla="*/ 2147483647 h 510"/>
                    <a:gd name="T88" fmla="*/ 2147483647 w 600"/>
                    <a:gd name="T89" fmla="*/ 2147483647 h 510"/>
                    <a:gd name="T90" fmla="*/ 2147483647 w 600"/>
                    <a:gd name="T91" fmla="*/ 2147483647 h 510"/>
                    <a:gd name="T92" fmla="*/ 2147483647 w 600"/>
                    <a:gd name="T93" fmla="*/ 2147483647 h 510"/>
                    <a:gd name="T94" fmla="*/ 2147483647 w 600"/>
                    <a:gd name="T95" fmla="*/ 2147483647 h 510"/>
                    <a:gd name="T96" fmla="*/ 2147483647 w 600"/>
                    <a:gd name="T97" fmla="*/ 2147483647 h 510"/>
                    <a:gd name="T98" fmla="*/ 2147483647 w 600"/>
                    <a:gd name="T99" fmla="*/ 2147483647 h 510"/>
                    <a:gd name="T100" fmla="*/ 2147483647 w 600"/>
                    <a:gd name="T101" fmla="*/ 2147483647 h 510"/>
                    <a:gd name="T102" fmla="*/ 2147483647 w 600"/>
                    <a:gd name="T103" fmla="*/ 2147483647 h 510"/>
                    <a:gd name="T104" fmla="*/ 2147483647 w 600"/>
                    <a:gd name="T105" fmla="*/ 2147483647 h 510"/>
                    <a:gd name="T106" fmla="*/ 2147483647 w 600"/>
                    <a:gd name="T107" fmla="*/ 2147483647 h 510"/>
                    <a:gd name="T108" fmla="*/ 2147483647 w 600"/>
                    <a:gd name="T109" fmla="*/ 2147483647 h 510"/>
                    <a:gd name="T110" fmla="*/ 2147483647 w 600"/>
                    <a:gd name="T111" fmla="*/ 2147483647 h 510"/>
                    <a:gd name="T112" fmla="*/ 2147483647 w 600"/>
                    <a:gd name="T113" fmla="*/ 0 h 510"/>
                    <a:gd name="T114" fmla="*/ 2147483647 w 600"/>
                    <a:gd name="T115" fmla="*/ 0 h 51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00"/>
                    <a:gd name="T175" fmla="*/ 0 h 510"/>
                    <a:gd name="T176" fmla="*/ 600 w 600"/>
                    <a:gd name="T177" fmla="*/ 510 h 51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00" h="510">
                      <a:moveTo>
                        <a:pt x="546" y="0"/>
                      </a:moveTo>
                      <a:lnTo>
                        <a:pt x="288" y="0"/>
                      </a:lnTo>
                      <a:lnTo>
                        <a:pt x="282" y="6"/>
                      </a:lnTo>
                      <a:lnTo>
                        <a:pt x="270" y="30"/>
                      </a:lnTo>
                      <a:lnTo>
                        <a:pt x="270" y="42"/>
                      </a:lnTo>
                      <a:lnTo>
                        <a:pt x="264" y="54"/>
                      </a:lnTo>
                      <a:lnTo>
                        <a:pt x="264" y="66"/>
                      </a:lnTo>
                      <a:lnTo>
                        <a:pt x="234" y="96"/>
                      </a:lnTo>
                      <a:lnTo>
                        <a:pt x="198" y="96"/>
                      </a:lnTo>
                      <a:lnTo>
                        <a:pt x="186" y="108"/>
                      </a:lnTo>
                      <a:lnTo>
                        <a:pt x="186" y="144"/>
                      </a:lnTo>
                      <a:lnTo>
                        <a:pt x="156" y="174"/>
                      </a:lnTo>
                      <a:lnTo>
                        <a:pt x="156" y="186"/>
                      </a:lnTo>
                      <a:lnTo>
                        <a:pt x="168" y="210"/>
                      </a:lnTo>
                      <a:lnTo>
                        <a:pt x="168" y="222"/>
                      </a:lnTo>
                      <a:lnTo>
                        <a:pt x="156" y="246"/>
                      </a:lnTo>
                      <a:lnTo>
                        <a:pt x="144" y="252"/>
                      </a:lnTo>
                      <a:lnTo>
                        <a:pt x="138" y="252"/>
                      </a:lnTo>
                      <a:lnTo>
                        <a:pt x="132" y="258"/>
                      </a:lnTo>
                      <a:lnTo>
                        <a:pt x="126" y="270"/>
                      </a:lnTo>
                      <a:lnTo>
                        <a:pt x="114" y="282"/>
                      </a:lnTo>
                      <a:lnTo>
                        <a:pt x="102" y="288"/>
                      </a:lnTo>
                      <a:lnTo>
                        <a:pt x="96" y="294"/>
                      </a:lnTo>
                      <a:lnTo>
                        <a:pt x="84" y="300"/>
                      </a:lnTo>
                      <a:lnTo>
                        <a:pt x="78" y="306"/>
                      </a:lnTo>
                      <a:lnTo>
                        <a:pt x="78" y="318"/>
                      </a:lnTo>
                      <a:lnTo>
                        <a:pt x="90" y="324"/>
                      </a:lnTo>
                      <a:lnTo>
                        <a:pt x="78" y="330"/>
                      </a:lnTo>
                      <a:lnTo>
                        <a:pt x="60" y="366"/>
                      </a:lnTo>
                      <a:lnTo>
                        <a:pt x="60" y="384"/>
                      </a:lnTo>
                      <a:lnTo>
                        <a:pt x="48" y="384"/>
                      </a:lnTo>
                      <a:lnTo>
                        <a:pt x="48" y="390"/>
                      </a:lnTo>
                      <a:lnTo>
                        <a:pt x="54" y="396"/>
                      </a:lnTo>
                      <a:lnTo>
                        <a:pt x="54" y="408"/>
                      </a:lnTo>
                      <a:lnTo>
                        <a:pt x="48" y="420"/>
                      </a:lnTo>
                      <a:lnTo>
                        <a:pt x="36" y="426"/>
                      </a:lnTo>
                      <a:lnTo>
                        <a:pt x="24" y="426"/>
                      </a:lnTo>
                      <a:lnTo>
                        <a:pt x="18" y="432"/>
                      </a:lnTo>
                      <a:lnTo>
                        <a:pt x="6" y="456"/>
                      </a:lnTo>
                      <a:lnTo>
                        <a:pt x="0" y="462"/>
                      </a:lnTo>
                      <a:lnTo>
                        <a:pt x="0" y="510"/>
                      </a:lnTo>
                      <a:lnTo>
                        <a:pt x="276" y="510"/>
                      </a:lnTo>
                      <a:lnTo>
                        <a:pt x="282" y="408"/>
                      </a:lnTo>
                      <a:lnTo>
                        <a:pt x="276" y="396"/>
                      </a:lnTo>
                      <a:lnTo>
                        <a:pt x="276" y="378"/>
                      </a:lnTo>
                      <a:lnTo>
                        <a:pt x="282" y="366"/>
                      </a:lnTo>
                      <a:lnTo>
                        <a:pt x="306" y="354"/>
                      </a:lnTo>
                      <a:lnTo>
                        <a:pt x="336" y="354"/>
                      </a:lnTo>
                      <a:lnTo>
                        <a:pt x="348" y="348"/>
                      </a:lnTo>
                      <a:lnTo>
                        <a:pt x="354" y="342"/>
                      </a:lnTo>
                      <a:lnTo>
                        <a:pt x="354" y="150"/>
                      </a:lnTo>
                      <a:lnTo>
                        <a:pt x="366" y="144"/>
                      </a:lnTo>
                      <a:lnTo>
                        <a:pt x="366" y="132"/>
                      </a:lnTo>
                      <a:lnTo>
                        <a:pt x="588" y="126"/>
                      </a:lnTo>
                      <a:lnTo>
                        <a:pt x="588" y="90"/>
                      </a:lnTo>
                      <a:lnTo>
                        <a:pt x="594" y="84"/>
                      </a:lnTo>
                      <a:lnTo>
                        <a:pt x="600" y="0"/>
                      </a:lnTo>
                      <a:lnTo>
                        <a:pt x="546" y="0"/>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60" name="Tunisia" descr="© INSCALE GmbH, 15.06.2010"/>
                <p:cNvSpPr>
                  <a:spLocks/>
                </p:cNvSpPr>
                <p:nvPr/>
              </p:nvSpPr>
              <p:spPr bwMode="auto">
                <a:xfrm>
                  <a:off x="2792" y="1541"/>
                  <a:ext cx="70" cy="146"/>
                </a:xfrm>
                <a:custGeom>
                  <a:avLst/>
                  <a:gdLst>
                    <a:gd name="T0" fmla="*/ 2147483647 w 276"/>
                    <a:gd name="T1" fmla="*/ 2147483647 h 570"/>
                    <a:gd name="T2" fmla="*/ 2147483647 w 276"/>
                    <a:gd name="T3" fmla="*/ 2147483647 h 570"/>
                    <a:gd name="T4" fmla="*/ 2147483647 w 276"/>
                    <a:gd name="T5" fmla="*/ 2147483647 h 570"/>
                    <a:gd name="T6" fmla="*/ 2147483647 w 276"/>
                    <a:gd name="T7" fmla="*/ 2147483647 h 570"/>
                    <a:gd name="T8" fmla="*/ 2147483647 w 276"/>
                    <a:gd name="T9" fmla="*/ 2147483647 h 570"/>
                    <a:gd name="T10" fmla="*/ 2147483647 w 276"/>
                    <a:gd name="T11" fmla="*/ 2147483647 h 570"/>
                    <a:gd name="T12" fmla="*/ 0 w 276"/>
                    <a:gd name="T13" fmla="*/ 2147483647 h 570"/>
                    <a:gd name="T14" fmla="*/ 2147483647 w 276"/>
                    <a:gd name="T15" fmla="*/ 2147483647 h 570"/>
                    <a:gd name="T16" fmla="*/ 2147483647 w 276"/>
                    <a:gd name="T17" fmla="*/ 2147483647 h 570"/>
                    <a:gd name="T18" fmla="*/ 2147483647 w 276"/>
                    <a:gd name="T19" fmla="*/ 2147483647 h 570"/>
                    <a:gd name="T20" fmla="*/ 2147483647 w 276"/>
                    <a:gd name="T21" fmla="*/ 2147483647 h 570"/>
                    <a:gd name="T22" fmla="*/ 2147483647 w 276"/>
                    <a:gd name="T23" fmla="*/ 2147483647 h 570"/>
                    <a:gd name="T24" fmla="*/ 2147483647 w 276"/>
                    <a:gd name="T25" fmla="*/ 2147483647 h 570"/>
                    <a:gd name="T26" fmla="*/ 2147483647 w 276"/>
                    <a:gd name="T27" fmla="*/ 2147483647 h 570"/>
                    <a:gd name="T28" fmla="*/ 2147483647 w 276"/>
                    <a:gd name="T29" fmla="*/ 2147483647 h 570"/>
                    <a:gd name="T30" fmla="*/ 2147483647 w 276"/>
                    <a:gd name="T31" fmla="*/ 2147483647 h 570"/>
                    <a:gd name="T32" fmla="*/ 2147483647 w 276"/>
                    <a:gd name="T33" fmla="*/ 2147483647 h 570"/>
                    <a:gd name="T34" fmla="*/ 2147483647 w 276"/>
                    <a:gd name="T35" fmla="*/ 2147483647 h 570"/>
                    <a:gd name="T36" fmla="*/ 2147483647 w 276"/>
                    <a:gd name="T37" fmla="*/ 2147483647 h 570"/>
                    <a:gd name="T38" fmla="*/ 2147483647 w 276"/>
                    <a:gd name="T39" fmla="*/ 2147483647 h 570"/>
                    <a:gd name="T40" fmla="*/ 2147483647 w 276"/>
                    <a:gd name="T41" fmla="*/ 2147483647 h 570"/>
                    <a:gd name="T42" fmla="*/ 2147483647 w 276"/>
                    <a:gd name="T43" fmla="*/ 2147483647 h 570"/>
                    <a:gd name="T44" fmla="*/ 2147483647 w 276"/>
                    <a:gd name="T45" fmla="*/ 2147483647 h 570"/>
                    <a:gd name="T46" fmla="*/ 2147483647 w 276"/>
                    <a:gd name="T47" fmla="*/ 2147483647 h 570"/>
                    <a:gd name="T48" fmla="*/ 2147483647 w 276"/>
                    <a:gd name="T49" fmla="*/ 2147483647 h 570"/>
                    <a:gd name="T50" fmla="*/ 2147483647 w 276"/>
                    <a:gd name="T51" fmla="*/ 2147483647 h 570"/>
                    <a:gd name="T52" fmla="*/ 2147483647 w 276"/>
                    <a:gd name="T53" fmla="*/ 2147483647 h 570"/>
                    <a:gd name="T54" fmla="*/ 2147483647 w 276"/>
                    <a:gd name="T55" fmla="*/ 2147483647 h 570"/>
                    <a:gd name="T56" fmla="*/ 2147483647 w 276"/>
                    <a:gd name="T57" fmla="*/ 2147483647 h 570"/>
                    <a:gd name="T58" fmla="*/ 2147483647 w 276"/>
                    <a:gd name="T59" fmla="*/ 2147483647 h 570"/>
                    <a:gd name="T60" fmla="*/ 2147483647 w 276"/>
                    <a:gd name="T61" fmla="*/ 2147483647 h 570"/>
                    <a:gd name="T62" fmla="*/ 2147483647 w 276"/>
                    <a:gd name="T63" fmla="*/ 2147483647 h 570"/>
                    <a:gd name="T64" fmla="*/ 2147483647 w 276"/>
                    <a:gd name="T65" fmla="*/ 2147483647 h 570"/>
                    <a:gd name="T66" fmla="*/ 2147483647 w 276"/>
                    <a:gd name="T67" fmla="*/ 2147483647 h 570"/>
                    <a:gd name="T68" fmla="*/ 2147483647 w 276"/>
                    <a:gd name="T69" fmla="*/ 2147483647 h 570"/>
                    <a:gd name="T70" fmla="*/ 2147483647 w 276"/>
                    <a:gd name="T71" fmla="*/ 2147483647 h 570"/>
                    <a:gd name="T72" fmla="*/ 2147483647 w 276"/>
                    <a:gd name="T73" fmla="*/ 2147483647 h 570"/>
                    <a:gd name="T74" fmla="*/ 2147483647 w 276"/>
                    <a:gd name="T75" fmla="*/ 2147483647 h 570"/>
                    <a:gd name="T76" fmla="*/ 2147483647 w 276"/>
                    <a:gd name="T77" fmla="*/ 2147483647 h 570"/>
                    <a:gd name="T78" fmla="*/ 2147483647 w 276"/>
                    <a:gd name="T79" fmla="*/ 2147483647 h 570"/>
                    <a:gd name="T80" fmla="*/ 2147483647 w 276"/>
                    <a:gd name="T81" fmla="*/ 2147483647 h 570"/>
                    <a:gd name="T82" fmla="*/ 2147483647 w 276"/>
                    <a:gd name="T83" fmla="*/ 2147483647 h 570"/>
                    <a:gd name="T84" fmla="*/ 2147483647 w 276"/>
                    <a:gd name="T85" fmla="*/ 2147483647 h 570"/>
                    <a:gd name="T86" fmla="*/ 2147483647 w 276"/>
                    <a:gd name="T87" fmla="*/ 2147483647 h 570"/>
                    <a:gd name="T88" fmla="*/ 2147483647 w 276"/>
                    <a:gd name="T89" fmla="*/ 0 h 570"/>
                    <a:gd name="T90" fmla="*/ 2147483647 w 276"/>
                    <a:gd name="T91" fmla="*/ 2147483647 h 570"/>
                    <a:gd name="T92" fmla="*/ 2147483647 w 276"/>
                    <a:gd name="T93" fmla="*/ 2147483647 h 570"/>
                    <a:gd name="T94" fmla="*/ 2147483647 w 276"/>
                    <a:gd name="T95" fmla="*/ 2147483647 h 57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76"/>
                    <a:gd name="T145" fmla="*/ 0 h 570"/>
                    <a:gd name="T146" fmla="*/ 276 w 276"/>
                    <a:gd name="T147" fmla="*/ 570 h 57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76" h="570">
                      <a:moveTo>
                        <a:pt x="42" y="60"/>
                      </a:moveTo>
                      <a:lnTo>
                        <a:pt x="60" y="66"/>
                      </a:lnTo>
                      <a:lnTo>
                        <a:pt x="60" y="78"/>
                      </a:lnTo>
                      <a:lnTo>
                        <a:pt x="54" y="90"/>
                      </a:lnTo>
                      <a:lnTo>
                        <a:pt x="54" y="126"/>
                      </a:lnTo>
                      <a:lnTo>
                        <a:pt x="60" y="138"/>
                      </a:lnTo>
                      <a:lnTo>
                        <a:pt x="60" y="180"/>
                      </a:lnTo>
                      <a:lnTo>
                        <a:pt x="54" y="192"/>
                      </a:lnTo>
                      <a:lnTo>
                        <a:pt x="54" y="204"/>
                      </a:lnTo>
                      <a:lnTo>
                        <a:pt x="48" y="210"/>
                      </a:lnTo>
                      <a:lnTo>
                        <a:pt x="48" y="216"/>
                      </a:lnTo>
                      <a:lnTo>
                        <a:pt x="24" y="234"/>
                      </a:lnTo>
                      <a:lnTo>
                        <a:pt x="0" y="258"/>
                      </a:lnTo>
                      <a:lnTo>
                        <a:pt x="0" y="300"/>
                      </a:lnTo>
                      <a:lnTo>
                        <a:pt x="12" y="300"/>
                      </a:lnTo>
                      <a:lnTo>
                        <a:pt x="12" y="330"/>
                      </a:lnTo>
                      <a:lnTo>
                        <a:pt x="24" y="330"/>
                      </a:lnTo>
                      <a:lnTo>
                        <a:pt x="42" y="336"/>
                      </a:lnTo>
                      <a:lnTo>
                        <a:pt x="54" y="348"/>
                      </a:lnTo>
                      <a:lnTo>
                        <a:pt x="54" y="390"/>
                      </a:lnTo>
                      <a:lnTo>
                        <a:pt x="60" y="390"/>
                      </a:lnTo>
                      <a:lnTo>
                        <a:pt x="66" y="396"/>
                      </a:lnTo>
                      <a:lnTo>
                        <a:pt x="90" y="408"/>
                      </a:lnTo>
                      <a:lnTo>
                        <a:pt x="96" y="420"/>
                      </a:lnTo>
                      <a:lnTo>
                        <a:pt x="102" y="426"/>
                      </a:lnTo>
                      <a:lnTo>
                        <a:pt x="108" y="450"/>
                      </a:lnTo>
                      <a:lnTo>
                        <a:pt x="114" y="492"/>
                      </a:lnTo>
                      <a:lnTo>
                        <a:pt x="126" y="540"/>
                      </a:lnTo>
                      <a:lnTo>
                        <a:pt x="138" y="570"/>
                      </a:lnTo>
                      <a:lnTo>
                        <a:pt x="144" y="564"/>
                      </a:lnTo>
                      <a:lnTo>
                        <a:pt x="156" y="564"/>
                      </a:lnTo>
                      <a:lnTo>
                        <a:pt x="186" y="534"/>
                      </a:lnTo>
                      <a:lnTo>
                        <a:pt x="186" y="510"/>
                      </a:lnTo>
                      <a:lnTo>
                        <a:pt x="174" y="486"/>
                      </a:lnTo>
                      <a:lnTo>
                        <a:pt x="174" y="468"/>
                      </a:lnTo>
                      <a:lnTo>
                        <a:pt x="192" y="450"/>
                      </a:lnTo>
                      <a:lnTo>
                        <a:pt x="198" y="450"/>
                      </a:lnTo>
                      <a:lnTo>
                        <a:pt x="204" y="438"/>
                      </a:lnTo>
                      <a:lnTo>
                        <a:pt x="210" y="432"/>
                      </a:lnTo>
                      <a:lnTo>
                        <a:pt x="216" y="420"/>
                      </a:lnTo>
                      <a:lnTo>
                        <a:pt x="222" y="414"/>
                      </a:lnTo>
                      <a:lnTo>
                        <a:pt x="234" y="408"/>
                      </a:lnTo>
                      <a:lnTo>
                        <a:pt x="246" y="408"/>
                      </a:lnTo>
                      <a:lnTo>
                        <a:pt x="270" y="396"/>
                      </a:lnTo>
                      <a:lnTo>
                        <a:pt x="276" y="390"/>
                      </a:lnTo>
                      <a:lnTo>
                        <a:pt x="276" y="384"/>
                      </a:lnTo>
                      <a:lnTo>
                        <a:pt x="264" y="372"/>
                      </a:lnTo>
                      <a:lnTo>
                        <a:pt x="258" y="372"/>
                      </a:lnTo>
                      <a:lnTo>
                        <a:pt x="264" y="330"/>
                      </a:lnTo>
                      <a:lnTo>
                        <a:pt x="252" y="330"/>
                      </a:lnTo>
                      <a:lnTo>
                        <a:pt x="240" y="300"/>
                      </a:lnTo>
                      <a:lnTo>
                        <a:pt x="228" y="294"/>
                      </a:lnTo>
                      <a:lnTo>
                        <a:pt x="222" y="306"/>
                      </a:lnTo>
                      <a:lnTo>
                        <a:pt x="216" y="294"/>
                      </a:lnTo>
                      <a:lnTo>
                        <a:pt x="198" y="294"/>
                      </a:lnTo>
                      <a:lnTo>
                        <a:pt x="186" y="288"/>
                      </a:lnTo>
                      <a:lnTo>
                        <a:pt x="180" y="282"/>
                      </a:lnTo>
                      <a:lnTo>
                        <a:pt x="168" y="276"/>
                      </a:lnTo>
                      <a:lnTo>
                        <a:pt x="168" y="246"/>
                      </a:lnTo>
                      <a:lnTo>
                        <a:pt x="174" y="240"/>
                      </a:lnTo>
                      <a:lnTo>
                        <a:pt x="180" y="240"/>
                      </a:lnTo>
                      <a:lnTo>
                        <a:pt x="234" y="186"/>
                      </a:lnTo>
                      <a:lnTo>
                        <a:pt x="240" y="174"/>
                      </a:lnTo>
                      <a:lnTo>
                        <a:pt x="240" y="156"/>
                      </a:lnTo>
                      <a:lnTo>
                        <a:pt x="234" y="144"/>
                      </a:lnTo>
                      <a:lnTo>
                        <a:pt x="216" y="126"/>
                      </a:lnTo>
                      <a:lnTo>
                        <a:pt x="204" y="120"/>
                      </a:lnTo>
                      <a:lnTo>
                        <a:pt x="198" y="120"/>
                      </a:lnTo>
                      <a:lnTo>
                        <a:pt x="198" y="102"/>
                      </a:lnTo>
                      <a:lnTo>
                        <a:pt x="204" y="90"/>
                      </a:lnTo>
                      <a:lnTo>
                        <a:pt x="204" y="78"/>
                      </a:lnTo>
                      <a:lnTo>
                        <a:pt x="210" y="72"/>
                      </a:lnTo>
                      <a:lnTo>
                        <a:pt x="222" y="66"/>
                      </a:lnTo>
                      <a:lnTo>
                        <a:pt x="228" y="60"/>
                      </a:lnTo>
                      <a:lnTo>
                        <a:pt x="234" y="48"/>
                      </a:lnTo>
                      <a:lnTo>
                        <a:pt x="234" y="36"/>
                      </a:lnTo>
                      <a:lnTo>
                        <a:pt x="240" y="30"/>
                      </a:lnTo>
                      <a:lnTo>
                        <a:pt x="240" y="18"/>
                      </a:lnTo>
                      <a:lnTo>
                        <a:pt x="228" y="18"/>
                      </a:lnTo>
                      <a:lnTo>
                        <a:pt x="222" y="30"/>
                      </a:lnTo>
                      <a:lnTo>
                        <a:pt x="210" y="36"/>
                      </a:lnTo>
                      <a:lnTo>
                        <a:pt x="204" y="48"/>
                      </a:lnTo>
                      <a:lnTo>
                        <a:pt x="192" y="60"/>
                      </a:lnTo>
                      <a:lnTo>
                        <a:pt x="186" y="60"/>
                      </a:lnTo>
                      <a:lnTo>
                        <a:pt x="174" y="54"/>
                      </a:lnTo>
                      <a:lnTo>
                        <a:pt x="162" y="42"/>
                      </a:lnTo>
                      <a:lnTo>
                        <a:pt x="174" y="30"/>
                      </a:lnTo>
                      <a:lnTo>
                        <a:pt x="174" y="24"/>
                      </a:lnTo>
                      <a:lnTo>
                        <a:pt x="180" y="12"/>
                      </a:lnTo>
                      <a:lnTo>
                        <a:pt x="168" y="0"/>
                      </a:lnTo>
                      <a:lnTo>
                        <a:pt x="138" y="0"/>
                      </a:lnTo>
                      <a:lnTo>
                        <a:pt x="126" y="6"/>
                      </a:lnTo>
                      <a:lnTo>
                        <a:pt x="108" y="12"/>
                      </a:lnTo>
                      <a:lnTo>
                        <a:pt x="96" y="18"/>
                      </a:lnTo>
                      <a:lnTo>
                        <a:pt x="84" y="30"/>
                      </a:lnTo>
                      <a:lnTo>
                        <a:pt x="84" y="42"/>
                      </a:lnTo>
                      <a:lnTo>
                        <a:pt x="42" y="60"/>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61" name="Togo" descr="© INSCALE GmbH, 15.06.2010"/>
                <p:cNvSpPr>
                  <a:spLocks/>
                </p:cNvSpPr>
                <p:nvPr/>
              </p:nvSpPr>
              <p:spPr bwMode="auto">
                <a:xfrm>
                  <a:off x="2650" y="2082"/>
                  <a:ext cx="36" cy="103"/>
                </a:xfrm>
                <a:custGeom>
                  <a:avLst/>
                  <a:gdLst>
                    <a:gd name="T0" fmla="*/ 2147483647 w 138"/>
                    <a:gd name="T1" fmla="*/ 2147483647 h 402"/>
                    <a:gd name="T2" fmla="*/ 2147483647 w 138"/>
                    <a:gd name="T3" fmla="*/ 2147483647 h 402"/>
                    <a:gd name="T4" fmla="*/ 2147483647 w 138"/>
                    <a:gd name="T5" fmla="*/ 2147483647 h 402"/>
                    <a:gd name="T6" fmla="*/ 2147483647 w 138"/>
                    <a:gd name="T7" fmla="*/ 2147483647 h 402"/>
                    <a:gd name="T8" fmla="*/ 2147483647 w 138"/>
                    <a:gd name="T9" fmla="*/ 2147483647 h 402"/>
                    <a:gd name="T10" fmla="*/ 2147483647 w 138"/>
                    <a:gd name="T11" fmla="*/ 2147483647 h 402"/>
                    <a:gd name="T12" fmla="*/ 2147483647 w 138"/>
                    <a:gd name="T13" fmla="*/ 2147483647 h 402"/>
                    <a:gd name="T14" fmla="*/ 2147483647 w 138"/>
                    <a:gd name="T15" fmla="*/ 2147483647 h 402"/>
                    <a:gd name="T16" fmla="*/ 2147483647 w 138"/>
                    <a:gd name="T17" fmla="*/ 2147483647 h 402"/>
                    <a:gd name="T18" fmla="*/ 2147483647 w 138"/>
                    <a:gd name="T19" fmla="*/ 2147483647 h 402"/>
                    <a:gd name="T20" fmla="*/ 2147483647 w 138"/>
                    <a:gd name="T21" fmla="*/ 2147483647 h 402"/>
                    <a:gd name="T22" fmla="*/ 2147483647 w 138"/>
                    <a:gd name="T23" fmla="*/ 2147483647 h 402"/>
                    <a:gd name="T24" fmla="*/ 2147483647 w 138"/>
                    <a:gd name="T25" fmla="*/ 2147483647 h 402"/>
                    <a:gd name="T26" fmla="*/ 2147483647 w 138"/>
                    <a:gd name="T27" fmla="*/ 2147483647 h 402"/>
                    <a:gd name="T28" fmla="*/ 2147483647 w 138"/>
                    <a:gd name="T29" fmla="*/ 2147483647 h 402"/>
                    <a:gd name="T30" fmla="*/ 2147483647 w 138"/>
                    <a:gd name="T31" fmla="*/ 2147483647 h 402"/>
                    <a:gd name="T32" fmla="*/ 2147483647 w 138"/>
                    <a:gd name="T33" fmla="*/ 0 h 402"/>
                    <a:gd name="T34" fmla="*/ 2147483647 w 138"/>
                    <a:gd name="T35" fmla="*/ 0 h 402"/>
                    <a:gd name="T36" fmla="*/ 2147483647 w 138"/>
                    <a:gd name="T37" fmla="*/ 2147483647 h 402"/>
                    <a:gd name="T38" fmla="*/ 0 w 138"/>
                    <a:gd name="T39" fmla="*/ 2147483647 h 402"/>
                    <a:gd name="T40" fmla="*/ 2147483647 w 138"/>
                    <a:gd name="T41" fmla="*/ 2147483647 h 402"/>
                    <a:gd name="T42" fmla="*/ 2147483647 w 138"/>
                    <a:gd name="T43" fmla="*/ 2147483647 h 402"/>
                    <a:gd name="T44" fmla="*/ 2147483647 w 138"/>
                    <a:gd name="T45" fmla="*/ 2147483647 h 402"/>
                    <a:gd name="T46" fmla="*/ 2147483647 w 138"/>
                    <a:gd name="T47" fmla="*/ 2147483647 h 402"/>
                    <a:gd name="T48" fmla="*/ 2147483647 w 138"/>
                    <a:gd name="T49" fmla="*/ 2147483647 h 402"/>
                    <a:gd name="T50" fmla="*/ 2147483647 w 138"/>
                    <a:gd name="T51" fmla="*/ 2147483647 h 402"/>
                    <a:gd name="T52" fmla="*/ 2147483647 w 138"/>
                    <a:gd name="T53" fmla="*/ 2147483647 h 402"/>
                    <a:gd name="T54" fmla="*/ 2147483647 w 138"/>
                    <a:gd name="T55" fmla="*/ 2147483647 h 402"/>
                    <a:gd name="T56" fmla="*/ 2147483647 w 138"/>
                    <a:gd name="T57" fmla="*/ 2147483647 h 402"/>
                    <a:gd name="T58" fmla="*/ 2147483647 w 138"/>
                    <a:gd name="T59" fmla="*/ 2147483647 h 402"/>
                    <a:gd name="T60" fmla="*/ 2147483647 w 138"/>
                    <a:gd name="T61" fmla="*/ 2147483647 h 402"/>
                    <a:gd name="T62" fmla="*/ 2147483647 w 138"/>
                    <a:gd name="T63" fmla="*/ 2147483647 h 402"/>
                    <a:gd name="T64" fmla="*/ 2147483647 w 138"/>
                    <a:gd name="T65" fmla="*/ 2147483647 h 402"/>
                    <a:gd name="T66" fmla="*/ 2147483647 w 138"/>
                    <a:gd name="T67" fmla="*/ 2147483647 h 402"/>
                    <a:gd name="T68" fmla="*/ 2147483647 w 138"/>
                    <a:gd name="T69" fmla="*/ 2147483647 h 402"/>
                    <a:gd name="T70" fmla="*/ 2147483647 w 138"/>
                    <a:gd name="T71" fmla="*/ 2147483647 h 402"/>
                    <a:gd name="T72" fmla="*/ 2147483647 w 138"/>
                    <a:gd name="T73" fmla="*/ 2147483647 h 402"/>
                    <a:gd name="T74" fmla="*/ 2147483647 w 138"/>
                    <a:gd name="T75" fmla="*/ 2147483647 h 402"/>
                    <a:gd name="T76" fmla="*/ 2147483647 w 138"/>
                    <a:gd name="T77" fmla="*/ 2147483647 h 402"/>
                    <a:gd name="T78" fmla="*/ 2147483647 w 138"/>
                    <a:gd name="T79" fmla="*/ 2147483647 h 402"/>
                    <a:gd name="T80" fmla="*/ 2147483647 w 138"/>
                    <a:gd name="T81" fmla="*/ 2147483647 h 402"/>
                    <a:gd name="T82" fmla="*/ 2147483647 w 138"/>
                    <a:gd name="T83" fmla="*/ 2147483647 h 402"/>
                    <a:gd name="T84" fmla="*/ 2147483647 w 138"/>
                    <a:gd name="T85" fmla="*/ 2147483647 h 402"/>
                    <a:gd name="T86" fmla="*/ 2147483647 w 138"/>
                    <a:gd name="T87" fmla="*/ 2147483647 h 402"/>
                    <a:gd name="T88" fmla="*/ 2147483647 w 138"/>
                    <a:gd name="T89" fmla="*/ 2147483647 h 402"/>
                    <a:gd name="T90" fmla="*/ 2147483647 w 138"/>
                    <a:gd name="T91" fmla="*/ 2147483647 h 402"/>
                    <a:gd name="T92" fmla="*/ 2147483647 w 138"/>
                    <a:gd name="T93" fmla="*/ 2147483647 h 402"/>
                    <a:gd name="T94" fmla="*/ 2147483647 w 138"/>
                    <a:gd name="T95" fmla="*/ 2147483647 h 402"/>
                    <a:gd name="T96" fmla="*/ 2147483647 w 138"/>
                    <a:gd name="T97" fmla="*/ 2147483647 h 402"/>
                    <a:gd name="T98" fmla="*/ 2147483647 w 138"/>
                    <a:gd name="T99" fmla="*/ 2147483647 h 402"/>
                    <a:gd name="T100" fmla="*/ 2147483647 w 138"/>
                    <a:gd name="T101" fmla="*/ 2147483647 h 402"/>
                    <a:gd name="T102" fmla="*/ 2147483647 w 138"/>
                    <a:gd name="T103" fmla="*/ 2147483647 h 40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38"/>
                    <a:gd name="T157" fmla="*/ 0 h 402"/>
                    <a:gd name="T158" fmla="*/ 138 w 138"/>
                    <a:gd name="T159" fmla="*/ 402 h 40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38" h="402">
                      <a:moveTo>
                        <a:pt x="126" y="354"/>
                      </a:moveTo>
                      <a:lnTo>
                        <a:pt x="120" y="288"/>
                      </a:lnTo>
                      <a:lnTo>
                        <a:pt x="132" y="282"/>
                      </a:lnTo>
                      <a:lnTo>
                        <a:pt x="120" y="270"/>
                      </a:lnTo>
                      <a:lnTo>
                        <a:pt x="120" y="210"/>
                      </a:lnTo>
                      <a:lnTo>
                        <a:pt x="132" y="198"/>
                      </a:lnTo>
                      <a:lnTo>
                        <a:pt x="126" y="186"/>
                      </a:lnTo>
                      <a:lnTo>
                        <a:pt x="126" y="156"/>
                      </a:lnTo>
                      <a:lnTo>
                        <a:pt x="120" y="144"/>
                      </a:lnTo>
                      <a:lnTo>
                        <a:pt x="108" y="132"/>
                      </a:lnTo>
                      <a:lnTo>
                        <a:pt x="108" y="90"/>
                      </a:lnTo>
                      <a:lnTo>
                        <a:pt x="78" y="60"/>
                      </a:lnTo>
                      <a:lnTo>
                        <a:pt x="66" y="54"/>
                      </a:lnTo>
                      <a:lnTo>
                        <a:pt x="66" y="24"/>
                      </a:lnTo>
                      <a:lnTo>
                        <a:pt x="72" y="6"/>
                      </a:lnTo>
                      <a:lnTo>
                        <a:pt x="54" y="6"/>
                      </a:lnTo>
                      <a:lnTo>
                        <a:pt x="30" y="0"/>
                      </a:lnTo>
                      <a:lnTo>
                        <a:pt x="12" y="0"/>
                      </a:lnTo>
                      <a:lnTo>
                        <a:pt x="12" y="18"/>
                      </a:lnTo>
                      <a:lnTo>
                        <a:pt x="0" y="30"/>
                      </a:lnTo>
                      <a:lnTo>
                        <a:pt x="36" y="54"/>
                      </a:lnTo>
                      <a:lnTo>
                        <a:pt x="24" y="132"/>
                      </a:lnTo>
                      <a:lnTo>
                        <a:pt x="36" y="120"/>
                      </a:lnTo>
                      <a:lnTo>
                        <a:pt x="42" y="120"/>
                      </a:lnTo>
                      <a:lnTo>
                        <a:pt x="48" y="126"/>
                      </a:lnTo>
                      <a:lnTo>
                        <a:pt x="48" y="150"/>
                      </a:lnTo>
                      <a:lnTo>
                        <a:pt x="42" y="162"/>
                      </a:lnTo>
                      <a:lnTo>
                        <a:pt x="54" y="174"/>
                      </a:lnTo>
                      <a:lnTo>
                        <a:pt x="54" y="180"/>
                      </a:lnTo>
                      <a:lnTo>
                        <a:pt x="48" y="180"/>
                      </a:lnTo>
                      <a:lnTo>
                        <a:pt x="36" y="192"/>
                      </a:lnTo>
                      <a:lnTo>
                        <a:pt x="42" y="198"/>
                      </a:lnTo>
                      <a:lnTo>
                        <a:pt x="54" y="204"/>
                      </a:lnTo>
                      <a:lnTo>
                        <a:pt x="60" y="210"/>
                      </a:lnTo>
                      <a:lnTo>
                        <a:pt x="60" y="222"/>
                      </a:lnTo>
                      <a:lnTo>
                        <a:pt x="54" y="228"/>
                      </a:lnTo>
                      <a:lnTo>
                        <a:pt x="54" y="270"/>
                      </a:lnTo>
                      <a:lnTo>
                        <a:pt x="48" y="276"/>
                      </a:lnTo>
                      <a:lnTo>
                        <a:pt x="48" y="294"/>
                      </a:lnTo>
                      <a:lnTo>
                        <a:pt x="54" y="294"/>
                      </a:lnTo>
                      <a:lnTo>
                        <a:pt x="60" y="300"/>
                      </a:lnTo>
                      <a:lnTo>
                        <a:pt x="60" y="312"/>
                      </a:lnTo>
                      <a:lnTo>
                        <a:pt x="54" y="324"/>
                      </a:lnTo>
                      <a:lnTo>
                        <a:pt x="54" y="336"/>
                      </a:lnTo>
                      <a:lnTo>
                        <a:pt x="66" y="378"/>
                      </a:lnTo>
                      <a:lnTo>
                        <a:pt x="96" y="402"/>
                      </a:lnTo>
                      <a:lnTo>
                        <a:pt x="108" y="396"/>
                      </a:lnTo>
                      <a:lnTo>
                        <a:pt x="120" y="384"/>
                      </a:lnTo>
                      <a:lnTo>
                        <a:pt x="138" y="384"/>
                      </a:lnTo>
                      <a:lnTo>
                        <a:pt x="138" y="372"/>
                      </a:lnTo>
                      <a:lnTo>
                        <a:pt x="126" y="360"/>
                      </a:lnTo>
                      <a:lnTo>
                        <a:pt x="126" y="354"/>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62" name="Tanzania" descr="© INSCALE GmbH, 15.06.2010"/>
                <p:cNvSpPr>
                  <a:spLocks noEditPoints="1"/>
                </p:cNvSpPr>
                <p:nvPr/>
              </p:nvSpPr>
              <p:spPr bwMode="auto">
                <a:xfrm>
                  <a:off x="3181" y="2331"/>
                  <a:ext cx="196" cy="222"/>
                </a:xfrm>
                <a:custGeom>
                  <a:avLst/>
                  <a:gdLst>
                    <a:gd name="T0" fmla="*/ 2147483647 w 768"/>
                    <a:gd name="T1" fmla="*/ 2147483647 h 870"/>
                    <a:gd name="T2" fmla="*/ 2147483647 w 768"/>
                    <a:gd name="T3" fmla="*/ 2147483647 h 870"/>
                    <a:gd name="T4" fmla="*/ 2147483647 w 768"/>
                    <a:gd name="T5" fmla="*/ 2147483647 h 870"/>
                    <a:gd name="T6" fmla="*/ 2147483647 w 768"/>
                    <a:gd name="T7" fmla="*/ 2147483647 h 870"/>
                    <a:gd name="T8" fmla="*/ 2147483647 w 768"/>
                    <a:gd name="T9" fmla="*/ 2147483647 h 870"/>
                    <a:gd name="T10" fmla="*/ 2147483647 w 768"/>
                    <a:gd name="T11" fmla="*/ 2147483647 h 870"/>
                    <a:gd name="T12" fmla="*/ 2147483647 w 768"/>
                    <a:gd name="T13" fmla="*/ 2147483647 h 870"/>
                    <a:gd name="T14" fmla="*/ 2147483647 w 768"/>
                    <a:gd name="T15" fmla="*/ 2147483647 h 870"/>
                    <a:gd name="T16" fmla="*/ 2147483647 w 768"/>
                    <a:gd name="T17" fmla="*/ 2147483647 h 870"/>
                    <a:gd name="T18" fmla="*/ 2147483647 w 768"/>
                    <a:gd name="T19" fmla="*/ 2147483647 h 870"/>
                    <a:gd name="T20" fmla="*/ 2147483647 w 768"/>
                    <a:gd name="T21" fmla="*/ 2147483647 h 870"/>
                    <a:gd name="T22" fmla="*/ 2147483647 w 768"/>
                    <a:gd name="T23" fmla="*/ 2147483647 h 870"/>
                    <a:gd name="T24" fmla="*/ 2147483647 w 768"/>
                    <a:gd name="T25" fmla="*/ 2147483647 h 870"/>
                    <a:gd name="T26" fmla="*/ 2147483647 w 768"/>
                    <a:gd name="T27" fmla="*/ 2147483647 h 870"/>
                    <a:gd name="T28" fmla="*/ 2147483647 w 768"/>
                    <a:gd name="T29" fmla="*/ 2147483647 h 870"/>
                    <a:gd name="T30" fmla="*/ 2147483647 w 768"/>
                    <a:gd name="T31" fmla="*/ 2147483647 h 870"/>
                    <a:gd name="T32" fmla="*/ 2147483647 w 768"/>
                    <a:gd name="T33" fmla="*/ 2147483647 h 870"/>
                    <a:gd name="T34" fmla="*/ 2147483647 w 768"/>
                    <a:gd name="T35" fmla="*/ 2147483647 h 870"/>
                    <a:gd name="T36" fmla="*/ 2147483647 w 768"/>
                    <a:gd name="T37" fmla="*/ 2147483647 h 870"/>
                    <a:gd name="T38" fmla="*/ 2147483647 w 768"/>
                    <a:gd name="T39" fmla="*/ 2147483647 h 870"/>
                    <a:gd name="T40" fmla="*/ 2147483647 w 768"/>
                    <a:gd name="T41" fmla="*/ 2147483647 h 870"/>
                    <a:gd name="T42" fmla="*/ 2147483647 w 768"/>
                    <a:gd name="T43" fmla="*/ 2147483647 h 870"/>
                    <a:gd name="T44" fmla="*/ 2147483647 w 768"/>
                    <a:gd name="T45" fmla="*/ 2147483647 h 870"/>
                    <a:gd name="T46" fmla="*/ 2147483647 w 768"/>
                    <a:gd name="T47" fmla="*/ 2147483647 h 870"/>
                    <a:gd name="T48" fmla="*/ 2147483647 w 768"/>
                    <a:gd name="T49" fmla="*/ 2147483647 h 870"/>
                    <a:gd name="T50" fmla="*/ 2147483647 w 768"/>
                    <a:gd name="T51" fmla="*/ 2147483647 h 870"/>
                    <a:gd name="T52" fmla="*/ 2147483647 w 768"/>
                    <a:gd name="T53" fmla="*/ 2147483647 h 870"/>
                    <a:gd name="T54" fmla="*/ 2147483647 w 768"/>
                    <a:gd name="T55" fmla="*/ 2147483647 h 870"/>
                    <a:gd name="T56" fmla="*/ 2147483647 w 768"/>
                    <a:gd name="T57" fmla="*/ 2147483647 h 870"/>
                    <a:gd name="T58" fmla="*/ 2147483647 w 768"/>
                    <a:gd name="T59" fmla="*/ 2147483647 h 870"/>
                    <a:gd name="T60" fmla="*/ 2147483647 w 768"/>
                    <a:gd name="T61" fmla="*/ 2147483647 h 870"/>
                    <a:gd name="T62" fmla="*/ 2147483647 w 768"/>
                    <a:gd name="T63" fmla="*/ 2147483647 h 870"/>
                    <a:gd name="T64" fmla="*/ 2147483647 w 768"/>
                    <a:gd name="T65" fmla="*/ 2147483647 h 870"/>
                    <a:gd name="T66" fmla="*/ 2147483647 w 768"/>
                    <a:gd name="T67" fmla="*/ 2147483647 h 870"/>
                    <a:gd name="T68" fmla="*/ 2147483647 w 768"/>
                    <a:gd name="T69" fmla="*/ 2147483647 h 870"/>
                    <a:gd name="T70" fmla="*/ 2147483647 w 768"/>
                    <a:gd name="T71" fmla="*/ 2147483647 h 870"/>
                    <a:gd name="T72" fmla="*/ 2147483647 w 768"/>
                    <a:gd name="T73" fmla="*/ 2147483647 h 870"/>
                    <a:gd name="T74" fmla="*/ 2147483647 w 768"/>
                    <a:gd name="T75" fmla="*/ 2147483647 h 870"/>
                    <a:gd name="T76" fmla="*/ 2147483647 w 768"/>
                    <a:gd name="T77" fmla="*/ 2147483647 h 870"/>
                    <a:gd name="T78" fmla="*/ 2147483647 w 768"/>
                    <a:gd name="T79" fmla="*/ 2147483647 h 870"/>
                    <a:gd name="T80" fmla="*/ 2147483647 w 768"/>
                    <a:gd name="T81" fmla="*/ 2147483647 h 870"/>
                    <a:gd name="T82" fmla="*/ 2147483647 w 768"/>
                    <a:gd name="T83" fmla="*/ 2147483647 h 870"/>
                    <a:gd name="T84" fmla="*/ 2147483647 w 768"/>
                    <a:gd name="T85" fmla="*/ 2147483647 h 870"/>
                    <a:gd name="T86" fmla="*/ 2147483647 w 768"/>
                    <a:gd name="T87" fmla="*/ 2147483647 h 870"/>
                    <a:gd name="T88" fmla="*/ 2147483647 w 768"/>
                    <a:gd name="T89" fmla="*/ 2147483647 h 870"/>
                    <a:gd name="T90" fmla="*/ 2147483647 w 768"/>
                    <a:gd name="T91" fmla="*/ 2147483647 h 870"/>
                    <a:gd name="T92" fmla="*/ 2147483647 w 768"/>
                    <a:gd name="T93" fmla="*/ 2147483647 h 870"/>
                    <a:gd name="T94" fmla="*/ 2147483647 w 768"/>
                    <a:gd name="T95" fmla="*/ 2147483647 h 870"/>
                    <a:gd name="T96" fmla="*/ 2147483647 w 768"/>
                    <a:gd name="T97" fmla="*/ 2147483647 h 870"/>
                    <a:gd name="T98" fmla="*/ 2147483647 w 768"/>
                    <a:gd name="T99" fmla="*/ 2147483647 h 870"/>
                    <a:gd name="T100" fmla="*/ 2147483647 w 768"/>
                    <a:gd name="T101" fmla="*/ 2147483647 h 870"/>
                    <a:gd name="T102" fmla="*/ 2147483647 w 768"/>
                    <a:gd name="T103" fmla="*/ 2147483647 h 87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768"/>
                    <a:gd name="T157" fmla="*/ 0 h 870"/>
                    <a:gd name="T158" fmla="*/ 768 w 768"/>
                    <a:gd name="T159" fmla="*/ 870 h 87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768" h="870">
                      <a:moveTo>
                        <a:pt x="762" y="744"/>
                      </a:moveTo>
                      <a:lnTo>
                        <a:pt x="750" y="744"/>
                      </a:lnTo>
                      <a:lnTo>
                        <a:pt x="744" y="738"/>
                      </a:lnTo>
                      <a:lnTo>
                        <a:pt x="732" y="732"/>
                      </a:lnTo>
                      <a:lnTo>
                        <a:pt x="720" y="720"/>
                      </a:lnTo>
                      <a:lnTo>
                        <a:pt x="720" y="708"/>
                      </a:lnTo>
                      <a:lnTo>
                        <a:pt x="714" y="690"/>
                      </a:lnTo>
                      <a:lnTo>
                        <a:pt x="714" y="654"/>
                      </a:lnTo>
                      <a:lnTo>
                        <a:pt x="690" y="612"/>
                      </a:lnTo>
                      <a:lnTo>
                        <a:pt x="702" y="564"/>
                      </a:lnTo>
                      <a:lnTo>
                        <a:pt x="684" y="540"/>
                      </a:lnTo>
                      <a:lnTo>
                        <a:pt x="690" y="528"/>
                      </a:lnTo>
                      <a:lnTo>
                        <a:pt x="696" y="522"/>
                      </a:lnTo>
                      <a:lnTo>
                        <a:pt x="708" y="498"/>
                      </a:lnTo>
                      <a:lnTo>
                        <a:pt x="708" y="480"/>
                      </a:lnTo>
                      <a:lnTo>
                        <a:pt x="702" y="474"/>
                      </a:lnTo>
                      <a:lnTo>
                        <a:pt x="690" y="468"/>
                      </a:lnTo>
                      <a:lnTo>
                        <a:pt x="672" y="456"/>
                      </a:lnTo>
                      <a:lnTo>
                        <a:pt x="660" y="450"/>
                      </a:lnTo>
                      <a:lnTo>
                        <a:pt x="654" y="438"/>
                      </a:lnTo>
                      <a:lnTo>
                        <a:pt x="654" y="426"/>
                      </a:lnTo>
                      <a:lnTo>
                        <a:pt x="660" y="414"/>
                      </a:lnTo>
                      <a:lnTo>
                        <a:pt x="666" y="396"/>
                      </a:lnTo>
                      <a:lnTo>
                        <a:pt x="666" y="384"/>
                      </a:lnTo>
                      <a:lnTo>
                        <a:pt x="672" y="366"/>
                      </a:lnTo>
                      <a:lnTo>
                        <a:pt x="678" y="354"/>
                      </a:lnTo>
                      <a:lnTo>
                        <a:pt x="678" y="330"/>
                      </a:lnTo>
                      <a:lnTo>
                        <a:pt x="684" y="318"/>
                      </a:lnTo>
                      <a:lnTo>
                        <a:pt x="684" y="300"/>
                      </a:lnTo>
                      <a:lnTo>
                        <a:pt x="570" y="192"/>
                      </a:lnTo>
                      <a:lnTo>
                        <a:pt x="576" y="186"/>
                      </a:lnTo>
                      <a:lnTo>
                        <a:pt x="582" y="186"/>
                      </a:lnTo>
                      <a:lnTo>
                        <a:pt x="588" y="180"/>
                      </a:lnTo>
                      <a:lnTo>
                        <a:pt x="588" y="174"/>
                      </a:lnTo>
                      <a:lnTo>
                        <a:pt x="576" y="162"/>
                      </a:lnTo>
                      <a:lnTo>
                        <a:pt x="324" y="6"/>
                      </a:lnTo>
                      <a:lnTo>
                        <a:pt x="312" y="6"/>
                      </a:lnTo>
                      <a:lnTo>
                        <a:pt x="312" y="18"/>
                      </a:lnTo>
                      <a:lnTo>
                        <a:pt x="318" y="24"/>
                      </a:lnTo>
                      <a:lnTo>
                        <a:pt x="318" y="36"/>
                      </a:lnTo>
                      <a:lnTo>
                        <a:pt x="294" y="48"/>
                      </a:lnTo>
                      <a:lnTo>
                        <a:pt x="276" y="66"/>
                      </a:lnTo>
                      <a:lnTo>
                        <a:pt x="264" y="84"/>
                      </a:lnTo>
                      <a:lnTo>
                        <a:pt x="264" y="90"/>
                      </a:lnTo>
                      <a:lnTo>
                        <a:pt x="270" y="96"/>
                      </a:lnTo>
                      <a:lnTo>
                        <a:pt x="294" y="96"/>
                      </a:lnTo>
                      <a:lnTo>
                        <a:pt x="306" y="90"/>
                      </a:lnTo>
                      <a:lnTo>
                        <a:pt x="312" y="90"/>
                      </a:lnTo>
                      <a:lnTo>
                        <a:pt x="306" y="96"/>
                      </a:lnTo>
                      <a:lnTo>
                        <a:pt x="294" y="102"/>
                      </a:lnTo>
                      <a:lnTo>
                        <a:pt x="276" y="120"/>
                      </a:lnTo>
                      <a:lnTo>
                        <a:pt x="270" y="120"/>
                      </a:lnTo>
                      <a:lnTo>
                        <a:pt x="264" y="114"/>
                      </a:lnTo>
                      <a:lnTo>
                        <a:pt x="252" y="108"/>
                      </a:lnTo>
                      <a:lnTo>
                        <a:pt x="246" y="108"/>
                      </a:lnTo>
                      <a:lnTo>
                        <a:pt x="234" y="120"/>
                      </a:lnTo>
                      <a:lnTo>
                        <a:pt x="234" y="138"/>
                      </a:lnTo>
                      <a:lnTo>
                        <a:pt x="246" y="150"/>
                      </a:lnTo>
                      <a:lnTo>
                        <a:pt x="216" y="150"/>
                      </a:lnTo>
                      <a:lnTo>
                        <a:pt x="216" y="138"/>
                      </a:lnTo>
                      <a:lnTo>
                        <a:pt x="222" y="132"/>
                      </a:lnTo>
                      <a:lnTo>
                        <a:pt x="222" y="126"/>
                      </a:lnTo>
                      <a:lnTo>
                        <a:pt x="228" y="114"/>
                      </a:lnTo>
                      <a:lnTo>
                        <a:pt x="210" y="120"/>
                      </a:lnTo>
                      <a:lnTo>
                        <a:pt x="192" y="102"/>
                      </a:lnTo>
                      <a:lnTo>
                        <a:pt x="186" y="102"/>
                      </a:lnTo>
                      <a:lnTo>
                        <a:pt x="174" y="114"/>
                      </a:lnTo>
                      <a:lnTo>
                        <a:pt x="174" y="132"/>
                      </a:lnTo>
                      <a:lnTo>
                        <a:pt x="168" y="138"/>
                      </a:lnTo>
                      <a:lnTo>
                        <a:pt x="162" y="138"/>
                      </a:lnTo>
                      <a:lnTo>
                        <a:pt x="156" y="132"/>
                      </a:lnTo>
                      <a:lnTo>
                        <a:pt x="156" y="48"/>
                      </a:lnTo>
                      <a:lnTo>
                        <a:pt x="162" y="36"/>
                      </a:lnTo>
                      <a:lnTo>
                        <a:pt x="162" y="24"/>
                      </a:lnTo>
                      <a:lnTo>
                        <a:pt x="168" y="12"/>
                      </a:lnTo>
                      <a:lnTo>
                        <a:pt x="168" y="6"/>
                      </a:lnTo>
                      <a:lnTo>
                        <a:pt x="78" y="0"/>
                      </a:lnTo>
                      <a:lnTo>
                        <a:pt x="72" y="24"/>
                      </a:lnTo>
                      <a:lnTo>
                        <a:pt x="78" y="30"/>
                      </a:lnTo>
                      <a:lnTo>
                        <a:pt x="84" y="42"/>
                      </a:lnTo>
                      <a:lnTo>
                        <a:pt x="90" y="48"/>
                      </a:lnTo>
                      <a:lnTo>
                        <a:pt x="90" y="66"/>
                      </a:lnTo>
                      <a:lnTo>
                        <a:pt x="96" y="72"/>
                      </a:lnTo>
                      <a:lnTo>
                        <a:pt x="96" y="96"/>
                      </a:lnTo>
                      <a:lnTo>
                        <a:pt x="78" y="114"/>
                      </a:lnTo>
                      <a:lnTo>
                        <a:pt x="66" y="114"/>
                      </a:lnTo>
                      <a:lnTo>
                        <a:pt x="66" y="126"/>
                      </a:lnTo>
                      <a:lnTo>
                        <a:pt x="60" y="138"/>
                      </a:lnTo>
                      <a:lnTo>
                        <a:pt x="60" y="156"/>
                      </a:lnTo>
                      <a:lnTo>
                        <a:pt x="66" y="156"/>
                      </a:lnTo>
                      <a:lnTo>
                        <a:pt x="72" y="162"/>
                      </a:lnTo>
                      <a:lnTo>
                        <a:pt x="90" y="162"/>
                      </a:lnTo>
                      <a:lnTo>
                        <a:pt x="90" y="180"/>
                      </a:lnTo>
                      <a:lnTo>
                        <a:pt x="78" y="186"/>
                      </a:lnTo>
                      <a:lnTo>
                        <a:pt x="84" y="198"/>
                      </a:lnTo>
                      <a:lnTo>
                        <a:pt x="72" y="198"/>
                      </a:lnTo>
                      <a:lnTo>
                        <a:pt x="54" y="216"/>
                      </a:lnTo>
                      <a:lnTo>
                        <a:pt x="48" y="228"/>
                      </a:lnTo>
                      <a:lnTo>
                        <a:pt x="48" y="246"/>
                      </a:lnTo>
                      <a:lnTo>
                        <a:pt x="42" y="258"/>
                      </a:lnTo>
                      <a:lnTo>
                        <a:pt x="30" y="270"/>
                      </a:lnTo>
                      <a:lnTo>
                        <a:pt x="6" y="282"/>
                      </a:lnTo>
                      <a:lnTo>
                        <a:pt x="0" y="294"/>
                      </a:lnTo>
                      <a:lnTo>
                        <a:pt x="6" y="306"/>
                      </a:lnTo>
                      <a:lnTo>
                        <a:pt x="18" y="318"/>
                      </a:lnTo>
                      <a:lnTo>
                        <a:pt x="18" y="330"/>
                      </a:lnTo>
                      <a:lnTo>
                        <a:pt x="12" y="342"/>
                      </a:lnTo>
                      <a:lnTo>
                        <a:pt x="12" y="348"/>
                      </a:lnTo>
                      <a:lnTo>
                        <a:pt x="18" y="354"/>
                      </a:lnTo>
                      <a:lnTo>
                        <a:pt x="18" y="366"/>
                      </a:lnTo>
                      <a:lnTo>
                        <a:pt x="24" y="378"/>
                      </a:lnTo>
                      <a:lnTo>
                        <a:pt x="24" y="396"/>
                      </a:lnTo>
                      <a:lnTo>
                        <a:pt x="18" y="402"/>
                      </a:lnTo>
                      <a:lnTo>
                        <a:pt x="18" y="432"/>
                      </a:lnTo>
                      <a:lnTo>
                        <a:pt x="30" y="444"/>
                      </a:lnTo>
                      <a:lnTo>
                        <a:pt x="36" y="444"/>
                      </a:lnTo>
                      <a:lnTo>
                        <a:pt x="48" y="450"/>
                      </a:lnTo>
                      <a:lnTo>
                        <a:pt x="72" y="474"/>
                      </a:lnTo>
                      <a:lnTo>
                        <a:pt x="78" y="486"/>
                      </a:lnTo>
                      <a:lnTo>
                        <a:pt x="78" y="546"/>
                      </a:lnTo>
                      <a:lnTo>
                        <a:pt x="84" y="558"/>
                      </a:lnTo>
                      <a:lnTo>
                        <a:pt x="114" y="594"/>
                      </a:lnTo>
                      <a:lnTo>
                        <a:pt x="114" y="600"/>
                      </a:lnTo>
                      <a:lnTo>
                        <a:pt x="108" y="612"/>
                      </a:lnTo>
                      <a:lnTo>
                        <a:pt x="108" y="618"/>
                      </a:lnTo>
                      <a:lnTo>
                        <a:pt x="126" y="618"/>
                      </a:lnTo>
                      <a:lnTo>
                        <a:pt x="138" y="612"/>
                      </a:lnTo>
                      <a:lnTo>
                        <a:pt x="138" y="630"/>
                      </a:lnTo>
                      <a:lnTo>
                        <a:pt x="144" y="636"/>
                      </a:lnTo>
                      <a:lnTo>
                        <a:pt x="162" y="636"/>
                      </a:lnTo>
                      <a:lnTo>
                        <a:pt x="180" y="654"/>
                      </a:lnTo>
                      <a:lnTo>
                        <a:pt x="192" y="654"/>
                      </a:lnTo>
                      <a:lnTo>
                        <a:pt x="204" y="648"/>
                      </a:lnTo>
                      <a:lnTo>
                        <a:pt x="204" y="666"/>
                      </a:lnTo>
                      <a:lnTo>
                        <a:pt x="222" y="666"/>
                      </a:lnTo>
                      <a:lnTo>
                        <a:pt x="240" y="678"/>
                      </a:lnTo>
                      <a:lnTo>
                        <a:pt x="264" y="678"/>
                      </a:lnTo>
                      <a:lnTo>
                        <a:pt x="270" y="696"/>
                      </a:lnTo>
                      <a:lnTo>
                        <a:pt x="300" y="696"/>
                      </a:lnTo>
                      <a:lnTo>
                        <a:pt x="300" y="690"/>
                      </a:lnTo>
                      <a:lnTo>
                        <a:pt x="312" y="678"/>
                      </a:lnTo>
                      <a:lnTo>
                        <a:pt x="318" y="684"/>
                      </a:lnTo>
                      <a:lnTo>
                        <a:pt x="330" y="690"/>
                      </a:lnTo>
                      <a:lnTo>
                        <a:pt x="336" y="702"/>
                      </a:lnTo>
                      <a:lnTo>
                        <a:pt x="348" y="714"/>
                      </a:lnTo>
                      <a:lnTo>
                        <a:pt x="348" y="774"/>
                      </a:lnTo>
                      <a:lnTo>
                        <a:pt x="354" y="774"/>
                      </a:lnTo>
                      <a:lnTo>
                        <a:pt x="360" y="780"/>
                      </a:lnTo>
                      <a:lnTo>
                        <a:pt x="360" y="792"/>
                      </a:lnTo>
                      <a:lnTo>
                        <a:pt x="354" y="798"/>
                      </a:lnTo>
                      <a:lnTo>
                        <a:pt x="354" y="804"/>
                      </a:lnTo>
                      <a:lnTo>
                        <a:pt x="348" y="810"/>
                      </a:lnTo>
                      <a:lnTo>
                        <a:pt x="348" y="816"/>
                      </a:lnTo>
                      <a:lnTo>
                        <a:pt x="366" y="834"/>
                      </a:lnTo>
                      <a:lnTo>
                        <a:pt x="378" y="840"/>
                      </a:lnTo>
                      <a:lnTo>
                        <a:pt x="372" y="858"/>
                      </a:lnTo>
                      <a:lnTo>
                        <a:pt x="408" y="858"/>
                      </a:lnTo>
                      <a:lnTo>
                        <a:pt x="414" y="852"/>
                      </a:lnTo>
                      <a:lnTo>
                        <a:pt x="420" y="852"/>
                      </a:lnTo>
                      <a:lnTo>
                        <a:pt x="432" y="840"/>
                      </a:lnTo>
                      <a:lnTo>
                        <a:pt x="444" y="840"/>
                      </a:lnTo>
                      <a:lnTo>
                        <a:pt x="456" y="846"/>
                      </a:lnTo>
                      <a:lnTo>
                        <a:pt x="462" y="858"/>
                      </a:lnTo>
                      <a:lnTo>
                        <a:pt x="474" y="864"/>
                      </a:lnTo>
                      <a:lnTo>
                        <a:pt x="480" y="870"/>
                      </a:lnTo>
                      <a:lnTo>
                        <a:pt x="492" y="870"/>
                      </a:lnTo>
                      <a:lnTo>
                        <a:pt x="510" y="852"/>
                      </a:lnTo>
                      <a:lnTo>
                        <a:pt x="516" y="852"/>
                      </a:lnTo>
                      <a:lnTo>
                        <a:pt x="522" y="858"/>
                      </a:lnTo>
                      <a:lnTo>
                        <a:pt x="534" y="864"/>
                      </a:lnTo>
                      <a:lnTo>
                        <a:pt x="552" y="864"/>
                      </a:lnTo>
                      <a:lnTo>
                        <a:pt x="564" y="852"/>
                      </a:lnTo>
                      <a:lnTo>
                        <a:pt x="576" y="846"/>
                      </a:lnTo>
                      <a:lnTo>
                        <a:pt x="582" y="834"/>
                      </a:lnTo>
                      <a:lnTo>
                        <a:pt x="588" y="828"/>
                      </a:lnTo>
                      <a:lnTo>
                        <a:pt x="612" y="828"/>
                      </a:lnTo>
                      <a:lnTo>
                        <a:pt x="618" y="834"/>
                      </a:lnTo>
                      <a:lnTo>
                        <a:pt x="618" y="840"/>
                      </a:lnTo>
                      <a:lnTo>
                        <a:pt x="630" y="840"/>
                      </a:lnTo>
                      <a:lnTo>
                        <a:pt x="642" y="834"/>
                      </a:lnTo>
                      <a:lnTo>
                        <a:pt x="654" y="822"/>
                      </a:lnTo>
                      <a:lnTo>
                        <a:pt x="660" y="822"/>
                      </a:lnTo>
                      <a:lnTo>
                        <a:pt x="690" y="816"/>
                      </a:lnTo>
                      <a:lnTo>
                        <a:pt x="768" y="762"/>
                      </a:lnTo>
                      <a:lnTo>
                        <a:pt x="762" y="744"/>
                      </a:lnTo>
                      <a:close/>
                      <a:moveTo>
                        <a:pt x="726" y="360"/>
                      </a:moveTo>
                      <a:lnTo>
                        <a:pt x="732" y="354"/>
                      </a:lnTo>
                      <a:lnTo>
                        <a:pt x="732" y="324"/>
                      </a:lnTo>
                      <a:lnTo>
                        <a:pt x="720" y="312"/>
                      </a:lnTo>
                      <a:lnTo>
                        <a:pt x="714" y="312"/>
                      </a:lnTo>
                      <a:lnTo>
                        <a:pt x="708" y="318"/>
                      </a:lnTo>
                      <a:lnTo>
                        <a:pt x="708" y="348"/>
                      </a:lnTo>
                      <a:lnTo>
                        <a:pt x="714" y="354"/>
                      </a:lnTo>
                      <a:lnTo>
                        <a:pt x="726" y="360"/>
                      </a:lnTo>
                      <a:close/>
                      <a:moveTo>
                        <a:pt x="678" y="420"/>
                      </a:moveTo>
                      <a:lnTo>
                        <a:pt x="690" y="426"/>
                      </a:lnTo>
                      <a:lnTo>
                        <a:pt x="696" y="438"/>
                      </a:lnTo>
                      <a:lnTo>
                        <a:pt x="708" y="444"/>
                      </a:lnTo>
                      <a:lnTo>
                        <a:pt x="720" y="444"/>
                      </a:lnTo>
                      <a:lnTo>
                        <a:pt x="726" y="438"/>
                      </a:lnTo>
                      <a:lnTo>
                        <a:pt x="720" y="432"/>
                      </a:lnTo>
                      <a:lnTo>
                        <a:pt x="720" y="426"/>
                      </a:lnTo>
                      <a:lnTo>
                        <a:pt x="708" y="414"/>
                      </a:lnTo>
                      <a:lnTo>
                        <a:pt x="708" y="390"/>
                      </a:lnTo>
                      <a:lnTo>
                        <a:pt x="702" y="378"/>
                      </a:lnTo>
                      <a:lnTo>
                        <a:pt x="684" y="378"/>
                      </a:lnTo>
                      <a:lnTo>
                        <a:pt x="678" y="384"/>
                      </a:lnTo>
                      <a:lnTo>
                        <a:pt x="678" y="420"/>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63" name="Swaziland" descr="© INSCALE GmbH, 15.06.2010"/>
                <p:cNvSpPr>
                  <a:spLocks/>
                </p:cNvSpPr>
                <p:nvPr/>
              </p:nvSpPr>
              <p:spPr bwMode="auto">
                <a:xfrm>
                  <a:off x="3203" y="2840"/>
                  <a:ext cx="26" cy="34"/>
                </a:xfrm>
                <a:custGeom>
                  <a:avLst/>
                  <a:gdLst>
                    <a:gd name="T0" fmla="*/ 2147483647 w 102"/>
                    <a:gd name="T1" fmla="*/ 2147483647 h 132"/>
                    <a:gd name="T2" fmla="*/ 2147483647 w 102"/>
                    <a:gd name="T3" fmla="*/ 2147483647 h 132"/>
                    <a:gd name="T4" fmla="*/ 2147483647 w 102"/>
                    <a:gd name="T5" fmla="*/ 2147483647 h 132"/>
                    <a:gd name="T6" fmla="*/ 2147483647 w 102"/>
                    <a:gd name="T7" fmla="*/ 2147483647 h 132"/>
                    <a:gd name="T8" fmla="*/ 2147483647 w 102"/>
                    <a:gd name="T9" fmla="*/ 2147483647 h 132"/>
                    <a:gd name="T10" fmla="*/ 2147483647 w 102"/>
                    <a:gd name="T11" fmla="*/ 0 h 132"/>
                    <a:gd name="T12" fmla="*/ 2147483647 w 102"/>
                    <a:gd name="T13" fmla="*/ 0 h 132"/>
                    <a:gd name="T14" fmla="*/ 2147483647 w 102"/>
                    <a:gd name="T15" fmla="*/ 2147483647 h 132"/>
                    <a:gd name="T16" fmla="*/ 2147483647 w 102"/>
                    <a:gd name="T17" fmla="*/ 2147483647 h 132"/>
                    <a:gd name="T18" fmla="*/ 2147483647 w 102"/>
                    <a:gd name="T19" fmla="*/ 2147483647 h 132"/>
                    <a:gd name="T20" fmla="*/ 2147483647 w 102"/>
                    <a:gd name="T21" fmla="*/ 2147483647 h 132"/>
                    <a:gd name="T22" fmla="*/ 0 w 102"/>
                    <a:gd name="T23" fmla="*/ 2147483647 h 132"/>
                    <a:gd name="T24" fmla="*/ 0 w 102"/>
                    <a:gd name="T25" fmla="*/ 2147483647 h 132"/>
                    <a:gd name="T26" fmla="*/ 2147483647 w 102"/>
                    <a:gd name="T27" fmla="*/ 2147483647 h 132"/>
                    <a:gd name="T28" fmla="*/ 2147483647 w 102"/>
                    <a:gd name="T29" fmla="*/ 2147483647 h 132"/>
                    <a:gd name="T30" fmla="*/ 2147483647 w 102"/>
                    <a:gd name="T31" fmla="*/ 2147483647 h 132"/>
                    <a:gd name="T32" fmla="*/ 2147483647 w 102"/>
                    <a:gd name="T33" fmla="*/ 2147483647 h 132"/>
                    <a:gd name="T34" fmla="*/ 2147483647 w 102"/>
                    <a:gd name="T35" fmla="*/ 2147483647 h 132"/>
                    <a:gd name="T36" fmla="*/ 2147483647 w 102"/>
                    <a:gd name="T37" fmla="*/ 2147483647 h 132"/>
                    <a:gd name="T38" fmla="*/ 2147483647 w 102"/>
                    <a:gd name="T39" fmla="*/ 2147483647 h 132"/>
                    <a:gd name="T40" fmla="*/ 2147483647 w 102"/>
                    <a:gd name="T41" fmla="*/ 2147483647 h 132"/>
                    <a:gd name="T42" fmla="*/ 2147483647 w 102"/>
                    <a:gd name="T43" fmla="*/ 2147483647 h 132"/>
                    <a:gd name="T44" fmla="*/ 2147483647 w 102"/>
                    <a:gd name="T45" fmla="*/ 2147483647 h 132"/>
                    <a:gd name="T46" fmla="*/ 2147483647 w 102"/>
                    <a:gd name="T47" fmla="*/ 2147483647 h 132"/>
                    <a:gd name="T48" fmla="*/ 2147483647 w 102"/>
                    <a:gd name="T49" fmla="*/ 2147483647 h 13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2"/>
                    <a:gd name="T76" fmla="*/ 0 h 132"/>
                    <a:gd name="T77" fmla="*/ 102 w 102"/>
                    <a:gd name="T78" fmla="*/ 132 h 13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2" h="132">
                      <a:moveTo>
                        <a:pt x="84" y="54"/>
                      </a:moveTo>
                      <a:lnTo>
                        <a:pt x="84" y="30"/>
                      </a:lnTo>
                      <a:lnTo>
                        <a:pt x="90" y="18"/>
                      </a:lnTo>
                      <a:lnTo>
                        <a:pt x="66" y="18"/>
                      </a:lnTo>
                      <a:lnTo>
                        <a:pt x="54" y="6"/>
                      </a:lnTo>
                      <a:lnTo>
                        <a:pt x="42" y="0"/>
                      </a:lnTo>
                      <a:lnTo>
                        <a:pt x="36" y="0"/>
                      </a:lnTo>
                      <a:lnTo>
                        <a:pt x="24" y="12"/>
                      </a:lnTo>
                      <a:lnTo>
                        <a:pt x="18" y="24"/>
                      </a:lnTo>
                      <a:lnTo>
                        <a:pt x="18" y="36"/>
                      </a:lnTo>
                      <a:lnTo>
                        <a:pt x="6" y="48"/>
                      </a:lnTo>
                      <a:lnTo>
                        <a:pt x="0" y="60"/>
                      </a:lnTo>
                      <a:lnTo>
                        <a:pt x="0" y="84"/>
                      </a:lnTo>
                      <a:lnTo>
                        <a:pt x="12" y="108"/>
                      </a:lnTo>
                      <a:lnTo>
                        <a:pt x="24" y="114"/>
                      </a:lnTo>
                      <a:lnTo>
                        <a:pt x="36" y="126"/>
                      </a:lnTo>
                      <a:lnTo>
                        <a:pt x="54" y="126"/>
                      </a:lnTo>
                      <a:lnTo>
                        <a:pt x="66" y="132"/>
                      </a:lnTo>
                      <a:lnTo>
                        <a:pt x="78" y="132"/>
                      </a:lnTo>
                      <a:lnTo>
                        <a:pt x="90" y="90"/>
                      </a:lnTo>
                      <a:lnTo>
                        <a:pt x="96" y="90"/>
                      </a:lnTo>
                      <a:lnTo>
                        <a:pt x="102" y="84"/>
                      </a:lnTo>
                      <a:lnTo>
                        <a:pt x="96" y="60"/>
                      </a:lnTo>
                      <a:lnTo>
                        <a:pt x="90" y="60"/>
                      </a:lnTo>
                      <a:lnTo>
                        <a:pt x="84" y="54"/>
                      </a:lnTo>
                      <a:close/>
                    </a:path>
                  </a:pathLst>
                </a:custGeom>
                <a:solidFill>
                  <a:srgbClr val="645746">
                    <a:lumMod val="40000"/>
                    <a:lumOff val="60000"/>
                  </a:srgbClr>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64" name="Sudan" descr="© INSCALE GmbH, 15.06.2010"/>
                <p:cNvSpPr>
                  <a:spLocks/>
                </p:cNvSpPr>
                <p:nvPr/>
              </p:nvSpPr>
              <p:spPr bwMode="auto">
                <a:xfrm>
                  <a:off x="3049" y="1834"/>
                  <a:ext cx="298" cy="405"/>
                </a:xfrm>
                <a:custGeom>
                  <a:avLst/>
                  <a:gdLst>
                    <a:gd name="T0" fmla="*/ 2147483647 w 1164"/>
                    <a:gd name="T1" fmla="*/ 2147483647 h 1584"/>
                    <a:gd name="T2" fmla="*/ 2147483647 w 1164"/>
                    <a:gd name="T3" fmla="*/ 2147483647 h 1584"/>
                    <a:gd name="T4" fmla="*/ 2147483647 w 1164"/>
                    <a:gd name="T5" fmla="*/ 2147483647 h 1584"/>
                    <a:gd name="T6" fmla="*/ 2147483647 w 1164"/>
                    <a:gd name="T7" fmla="*/ 2147483647 h 1584"/>
                    <a:gd name="T8" fmla="*/ 2147483647 w 1164"/>
                    <a:gd name="T9" fmla="*/ 2147483647 h 1584"/>
                    <a:gd name="T10" fmla="*/ 2147483647 w 1164"/>
                    <a:gd name="T11" fmla="*/ 2147483647 h 1584"/>
                    <a:gd name="T12" fmla="*/ 2147483647 w 1164"/>
                    <a:gd name="T13" fmla="*/ 2147483647 h 1584"/>
                    <a:gd name="T14" fmla="*/ 2147483647 w 1164"/>
                    <a:gd name="T15" fmla="*/ 2147483647 h 1584"/>
                    <a:gd name="T16" fmla="*/ 0 w 1164"/>
                    <a:gd name="T17" fmla="*/ 2147483647 h 1584"/>
                    <a:gd name="T18" fmla="*/ 2147483647 w 1164"/>
                    <a:gd name="T19" fmla="*/ 2147483647 h 1584"/>
                    <a:gd name="T20" fmla="*/ 2147483647 w 1164"/>
                    <a:gd name="T21" fmla="*/ 2147483647 h 1584"/>
                    <a:gd name="T22" fmla="*/ 2147483647 w 1164"/>
                    <a:gd name="T23" fmla="*/ 2147483647 h 1584"/>
                    <a:gd name="T24" fmla="*/ 2147483647 w 1164"/>
                    <a:gd name="T25" fmla="*/ 2147483647 h 1584"/>
                    <a:gd name="T26" fmla="*/ 2147483647 w 1164"/>
                    <a:gd name="T27" fmla="*/ 2147483647 h 1584"/>
                    <a:gd name="T28" fmla="*/ 2147483647 w 1164"/>
                    <a:gd name="T29" fmla="*/ 2147483647 h 1584"/>
                    <a:gd name="T30" fmla="*/ 2147483647 w 1164"/>
                    <a:gd name="T31" fmla="*/ 2147483647 h 1584"/>
                    <a:gd name="T32" fmla="*/ 2147483647 w 1164"/>
                    <a:gd name="T33" fmla="*/ 2147483647 h 1584"/>
                    <a:gd name="T34" fmla="*/ 2147483647 w 1164"/>
                    <a:gd name="T35" fmla="*/ 2147483647 h 1584"/>
                    <a:gd name="T36" fmla="*/ 2147483647 w 1164"/>
                    <a:gd name="T37" fmla="*/ 2147483647 h 1584"/>
                    <a:gd name="T38" fmla="*/ 2147483647 w 1164"/>
                    <a:gd name="T39" fmla="*/ 2147483647 h 1584"/>
                    <a:gd name="T40" fmla="*/ 2147483647 w 1164"/>
                    <a:gd name="T41" fmla="*/ 2147483647 h 1584"/>
                    <a:gd name="T42" fmla="*/ 2147483647 w 1164"/>
                    <a:gd name="T43" fmla="*/ 2147483647 h 1584"/>
                    <a:gd name="T44" fmla="*/ 2147483647 w 1164"/>
                    <a:gd name="T45" fmla="*/ 2147483647 h 1584"/>
                    <a:gd name="T46" fmla="*/ 2147483647 w 1164"/>
                    <a:gd name="T47" fmla="*/ 2147483647 h 1584"/>
                    <a:gd name="T48" fmla="*/ 2147483647 w 1164"/>
                    <a:gd name="T49" fmla="*/ 2147483647 h 1584"/>
                    <a:gd name="T50" fmla="*/ 2147483647 w 1164"/>
                    <a:gd name="T51" fmla="*/ 2147483647 h 1584"/>
                    <a:gd name="T52" fmla="*/ 2147483647 w 1164"/>
                    <a:gd name="T53" fmla="*/ 2147483647 h 1584"/>
                    <a:gd name="T54" fmla="*/ 2147483647 w 1164"/>
                    <a:gd name="T55" fmla="*/ 2147483647 h 1584"/>
                    <a:gd name="T56" fmla="*/ 2147483647 w 1164"/>
                    <a:gd name="T57" fmla="*/ 2147483647 h 1584"/>
                    <a:gd name="T58" fmla="*/ 2147483647 w 1164"/>
                    <a:gd name="T59" fmla="*/ 2147483647 h 1584"/>
                    <a:gd name="T60" fmla="*/ 2147483647 w 1164"/>
                    <a:gd name="T61" fmla="*/ 2147483647 h 1584"/>
                    <a:gd name="T62" fmla="*/ 2147483647 w 1164"/>
                    <a:gd name="T63" fmla="*/ 2147483647 h 1584"/>
                    <a:gd name="T64" fmla="*/ 2147483647 w 1164"/>
                    <a:gd name="T65" fmla="*/ 2147483647 h 1584"/>
                    <a:gd name="T66" fmla="*/ 2147483647 w 1164"/>
                    <a:gd name="T67" fmla="*/ 2147483647 h 1584"/>
                    <a:gd name="T68" fmla="*/ 2147483647 w 1164"/>
                    <a:gd name="T69" fmla="*/ 2147483647 h 1584"/>
                    <a:gd name="T70" fmla="*/ 2147483647 w 1164"/>
                    <a:gd name="T71" fmla="*/ 2147483647 h 1584"/>
                    <a:gd name="T72" fmla="*/ 2147483647 w 1164"/>
                    <a:gd name="T73" fmla="*/ 2147483647 h 1584"/>
                    <a:gd name="T74" fmla="*/ 2147483647 w 1164"/>
                    <a:gd name="T75" fmla="*/ 2147483647 h 1584"/>
                    <a:gd name="T76" fmla="*/ 2147483647 w 1164"/>
                    <a:gd name="T77" fmla="*/ 2147483647 h 1584"/>
                    <a:gd name="T78" fmla="*/ 2147483647 w 1164"/>
                    <a:gd name="T79" fmla="*/ 2147483647 h 1584"/>
                    <a:gd name="T80" fmla="*/ 2147483647 w 1164"/>
                    <a:gd name="T81" fmla="*/ 2147483647 h 1584"/>
                    <a:gd name="T82" fmla="*/ 2147483647 w 1164"/>
                    <a:gd name="T83" fmla="*/ 2147483647 h 1584"/>
                    <a:gd name="T84" fmla="*/ 2147483647 w 1164"/>
                    <a:gd name="T85" fmla="*/ 2147483647 h 1584"/>
                    <a:gd name="T86" fmla="*/ 2147483647 w 1164"/>
                    <a:gd name="T87" fmla="*/ 2147483647 h 1584"/>
                    <a:gd name="T88" fmla="*/ 2147483647 w 1164"/>
                    <a:gd name="T89" fmla="*/ 2147483647 h 1584"/>
                    <a:gd name="T90" fmla="*/ 2147483647 w 1164"/>
                    <a:gd name="T91" fmla="*/ 2147483647 h 1584"/>
                    <a:gd name="T92" fmla="*/ 2147483647 w 1164"/>
                    <a:gd name="T93" fmla="*/ 2147483647 h 1584"/>
                    <a:gd name="T94" fmla="*/ 2147483647 w 1164"/>
                    <a:gd name="T95" fmla="*/ 2147483647 h 1584"/>
                    <a:gd name="T96" fmla="*/ 2147483647 w 1164"/>
                    <a:gd name="T97" fmla="*/ 2147483647 h 1584"/>
                    <a:gd name="T98" fmla="*/ 2147483647 w 1164"/>
                    <a:gd name="T99" fmla="*/ 2147483647 h 1584"/>
                    <a:gd name="T100" fmla="*/ 2147483647 w 1164"/>
                    <a:gd name="T101" fmla="*/ 2147483647 h 1584"/>
                    <a:gd name="T102" fmla="*/ 2147483647 w 1164"/>
                    <a:gd name="T103" fmla="*/ 2147483647 h 1584"/>
                    <a:gd name="T104" fmla="*/ 2147483647 w 1164"/>
                    <a:gd name="T105" fmla="*/ 2147483647 h 1584"/>
                    <a:gd name="T106" fmla="*/ 2147483647 w 1164"/>
                    <a:gd name="T107" fmla="*/ 2147483647 h 1584"/>
                    <a:gd name="T108" fmla="*/ 2147483647 w 1164"/>
                    <a:gd name="T109" fmla="*/ 2147483647 h 1584"/>
                    <a:gd name="T110" fmla="*/ 2147483647 w 1164"/>
                    <a:gd name="T111" fmla="*/ 2147483647 h 158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64"/>
                    <a:gd name="T169" fmla="*/ 0 h 1584"/>
                    <a:gd name="T170" fmla="*/ 1164 w 1164"/>
                    <a:gd name="T171" fmla="*/ 1584 h 158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64" h="1584">
                      <a:moveTo>
                        <a:pt x="894" y="24"/>
                      </a:moveTo>
                      <a:lnTo>
                        <a:pt x="894" y="48"/>
                      </a:lnTo>
                      <a:lnTo>
                        <a:pt x="888" y="60"/>
                      </a:lnTo>
                      <a:lnTo>
                        <a:pt x="882" y="66"/>
                      </a:lnTo>
                      <a:lnTo>
                        <a:pt x="864" y="66"/>
                      </a:lnTo>
                      <a:lnTo>
                        <a:pt x="858" y="72"/>
                      </a:lnTo>
                      <a:lnTo>
                        <a:pt x="846" y="72"/>
                      </a:lnTo>
                      <a:lnTo>
                        <a:pt x="834" y="84"/>
                      </a:lnTo>
                      <a:lnTo>
                        <a:pt x="822" y="108"/>
                      </a:lnTo>
                      <a:lnTo>
                        <a:pt x="816" y="114"/>
                      </a:lnTo>
                      <a:lnTo>
                        <a:pt x="798" y="114"/>
                      </a:lnTo>
                      <a:lnTo>
                        <a:pt x="792" y="108"/>
                      </a:lnTo>
                      <a:lnTo>
                        <a:pt x="786" y="96"/>
                      </a:lnTo>
                      <a:lnTo>
                        <a:pt x="780" y="90"/>
                      </a:lnTo>
                      <a:lnTo>
                        <a:pt x="660" y="84"/>
                      </a:lnTo>
                      <a:lnTo>
                        <a:pt x="660" y="72"/>
                      </a:lnTo>
                      <a:lnTo>
                        <a:pt x="654" y="72"/>
                      </a:lnTo>
                      <a:lnTo>
                        <a:pt x="636" y="90"/>
                      </a:lnTo>
                      <a:lnTo>
                        <a:pt x="210" y="84"/>
                      </a:lnTo>
                      <a:lnTo>
                        <a:pt x="210" y="246"/>
                      </a:lnTo>
                      <a:lnTo>
                        <a:pt x="138" y="246"/>
                      </a:lnTo>
                      <a:lnTo>
                        <a:pt x="144" y="600"/>
                      </a:lnTo>
                      <a:lnTo>
                        <a:pt x="132" y="600"/>
                      </a:lnTo>
                      <a:lnTo>
                        <a:pt x="120" y="594"/>
                      </a:lnTo>
                      <a:lnTo>
                        <a:pt x="78" y="594"/>
                      </a:lnTo>
                      <a:lnTo>
                        <a:pt x="66" y="606"/>
                      </a:lnTo>
                      <a:lnTo>
                        <a:pt x="72" y="612"/>
                      </a:lnTo>
                      <a:lnTo>
                        <a:pt x="72" y="624"/>
                      </a:lnTo>
                      <a:lnTo>
                        <a:pt x="78" y="630"/>
                      </a:lnTo>
                      <a:lnTo>
                        <a:pt x="78" y="636"/>
                      </a:lnTo>
                      <a:lnTo>
                        <a:pt x="72" y="642"/>
                      </a:lnTo>
                      <a:lnTo>
                        <a:pt x="60" y="648"/>
                      </a:lnTo>
                      <a:lnTo>
                        <a:pt x="48" y="660"/>
                      </a:lnTo>
                      <a:lnTo>
                        <a:pt x="48" y="678"/>
                      </a:lnTo>
                      <a:lnTo>
                        <a:pt x="36" y="678"/>
                      </a:lnTo>
                      <a:lnTo>
                        <a:pt x="42" y="702"/>
                      </a:lnTo>
                      <a:lnTo>
                        <a:pt x="48" y="720"/>
                      </a:lnTo>
                      <a:lnTo>
                        <a:pt x="30" y="732"/>
                      </a:lnTo>
                      <a:lnTo>
                        <a:pt x="12" y="750"/>
                      </a:lnTo>
                      <a:lnTo>
                        <a:pt x="18" y="756"/>
                      </a:lnTo>
                      <a:lnTo>
                        <a:pt x="30" y="780"/>
                      </a:lnTo>
                      <a:lnTo>
                        <a:pt x="30" y="792"/>
                      </a:lnTo>
                      <a:lnTo>
                        <a:pt x="18" y="804"/>
                      </a:lnTo>
                      <a:lnTo>
                        <a:pt x="6" y="810"/>
                      </a:lnTo>
                      <a:lnTo>
                        <a:pt x="0" y="822"/>
                      </a:lnTo>
                      <a:lnTo>
                        <a:pt x="0" y="840"/>
                      </a:lnTo>
                      <a:lnTo>
                        <a:pt x="6" y="846"/>
                      </a:lnTo>
                      <a:lnTo>
                        <a:pt x="18" y="846"/>
                      </a:lnTo>
                      <a:lnTo>
                        <a:pt x="24" y="840"/>
                      </a:lnTo>
                      <a:lnTo>
                        <a:pt x="36" y="840"/>
                      </a:lnTo>
                      <a:lnTo>
                        <a:pt x="42" y="846"/>
                      </a:lnTo>
                      <a:lnTo>
                        <a:pt x="42" y="888"/>
                      </a:lnTo>
                      <a:lnTo>
                        <a:pt x="60" y="900"/>
                      </a:lnTo>
                      <a:lnTo>
                        <a:pt x="42" y="906"/>
                      </a:lnTo>
                      <a:lnTo>
                        <a:pt x="48" y="930"/>
                      </a:lnTo>
                      <a:lnTo>
                        <a:pt x="54" y="930"/>
                      </a:lnTo>
                      <a:lnTo>
                        <a:pt x="66" y="936"/>
                      </a:lnTo>
                      <a:lnTo>
                        <a:pt x="78" y="954"/>
                      </a:lnTo>
                      <a:lnTo>
                        <a:pt x="84" y="960"/>
                      </a:lnTo>
                      <a:lnTo>
                        <a:pt x="84" y="966"/>
                      </a:lnTo>
                      <a:lnTo>
                        <a:pt x="72" y="966"/>
                      </a:lnTo>
                      <a:lnTo>
                        <a:pt x="72" y="990"/>
                      </a:lnTo>
                      <a:lnTo>
                        <a:pt x="102" y="1020"/>
                      </a:lnTo>
                      <a:lnTo>
                        <a:pt x="108" y="1032"/>
                      </a:lnTo>
                      <a:lnTo>
                        <a:pt x="120" y="1044"/>
                      </a:lnTo>
                      <a:lnTo>
                        <a:pt x="126" y="1062"/>
                      </a:lnTo>
                      <a:lnTo>
                        <a:pt x="132" y="1074"/>
                      </a:lnTo>
                      <a:lnTo>
                        <a:pt x="132" y="1104"/>
                      </a:lnTo>
                      <a:lnTo>
                        <a:pt x="126" y="1110"/>
                      </a:lnTo>
                      <a:lnTo>
                        <a:pt x="120" y="1122"/>
                      </a:lnTo>
                      <a:lnTo>
                        <a:pt x="114" y="1128"/>
                      </a:lnTo>
                      <a:lnTo>
                        <a:pt x="114" y="1134"/>
                      </a:lnTo>
                      <a:lnTo>
                        <a:pt x="120" y="1140"/>
                      </a:lnTo>
                      <a:lnTo>
                        <a:pt x="126" y="1140"/>
                      </a:lnTo>
                      <a:lnTo>
                        <a:pt x="120" y="1158"/>
                      </a:lnTo>
                      <a:lnTo>
                        <a:pt x="168" y="1164"/>
                      </a:lnTo>
                      <a:lnTo>
                        <a:pt x="168" y="1194"/>
                      </a:lnTo>
                      <a:lnTo>
                        <a:pt x="192" y="1206"/>
                      </a:lnTo>
                      <a:lnTo>
                        <a:pt x="222" y="1206"/>
                      </a:lnTo>
                      <a:lnTo>
                        <a:pt x="222" y="1224"/>
                      </a:lnTo>
                      <a:lnTo>
                        <a:pt x="228" y="1224"/>
                      </a:lnTo>
                      <a:lnTo>
                        <a:pt x="240" y="1230"/>
                      </a:lnTo>
                      <a:lnTo>
                        <a:pt x="252" y="1242"/>
                      </a:lnTo>
                      <a:lnTo>
                        <a:pt x="252" y="1248"/>
                      </a:lnTo>
                      <a:lnTo>
                        <a:pt x="246" y="1248"/>
                      </a:lnTo>
                      <a:lnTo>
                        <a:pt x="246" y="1254"/>
                      </a:lnTo>
                      <a:lnTo>
                        <a:pt x="240" y="1254"/>
                      </a:lnTo>
                      <a:lnTo>
                        <a:pt x="240" y="1260"/>
                      </a:lnTo>
                      <a:lnTo>
                        <a:pt x="252" y="1272"/>
                      </a:lnTo>
                      <a:lnTo>
                        <a:pt x="264" y="1278"/>
                      </a:lnTo>
                      <a:lnTo>
                        <a:pt x="270" y="1278"/>
                      </a:lnTo>
                      <a:lnTo>
                        <a:pt x="282" y="1284"/>
                      </a:lnTo>
                      <a:lnTo>
                        <a:pt x="294" y="1296"/>
                      </a:lnTo>
                      <a:lnTo>
                        <a:pt x="300" y="1308"/>
                      </a:lnTo>
                      <a:lnTo>
                        <a:pt x="306" y="1314"/>
                      </a:lnTo>
                      <a:lnTo>
                        <a:pt x="306" y="1320"/>
                      </a:lnTo>
                      <a:lnTo>
                        <a:pt x="324" y="1320"/>
                      </a:lnTo>
                      <a:lnTo>
                        <a:pt x="330" y="1326"/>
                      </a:lnTo>
                      <a:lnTo>
                        <a:pt x="330" y="1338"/>
                      </a:lnTo>
                      <a:lnTo>
                        <a:pt x="318" y="1338"/>
                      </a:lnTo>
                      <a:lnTo>
                        <a:pt x="318" y="1344"/>
                      </a:lnTo>
                      <a:lnTo>
                        <a:pt x="330" y="1356"/>
                      </a:lnTo>
                      <a:lnTo>
                        <a:pt x="330" y="1374"/>
                      </a:lnTo>
                      <a:lnTo>
                        <a:pt x="354" y="1380"/>
                      </a:lnTo>
                      <a:lnTo>
                        <a:pt x="360" y="1386"/>
                      </a:lnTo>
                      <a:lnTo>
                        <a:pt x="372" y="1392"/>
                      </a:lnTo>
                      <a:lnTo>
                        <a:pt x="378" y="1398"/>
                      </a:lnTo>
                      <a:lnTo>
                        <a:pt x="384" y="1410"/>
                      </a:lnTo>
                      <a:lnTo>
                        <a:pt x="384" y="1434"/>
                      </a:lnTo>
                      <a:lnTo>
                        <a:pt x="390" y="1446"/>
                      </a:lnTo>
                      <a:lnTo>
                        <a:pt x="420" y="1470"/>
                      </a:lnTo>
                      <a:lnTo>
                        <a:pt x="420" y="1494"/>
                      </a:lnTo>
                      <a:lnTo>
                        <a:pt x="468" y="1518"/>
                      </a:lnTo>
                      <a:lnTo>
                        <a:pt x="474" y="1512"/>
                      </a:lnTo>
                      <a:lnTo>
                        <a:pt x="480" y="1500"/>
                      </a:lnTo>
                      <a:lnTo>
                        <a:pt x="486" y="1494"/>
                      </a:lnTo>
                      <a:lnTo>
                        <a:pt x="498" y="1494"/>
                      </a:lnTo>
                      <a:lnTo>
                        <a:pt x="510" y="1500"/>
                      </a:lnTo>
                      <a:lnTo>
                        <a:pt x="510" y="1506"/>
                      </a:lnTo>
                      <a:lnTo>
                        <a:pt x="522" y="1512"/>
                      </a:lnTo>
                      <a:lnTo>
                        <a:pt x="528" y="1512"/>
                      </a:lnTo>
                      <a:lnTo>
                        <a:pt x="540" y="1500"/>
                      </a:lnTo>
                      <a:lnTo>
                        <a:pt x="540" y="1494"/>
                      </a:lnTo>
                      <a:lnTo>
                        <a:pt x="552" y="1482"/>
                      </a:lnTo>
                      <a:lnTo>
                        <a:pt x="558" y="1488"/>
                      </a:lnTo>
                      <a:lnTo>
                        <a:pt x="570" y="1494"/>
                      </a:lnTo>
                      <a:lnTo>
                        <a:pt x="576" y="1512"/>
                      </a:lnTo>
                      <a:lnTo>
                        <a:pt x="582" y="1524"/>
                      </a:lnTo>
                      <a:lnTo>
                        <a:pt x="594" y="1536"/>
                      </a:lnTo>
                      <a:lnTo>
                        <a:pt x="606" y="1542"/>
                      </a:lnTo>
                      <a:lnTo>
                        <a:pt x="612" y="1548"/>
                      </a:lnTo>
                      <a:lnTo>
                        <a:pt x="618" y="1548"/>
                      </a:lnTo>
                      <a:lnTo>
                        <a:pt x="624" y="1572"/>
                      </a:lnTo>
                      <a:lnTo>
                        <a:pt x="642" y="1572"/>
                      </a:lnTo>
                      <a:lnTo>
                        <a:pt x="660" y="1554"/>
                      </a:lnTo>
                      <a:lnTo>
                        <a:pt x="672" y="1554"/>
                      </a:lnTo>
                      <a:lnTo>
                        <a:pt x="678" y="1560"/>
                      </a:lnTo>
                      <a:lnTo>
                        <a:pt x="690" y="1566"/>
                      </a:lnTo>
                      <a:lnTo>
                        <a:pt x="702" y="1566"/>
                      </a:lnTo>
                      <a:lnTo>
                        <a:pt x="702" y="1560"/>
                      </a:lnTo>
                      <a:lnTo>
                        <a:pt x="708" y="1554"/>
                      </a:lnTo>
                      <a:lnTo>
                        <a:pt x="714" y="1554"/>
                      </a:lnTo>
                      <a:lnTo>
                        <a:pt x="738" y="1584"/>
                      </a:lnTo>
                      <a:lnTo>
                        <a:pt x="756" y="1560"/>
                      </a:lnTo>
                      <a:lnTo>
                        <a:pt x="780" y="1560"/>
                      </a:lnTo>
                      <a:lnTo>
                        <a:pt x="792" y="1548"/>
                      </a:lnTo>
                      <a:lnTo>
                        <a:pt x="804" y="1548"/>
                      </a:lnTo>
                      <a:lnTo>
                        <a:pt x="804" y="1554"/>
                      </a:lnTo>
                      <a:lnTo>
                        <a:pt x="810" y="1560"/>
                      </a:lnTo>
                      <a:lnTo>
                        <a:pt x="834" y="1560"/>
                      </a:lnTo>
                      <a:lnTo>
                        <a:pt x="852" y="1542"/>
                      </a:lnTo>
                      <a:lnTo>
                        <a:pt x="852" y="1536"/>
                      </a:lnTo>
                      <a:lnTo>
                        <a:pt x="858" y="1530"/>
                      </a:lnTo>
                      <a:lnTo>
                        <a:pt x="858" y="1524"/>
                      </a:lnTo>
                      <a:lnTo>
                        <a:pt x="870" y="1524"/>
                      </a:lnTo>
                      <a:lnTo>
                        <a:pt x="888" y="1494"/>
                      </a:lnTo>
                      <a:lnTo>
                        <a:pt x="978" y="1494"/>
                      </a:lnTo>
                      <a:lnTo>
                        <a:pt x="1002" y="1482"/>
                      </a:lnTo>
                      <a:lnTo>
                        <a:pt x="996" y="1464"/>
                      </a:lnTo>
                      <a:lnTo>
                        <a:pt x="996" y="1446"/>
                      </a:lnTo>
                      <a:lnTo>
                        <a:pt x="990" y="1434"/>
                      </a:lnTo>
                      <a:lnTo>
                        <a:pt x="984" y="1428"/>
                      </a:lnTo>
                      <a:lnTo>
                        <a:pt x="966" y="1428"/>
                      </a:lnTo>
                      <a:lnTo>
                        <a:pt x="954" y="1422"/>
                      </a:lnTo>
                      <a:lnTo>
                        <a:pt x="936" y="1386"/>
                      </a:lnTo>
                      <a:lnTo>
                        <a:pt x="936" y="1368"/>
                      </a:lnTo>
                      <a:lnTo>
                        <a:pt x="924" y="1362"/>
                      </a:lnTo>
                      <a:lnTo>
                        <a:pt x="924" y="1326"/>
                      </a:lnTo>
                      <a:lnTo>
                        <a:pt x="912" y="1326"/>
                      </a:lnTo>
                      <a:lnTo>
                        <a:pt x="906" y="1302"/>
                      </a:lnTo>
                      <a:lnTo>
                        <a:pt x="882" y="1302"/>
                      </a:lnTo>
                      <a:lnTo>
                        <a:pt x="876" y="1290"/>
                      </a:lnTo>
                      <a:lnTo>
                        <a:pt x="876" y="1272"/>
                      </a:lnTo>
                      <a:lnTo>
                        <a:pt x="864" y="1266"/>
                      </a:lnTo>
                      <a:lnTo>
                        <a:pt x="858" y="1254"/>
                      </a:lnTo>
                      <a:lnTo>
                        <a:pt x="846" y="1248"/>
                      </a:lnTo>
                      <a:lnTo>
                        <a:pt x="840" y="1242"/>
                      </a:lnTo>
                      <a:lnTo>
                        <a:pt x="816" y="1242"/>
                      </a:lnTo>
                      <a:lnTo>
                        <a:pt x="804" y="1236"/>
                      </a:lnTo>
                      <a:lnTo>
                        <a:pt x="798" y="1236"/>
                      </a:lnTo>
                      <a:lnTo>
                        <a:pt x="798" y="1224"/>
                      </a:lnTo>
                      <a:lnTo>
                        <a:pt x="804" y="1212"/>
                      </a:lnTo>
                      <a:lnTo>
                        <a:pt x="810" y="1206"/>
                      </a:lnTo>
                      <a:lnTo>
                        <a:pt x="804" y="1182"/>
                      </a:lnTo>
                      <a:lnTo>
                        <a:pt x="840" y="1182"/>
                      </a:lnTo>
                      <a:lnTo>
                        <a:pt x="846" y="1188"/>
                      </a:lnTo>
                      <a:lnTo>
                        <a:pt x="852" y="1182"/>
                      </a:lnTo>
                      <a:lnTo>
                        <a:pt x="864" y="1182"/>
                      </a:lnTo>
                      <a:lnTo>
                        <a:pt x="870" y="1176"/>
                      </a:lnTo>
                      <a:lnTo>
                        <a:pt x="870" y="1164"/>
                      </a:lnTo>
                      <a:lnTo>
                        <a:pt x="876" y="1152"/>
                      </a:lnTo>
                      <a:lnTo>
                        <a:pt x="876" y="1116"/>
                      </a:lnTo>
                      <a:lnTo>
                        <a:pt x="870" y="1110"/>
                      </a:lnTo>
                      <a:lnTo>
                        <a:pt x="870" y="1098"/>
                      </a:lnTo>
                      <a:lnTo>
                        <a:pt x="864" y="1086"/>
                      </a:lnTo>
                      <a:lnTo>
                        <a:pt x="864" y="1074"/>
                      </a:lnTo>
                      <a:lnTo>
                        <a:pt x="870" y="1062"/>
                      </a:lnTo>
                      <a:lnTo>
                        <a:pt x="882" y="1056"/>
                      </a:lnTo>
                      <a:lnTo>
                        <a:pt x="888" y="1050"/>
                      </a:lnTo>
                      <a:lnTo>
                        <a:pt x="888" y="1032"/>
                      </a:lnTo>
                      <a:lnTo>
                        <a:pt x="882" y="1020"/>
                      </a:lnTo>
                      <a:lnTo>
                        <a:pt x="882" y="1002"/>
                      </a:lnTo>
                      <a:lnTo>
                        <a:pt x="900" y="984"/>
                      </a:lnTo>
                      <a:lnTo>
                        <a:pt x="906" y="984"/>
                      </a:lnTo>
                      <a:lnTo>
                        <a:pt x="906" y="996"/>
                      </a:lnTo>
                      <a:lnTo>
                        <a:pt x="912" y="1002"/>
                      </a:lnTo>
                      <a:lnTo>
                        <a:pt x="924" y="1002"/>
                      </a:lnTo>
                      <a:lnTo>
                        <a:pt x="930" y="996"/>
                      </a:lnTo>
                      <a:lnTo>
                        <a:pt x="930" y="960"/>
                      </a:lnTo>
                      <a:lnTo>
                        <a:pt x="924" y="954"/>
                      </a:lnTo>
                      <a:lnTo>
                        <a:pt x="924" y="948"/>
                      </a:lnTo>
                      <a:lnTo>
                        <a:pt x="936" y="930"/>
                      </a:lnTo>
                      <a:lnTo>
                        <a:pt x="936" y="906"/>
                      </a:lnTo>
                      <a:lnTo>
                        <a:pt x="942" y="900"/>
                      </a:lnTo>
                      <a:lnTo>
                        <a:pt x="954" y="900"/>
                      </a:lnTo>
                      <a:lnTo>
                        <a:pt x="960" y="894"/>
                      </a:lnTo>
                      <a:lnTo>
                        <a:pt x="960" y="858"/>
                      </a:lnTo>
                      <a:lnTo>
                        <a:pt x="966" y="852"/>
                      </a:lnTo>
                      <a:lnTo>
                        <a:pt x="972" y="840"/>
                      </a:lnTo>
                      <a:lnTo>
                        <a:pt x="978" y="834"/>
                      </a:lnTo>
                      <a:lnTo>
                        <a:pt x="1008" y="834"/>
                      </a:lnTo>
                      <a:lnTo>
                        <a:pt x="1008" y="786"/>
                      </a:lnTo>
                      <a:lnTo>
                        <a:pt x="1014" y="774"/>
                      </a:lnTo>
                      <a:lnTo>
                        <a:pt x="1020" y="768"/>
                      </a:lnTo>
                      <a:lnTo>
                        <a:pt x="1026" y="756"/>
                      </a:lnTo>
                      <a:lnTo>
                        <a:pt x="1032" y="750"/>
                      </a:lnTo>
                      <a:lnTo>
                        <a:pt x="1032" y="708"/>
                      </a:lnTo>
                      <a:lnTo>
                        <a:pt x="1026" y="660"/>
                      </a:lnTo>
                      <a:lnTo>
                        <a:pt x="1020" y="654"/>
                      </a:lnTo>
                      <a:lnTo>
                        <a:pt x="1020" y="636"/>
                      </a:lnTo>
                      <a:lnTo>
                        <a:pt x="1032" y="630"/>
                      </a:lnTo>
                      <a:lnTo>
                        <a:pt x="1038" y="630"/>
                      </a:lnTo>
                      <a:lnTo>
                        <a:pt x="1038" y="594"/>
                      </a:lnTo>
                      <a:lnTo>
                        <a:pt x="1044" y="594"/>
                      </a:lnTo>
                      <a:lnTo>
                        <a:pt x="1050" y="588"/>
                      </a:lnTo>
                      <a:lnTo>
                        <a:pt x="1056" y="576"/>
                      </a:lnTo>
                      <a:lnTo>
                        <a:pt x="1056" y="534"/>
                      </a:lnTo>
                      <a:lnTo>
                        <a:pt x="1050" y="528"/>
                      </a:lnTo>
                      <a:lnTo>
                        <a:pt x="1050" y="516"/>
                      </a:lnTo>
                      <a:lnTo>
                        <a:pt x="1062" y="516"/>
                      </a:lnTo>
                      <a:lnTo>
                        <a:pt x="1068" y="510"/>
                      </a:lnTo>
                      <a:lnTo>
                        <a:pt x="1068" y="492"/>
                      </a:lnTo>
                      <a:lnTo>
                        <a:pt x="1086" y="492"/>
                      </a:lnTo>
                      <a:lnTo>
                        <a:pt x="1092" y="486"/>
                      </a:lnTo>
                      <a:lnTo>
                        <a:pt x="1092" y="480"/>
                      </a:lnTo>
                      <a:lnTo>
                        <a:pt x="1098" y="474"/>
                      </a:lnTo>
                      <a:lnTo>
                        <a:pt x="1098" y="462"/>
                      </a:lnTo>
                      <a:lnTo>
                        <a:pt x="1110" y="462"/>
                      </a:lnTo>
                      <a:lnTo>
                        <a:pt x="1128" y="456"/>
                      </a:lnTo>
                      <a:lnTo>
                        <a:pt x="1152" y="444"/>
                      </a:lnTo>
                      <a:lnTo>
                        <a:pt x="1164" y="420"/>
                      </a:lnTo>
                      <a:lnTo>
                        <a:pt x="1164" y="408"/>
                      </a:lnTo>
                      <a:lnTo>
                        <a:pt x="1128" y="384"/>
                      </a:lnTo>
                      <a:lnTo>
                        <a:pt x="1128" y="378"/>
                      </a:lnTo>
                      <a:lnTo>
                        <a:pt x="1122" y="372"/>
                      </a:lnTo>
                      <a:lnTo>
                        <a:pt x="1122" y="360"/>
                      </a:lnTo>
                      <a:lnTo>
                        <a:pt x="1116" y="354"/>
                      </a:lnTo>
                      <a:lnTo>
                        <a:pt x="1092" y="354"/>
                      </a:lnTo>
                      <a:lnTo>
                        <a:pt x="1080" y="342"/>
                      </a:lnTo>
                      <a:lnTo>
                        <a:pt x="1080" y="330"/>
                      </a:lnTo>
                      <a:lnTo>
                        <a:pt x="1074" y="312"/>
                      </a:lnTo>
                      <a:lnTo>
                        <a:pt x="1074" y="294"/>
                      </a:lnTo>
                      <a:lnTo>
                        <a:pt x="1068" y="282"/>
                      </a:lnTo>
                      <a:lnTo>
                        <a:pt x="1068" y="264"/>
                      </a:lnTo>
                      <a:lnTo>
                        <a:pt x="1062" y="264"/>
                      </a:lnTo>
                      <a:lnTo>
                        <a:pt x="1062" y="240"/>
                      </a:lnTo>
                      <a:lnTo>
                        <a:pt x="1056" y="222"/>
                      </a:lnTo>
                      <a:lnTo>
                        <a:pt x="1056" y="180"/>
                      </a:lnTo>
                      <a:lnTo>
                        <a:pt x="1050" y="168"/>
                      </a:lnTo>
                      <a:lnTo>
                        <a:pt x="1068" y="162"/>
                      </a:lnTo>
                      <a:lnTo>
                        <a:pt x="1038" y="132"/>
                      </a:lnTo>
                      <a:lnTo>
                        <a:pt x="1038" y="90"/>
                      </a:lnTo>
                      <a:lnTo>
                        <a:pt x="1032" y="78"/>
                      </a:lnTo>
                      <a:lnTo>
                        <a:pt x="1026" y="72"/>
                      </a:lnTo>
                      <a:lnTo>
                        <a:pt x="1014" y="66"/>
                      </a:lnTo>
                      <a:lnTo>
                        <a:pt x="984" y="36"/>
                      </a:lnTo>
                      <a:lnTo>
                        <a:pt x="972" y="36"/>
                      </a:lnTo>
                      <a:lnTo>
                        <a:pt x="954" y="18"/>
                      </a:lnTo>
                      <a:lnTo>
                        <a:pt x="948" y="0"/>
                      </a:lnTo>
                      <a:lnTo>
                        <a:pt x="924" y="24"/>
                      </a:lnTo>
                      <a:lnTo>
                        <a:pt x="894" y="24"/>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65" name="Somalia" descr="© INSCALE GmbH, 15.06.2010"/>
                <p:cNvSpPr>
                  <a:spLocks/>
                </p:cNvSpPr>
                <p:nvPr/>
              </p:nvSpPr>
              <p:spPr bwMode="auto">
                <a:xfrm>
                  <a:off x="3399" y="2062"/>
                  <a:ext cx="183" cy="283"/>
                </a:xfrm>
                <a:custGeom>
                  <a:avLst/>
                  <a:gdLst>
                    <a:gd name="T0" fmla="*/ 2147483647 w 714"/>
                    <a:gd name="T1" fmla="*/ 2147483647 h 1104"/>
                    <a:gd name="T2" fmla="*/ 2147483647 w 714"/>
                    <a:gd name="T3" fmla="*/ 2147483647 h 1104"/>
                    <a:gd name="T4" fmla="*/ 2147483647 w 714"/>
                    <a:gd name="T5" fmla="*/ 2147483647 h 1104"/>
                    <a:gd name="T6" fmla="*/ 2147483647 w 714"/>
                    <a:gd name="T7" fmla="*/ 2147483647 h 1104"/>
                    <a:gd name="T8" fmla="*/ 2147483647 w 714"/>
                    <a:gd name="T9" fmla="*/ 2147483647 h 1104"/>
                    <a:gd name="T10" fmla="*/ 2147483647 w 714"/>
                    <a:gd name="T11" fmla="*/ 2147483647 h 1104"/>
                    <a:gd name="T12" fmla="*/ 2147483647 w 714"/>
                    <a:gd name="T13" fmla="*/ 2147483647 h 1104"/>
                    <a:gd name="T14" fmla="*/ 2147483647 w 714"/>
                    <a:gd name="T15" fmla="*/ 2147483647 h 1104"/>
                    <a:gd name="T16" fmla="*/ 2147483647 w 714"/>
                    <a:gd name="T17" fmla="*/ 2147483647 h 1104"/>
                    <a:gd name="T18" fmla="*/ 2147483647 w 714"/>
                    <a:gd name="T19" fmla="*/ 2147483647 h 1104"/>
                    <a:gd name="T20" fmla="*/ 2147483647 w 714"/>
                    <a:gd name="T21" fmla="*/ 2147483647 h 1104"/>
                    <a:gd name="T22" fmla="*/ 2147483647 w 714"/>
                    <a:gd name="T23" fmla="*/ 2147483647 h 1104"/>
                    <a:gd name="T24" fmla="*/ 0 w 714"/>
                    <a:gd name="T25" fmla="*/ 2147483647 h 1104"/>
                    <a:gd name="T26" fmla="*/ 2147483647 w 714"/>
                    <a:gd name="T27" fmla="*/ 2147483647 h 1104"/>
                    <a:gd name="T28" fmla="*/ 2147483647 w 714"/>
                    <a:gd name="T29" fmla="*/ 2147483647 h 1104"/>
                    <a:gd name="T30" fmla="*/ 2147483647 w 714"/>
                    <a:gd name="T31" fmla="*/ 2147483647 h 1104"/>
                    <a:gd name="T32" fmla="*/ 2147483647 w 714"/>
                    <a:gd name="T33" fmla="*/ 2147483647 h 1104"/>
                    <a:gd name="T34" fmla="*/ 2147483647 w 714"/>
                    <a:gd name="T35" fmla="*/ 2147483647 h 1104"/>
                    <a:gd name="T36" fmla="*/ 2147483647 w 714"/>
                    <a:gd name="T37" fmla="*/ 2147483647 h 1104"/>
                    <a:gd name="T38" fmla="*/ 2147483647 w 714"/>
                    <a:gd name="T39" fmla="*/ 2147483647 h 1104"/>
                    <a:gd name="T40" fmla="*/ 2147483647 w 714"/>
                    <a:gd name="T41" fmla="*/ 2147483647 h 1104"/>
                    <a:gd name="T42" fmla="*/ 2147483647 w 714"/>
                    <a:gd name="T43" fmla="*/ 2147483647 h 1104"/>
                    <a:gd name="T44" fmla="*/ 2147483647 w 714"/>
                    <a:gd name="T45" fmla="*/ 2147483647 h 1104"/>
                    <a:gd name="T46" fmla="*/ 2147483647 w 714"/>
                    <a:gd name="T47" fmla="*/ 2147483647 h 1104"/>
                    <a:gd name="T48" fmla="*/ 2147483647 w 714"/>
                    <a:gd name="T49" fmla="*/ 2147483647 h 1104"/>
                    <a:gd name="T50" fmla="*/ 2147483647 w 714"/>
                    <a:gd name="T51" fmla="*/ 2147483647 h 1104"/>
                    <a:gd name="T52" fmla="*/ 2147483647 w 714"/>
                    <a:gd name="T53" fmla="*/ 2147483647 h 1104"/>
                    <a:gd name="T54" fmla="*/ 2147483647 w 714"/>
                    <a:gd name="T55" fmla="*/ 2147483647 h 1104"/>
                    <a:gd name="T56" fmla="*/ 2147483647 w 714"/>
                    <a:gd name="T57" fmla="*/ 2147483647 h 1104"/>
                    <a:gd name="T58" fmla="*/ 2147483647 w 714"/>
                    <a:gd name="T59" fmla="*/ 2147483647 h 1104"/>
                    <a:gd name="T60" fmla="*/ 2147483647 w 714"/>
                    <a:gd name="T61" fmla="*/ 2147483647 h 1104"/>
                    <a:gd name="T62" fmla="*/ 2147483647 w 714"/>
                    <a:gd name="T63" fmla="*/ 2147483647 h 1104"/>
                    <a:gd name="T64" fmla="*/ 2147483647 w 714"/>
                    <a:gd name="T65" fmla="*/ 2147483647 h 1104"/>
                    <a:gd name="T66" fmla="*/ 2147483647 w 714"/>
                    <a:gd name="T67" fmla="*/ 2147483647 h 1104"/>
                    <a:gd name="T68" fmla="*/ 2147483647 w 714"/>
                    <a:gd name="T69" fmla="*/ 2147483647 h 1104"/>
                    <a:gd name="T70" fmla="*/ 2147483647 w 714"/>
                    <a:gd name="T71" fmla="*/ 2147483647 h 1104"/>
                    <a:gd name="T72" fmla="*/ 2147483647 w 714"/>
                    <a:gd name="T73" fmla="*/ 2147483647 h 1104"/>
                    <a:gd name="T74" fmla="*/ 2147483647 w 714"/>
                    <a:gd name="T75" fmla="*/ 2147483647 h 1104"/>
                    <a:gd name="T76" fmla="*/ 2147483647 w 714"/>
                    <a:gd name="T77" fmla="*/ 2147483647 h 1104"/>
                    <a:gd name="T78" fmla="*/ 2147483647 w 714"/>
                    <a:gd name="T79" fmla="*/ 2147483647 h 1104"/>
                    <a:gd name="T80" fmla="*/ 2147483647 w 714"/>
                    <a:gd name="T81" fmla="*/ 2147483647 h 1104"/>
                    <a:gd name="T82" fmla="*/ 2147483647 w 714"/>
                    <a:gd name="T83" fmla="*/ 2147483647 h 1104"/>
                    <a:gd name="T84" fmla="*/ 2147483647 w 714"/>
                    <a:gd name="T85" fmla="*/ 2147483647 h 1104"/>
                    <a:gd name="T86" fmla="*/ 2147483647 w 714"/>
                    <a:gd name="T87" fmla="*/ 2147483647 h 110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714"/>
                    <a:gd name="T133" fmla="*/ 0 h 1104"/>
                    <a:gd name="T134" fmla="*/ 714 w 714"/>
                    <a:gd name="T135" fmla="*/ 1104 h 110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714" h="1104">
                      <a:moveTo>
                        <a:pt x="108" y="114"/>
                      </a:moveTo>
                      <a:lnTo>
                        <a:pt x="120" y="126"/>
                      </a:lnTo>
                      <a:lnTo>
                        <a:pt x="120" y="138"/>
                      </a:lnTo>
                      <a:lnTo>
                        <a:pt x="126" y="150"/>
                      </a:lnTo>
                      <a:lnTo>
                        <a:pt x="132" y="156"/>
                      </a:lnTo>
                      <a:lnTo>
                        <a:pt x="138" y="168"/>
                      </a:lnTo>
                      <a:lnTo>
                        <a:pt x="144" y="174"/>
                      </a:lnTo>
                      <a:lnTo>
                        <a:pt x="156" y="198"/>
                      </a:lnTo>
                      <a:lnTo>
                        <a:pt x="162" y="204"/>
                      </a:lnTo>
                      <a:lnTo>
                        <a:pt x="162" y="210"/>
                      </a:lnTo>
                      <a:lnTo>
                        <a:pt x="186" y="210"/>
                      </a:lnTo>
                      <a:lnTo>
                        <a:pt x="192" y="222"/>
                      </a:lnTo>
                      <a:lnTo>
                        <a:pt x="198" y="228"/>
                      </a:lnTo>
                      <a:lnTo>
                        <a:pt x="204" y="240"/>
                      </a:lnTo>
                      <a:lnTo>
                        <a:pt x="240" y="258"/>
                      </a:lnTo>
                      <a:lnTo>
                        <a:pt x="312" y="282"/>
                      </a:lnTo>
                      <a:lnTo>
                        <a:pt x="336" y="288"/>
                      </a:lnTo>
                      <a:lnTo>
                        <a:pt x="348" y="294"/>
                      </a:lnTo>
                      <a:lnTo>
                        <a:pt x="366" y="300"/>
                      </a:lnTo>
                      <a:lnTo>
                        <a:pt x="378" y="312"/>
                      </a:lnTo>
                      <a:lnTo>
                        <a:pt x="414" y="330"/>
                      </a:lnTo>
                      <a:lnTo>
                        <a:pt x="486" y="324"/>
                      </a:lnTo>
                      <a:lnTo>
                        <a:pt x="276" y="570"/>
                      </a:lnTo>
                      <a:lnTo>
                        <a:pt x="192" y="570"/>
                      </a:lnTo>
                      <a:lnTo>
                        <a:pt x="186" y="576"/>
                      </a:lnTo>
                      <a:lnTo>
                        <a:pt x="174" y="576"/>
                      </a:lnTo>
                      <a:lnTo>
                        <a:pt x="162" y="582"/>
                      </a:lnTo>
                      <a:lnTo>
                        <a:pt x="156" y="588"/>
                      </a:lnTo>
                      <a:lnTo>
                        <a:pt x="144" y="594"/>
                      </a:lnTo>
                      <a:lnTo>
                        <a:pt x="144" y="606"/>
                      </a:lnTo>
                      <a:lnTo>
                        <a:pt x="126" y="624"/>
                      </a:lnTo>
                      <a:lnTo>
                        <a:pt x="102" y="624"/>
                      </a:lnTo>
                      <a:lnTo>
                        <a:pt x="90" y="630"/>
                      </a:lnTo>
                      <a:lnTo>
                        <a:pt x="78" y="630"/>
                      </a:lnTo>
                      <a:lnTo>
                        <a:pt x="66" y="642"/>
                      </a:lnTo>
                      <a:lnTo>
                        <a:pt x="66" y="654"/>
                      </a:lnTo>
                      <a:lnTo>
                        <a:pt x="60" y="660"/>
                      </a:lnTo>
                      <a:lnTo>
                        <a:pt x="42" y="696"/>
                      </a:lnTo>
                      <a:lnTo>
                        <a:pt x="0" y="738"/>
                      </a:lnTo>
                      <a:lnTo>
                        <a:pt x="0" y="1038"/>
                      </a:lnTo>
                      <a:lnTo>
                        <a:pt x="42" y="1104"/>
                      </a:lnTo>
                      <a:lnTo>
                        <a:pt x="48" y="1086"/>
                      </a:lnTo>
                      <a:lnTo>
                        <a:pt x="84" y="1032"/>
                      </a:lnTo>
                      <a:lnTo>
                        <a:pt x="96" y="1008"/>
                      </a:lnTo>
                      <a:lnTo>
                        <a:pt x="114" y="996"/>
                      </a:lnTo>
                      <a:lnTo>
                        <a:pt x="144" y="966"/>
                      </a:lnTo>
                      <a:lnTo>
                        <a:pt x="150" y="954"/>
                      </a:lnTo>
                      <a:lnTo>
                        <a:pt x="162" y="936"/>
                      </a:lnTo>
                      <a:lnTo>
                        <a:pt x="192" y="906"/>
                      </a:lnTo>
                      <a:lnTo>
                        <a:pt x="216" y="876"/>
                      </a:lnTo>
                      <a:lnTo>
                        <a:pt x="246" y="846"/>
                      </a:lnTo>
                      <a:lnTo>
                        <a:pt x="264" y="840"/>
                      </a:lnTo>
                      <a:lnTo>
                        <a:pt x="276" y="828"/>
                      </a:lnTo>
                      <a:lnTo>
                        <a:pt x="294" y="816"/>
                      </a:lnTo>
                      <a:lnTo>
                        <a:pt x="318" y="804"/>
                      </a:lnTo>
                      <a:lnTo>
                        <a:pt x="336" y="786"/>
                      </a:lnTo>
                      <a:lnTo>
                        <a:pt x="372" y="756"/>
                      </a:lnTo>
                      <a:lnTo>
                        <a:pt x="420" y="708"/>
                      </a:lnTo>
                      <a:lnTo>
                        <a:pt x="438" y="684"/>
                      </a:lnTo>
                      <a:lnTo>
                        <a:pt x="462" y="654"/>
                      </a:lnTo>
                      <a:lnTo>
                        <a:pt x="492" y="618"/>
                      </a:lnTo>
                      <a:lnTo>
                        <a:pt x="516" y="570"/>
                      </a:lnTo>
                      <a:lnTo>
                        <a:pt x="528" y="540"/>
                      </a:lnTo>
                      <a:lnTo>
                        <a:pt x="546" y="516"/>
                      </a:lnTo>
                      <a:lnTo>
                        <a:pt x="558" y="498"/>
                      </a:lnTo>
                      <a:lnTo>
                        <a:pt x="564" y="492"/>
                      </a:lnTo>
                      <a:lnTo>
                        <a:pt x="570" y="480"/>
                      </a:lnTo>
                      <a:lnTo>
                        <a:pt x="576" y="474"/>
                      </a:lnTo>
                      <a:lnTo>
                        <a:pt x="576" y="450"/>
                      </a:lnTo>
                      <a:lnTo>
                        <a:pt x="582" y="432"/>
                      </a:lnTo>
                      <a:lnTo>
                        <a:pt x="588" y="420"/>
                      </a:lnTo>
                      <a:lnTo>
                        <a:pt x="588" y="402"/>
                      </a:lnTo>
                      <a:lnTo>
                        <a:pt x="594" y="390"/>
                      </a:lnTo>
                      <a:lnTo>
                        <a:pt x="606" y="378"/>
                      </a:lnTo>
                      <a:lnTo>
                        <a:pt x="612" y="366"/>
                      </a:lnTo>
                      <a:lnTo>
                        <a:pt x="624" y="354"/>
                      </a:lnTo>
                      <a:lnTo>
                        <a:pt x="624" y="324"/>
                      </a:lnTo>
                      <a:lnTo>
                        <a:pt x="636" y="318"/>
                      </a:lnTo>
                      <a:lnTo>
                        <a:pt x="642" y="306"/>
                      </a:lnTo>
                      <a:lnTo>
                        <a:pt x="660" y="252"/>
                      </a:lnTo>
                      <a:lnTo>
                        <a:pt x="672" y="252"/>
                      </a:lnTo>
                      <a:lnTo>
                        <a:pt x="672" y="246"/>
                      </a:lnTo>
                      <a:lnTo>
                        <a:pt x="684" y="234"/>
                      </a:lnTo>
                      <a:lnTo>
                        <a:pt x="684" y="138"/>
                      </a:lnTo>
                      <a:lnTo>
                        <a:pt x="708" y="126"/>
                      </a:lnTo>
                      <a:lnTo>
                        <a:pt x="702" y="54"/>
                      </a:lnTo>
                      <a:lnTo>
                        <a:pt x="708" y="42"/>
                      </a:lnTo>
                      <a:lnTo>
                        <a:pt x="708" y="36"/>
                      </a:lnTo>
                      <a:lnTo>
                        <a:pt x="714" y="24"/>
                      </a:lnTo>
                      <a:lnTo>
                        <a:pt x="714" y="12"/>
                      </a:lnTo>
                      <a:lnTo>
                        <a:pt x="690" y="0"/>
                      </a:lnTo>
                      <a:lnTo>
                        <a:pt x="672" y="0"/>
                      </a:lnTo>
                      <a:lnTo>
                        <a:pt x="666" y="12"/>
                      </a:lnTo>
                      <a:lnTo>
                        <a:pt x="654" y="18"/>
                      </a:lnTo>
                      <a:lnTo>
                        <a:pt x="648" y="30"/>
                      </a:lnTo>
                      <a:lnTo>
                        <a:pt x="624" y="42"/>
                      </a:lnTo>
                      <a:lnTo>
                        <a:pt x="612" y="42"/>
                      </a:lnTo>
                      <a:lnTo>
                        <a:pt x="594" y="48"/>
                      </a:lnTo>
                      <a:lnTo>
                        <a:pt x="582" y="54"/>
                      </a:lnTo>
                      <a:lnTo>
                        <a:pt x="564" y="54"/>
                      </a:lnTo>
                      <a:lnTo>
                        <a:pt x="546" y="48"/>
                      </a:lnTo>
                      <a:lnTo>
                        <a:pt x="534" y="42"/>
                      </a:lnTo>
                      <a:lnTo>
                        <a:pt x="516" y="48"/>
                      </a:lnTo>
                      <a:lnTo>
                        <a:pt x="510" y="54"/>
                      </a:lnTo>
                      <a:lnTo>
                        <a:pt x="498" y="60"/>
                      </a:lnTo>
                      <a:lnTo>
                        <a:pt x="492" y="72"/>
                      </a:lnTo>
                      <a:lnTo>
                        <a:pt x="486" y="78"/>
                      </a:lnTo>
                      <a:lnTo>
                        <a:pt x="474" y="78"/>
                      </a:lnTo>
                      <a:lnTo>
                        <a:pt x="462" y="72"/>
                      </a:lnTo>
                      <a:lnTo>
                        <a:pt x="456" y="60"/>
                      </a:lnTo>
                      <a:lnTo>
                        <a:pt x="444" y="60"/>
                      </a:lnTo>
                      <a:lnTo>
                        <a:pt x="438" y="66"/>
                      </a:lnTo>
                      <a:lnTo>
                        <a:pt x="426" y="72"/>
                      </a:lnTo>
                      <a:lnTo>
                        <a:pt x="396" y="102"/>
                      </a:lnTo>
                      <a:lnTo>
                        <a:pt x="384" y="108"/>
                      </a:lnTo>
                      <a:lnTo>
                        <a:pt x="372" y="108"/>
                      </a:lnTo>
                      <a:lnTo>
                        <a:pt x="360" y="102"/>
                      </a:lnTo>
                      <a:lnTo>
                        <a:pt x="354" y="96"/>
                      </a:lnTo>
                      <a:lnTo>
                        <a:pt x="342" y="90"/>
                      </a:lnTo>
                      <a:lnTo>
                        <a:pt x="330" y="90"/>
                      </a:lnTo>
                      <a:lnTo>
                        <a:pt x="306" y="102"/>
                      </a:lnTo>
                      <a:lnTo>
                        <a:pt x="294" y="114"/>
                      </a:lnTo>
                      <a:lnTo>
                        <a:pt x="270" y="126"/>
                      </a:lnTo>
                      <a:lnTo>
                        <a:pt x="210" y="126"/>
                      </a:lnTo>
                      <a:lnTo>
                        <a:pt x="192" y="108"/>
                      </a:lnTo>
                      <a:lnTo>
                        <a:pt x="186" y="96"/>
                      </a:lnTo>
                      <a:lnTo>
                        <a:pt x="174" y="90"/>
                      </a:lnTo>
                      <a:lnTo>
                        <a:pt x="168" y="78"/>
                      </a:lnTo>
                      <a:lnTo>
                        <a:pt x="168" y="66"/>
                      </a:lnTo>
                      <a:lnTo>
                        <a:pt x="156" y="54"/>
                      </a:lnTo>
                      <a:lnTo>
                        <a:pt x="150" y="54"/>
                      </a:lnTo>
                      <a:lnTo>
                        <a:pt x="126" y="78"/>
                      </a:lnTo>
                      <a:lnTo>
                        <a:pt x="108" y="114"/>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66" name="Sierra Leone" descr="© INSCALE GmbH, 15.06.2010"/>
                <p:cNvSpPr>
                  <a:spLocks/>
                </p:cNvSpPr>
                <p:nvPr/>
              </p:nvSpPr>
              <p:spPr bwMode="auto">
                <a:xfrm>
                  <a:off x="2413" y="2102"/>
                  <a:ext cx="53" cy="69"/>
                </a:xfrm>
                <a:custGeom>
                  <a:avLst/>
                  <a:gdLst>
                    <a:gd name="T0" fmla="*/ 2147483647 w 210"/>
                    <a:gd name="T1" fmla="*/ 2147483647 h 270"/>
                    <a:gd name="T2" fmla="*/ 2147483647 w 210"/>
                    <a:gd name="T3" fmla="*/ 2147483647 h 270"/>
                    <a:gd name="T4" fmla="*/ 2147483647 w 210"/>
                    <a:gd name="T5" fmla="*/ 2147483647 h 270"/>
                    <a:gd name="T6" fmla="*/ 2147483647 w 210"/>
                    <a:gd name="T7" fmla="*/ 2147483647 h 270"/>
                    <a:gd name="T8" fmla="*/ 2147483647 w 210"/>
                    <a:gd name="T9" fmla="*/ 2147483647 h 270"/>
                    <a:gd name="T10" fmla="*/ 2147483647 w 210"/>
                    <a:gd name="T11" fmla="*/ 2147483647 h 270"/>
                    <a:gd name="T12" fmla="*/ 2147483647 w 210"/>
                    <a:gd name="T13" fmla="*/ 2147483647 h 270"/>
                    <a:gd name="T14" fmla="*/ 2147483647 w 210"/>
                    <a:gd name="T15" fmla="*/ 2147483647 h 270"/>
                    <a:gd name="T16" fmla="*/ 2147483647 w 210"/>
                    <a:gd name="T17" fmla="*/ 2147483647 h 270"/>
                    <a:gd name="T18" fmla="*/ 2147483647 w 210"/>
                    <a:gd name="T19" fmla="*/ 2147483647 h 270"/>
                    <a:gd name="T20" fmla="*/ 2147483647 w 210"/>
                    <a:gd name="T21" fmla="*/ 2147483647 h 270"/>
                    <a:gd name="T22" fmla="*/ 2147483647 w 210"/>
                    <a:gd name="T23" fmla="*/ 0 h 270"/>
                    <a:gd name="T24" fmla="*/ 2147483647 w 210"/>
                    <a:gd name="T25" fmla="*/ 0 h 270"/>
                    <a:gd name="T26" fmla="*/ 2147483647 w 210"/>
                    <a:gd name="T27" fmla="*/ 2147483647 h 270"/>
                    <a:gd name="T28" fmla="*/ 2147483647 w 210"/>
                    <a:gd name="T29" fmla="*/ 2147483647 h 270"/>
                    <a:gd name="T30" fmla="*/ 2147483647 w 210"/>
                    <a:gd name="T31" fmla="*/ 2147483647 h 270"/>
                    <a:gd name="T32" fmla="*/ 2147483647 w 210"/>
                    <a:gd name="T33" fmla="*/ 2147483647 h 270"/>
                    <a:gd name="T34" fmla="*/ 2147483647 w 210"/>
                    <a:gd name="T35" fmla="*/ 2147483647 h 270"/>
                    <a:gd name="T36" fmla="*/ 2147483647 w 210"/>
                    <a:gd name="T37" fmla="*/ 2147483647 h 270"/>
                    <a:gd name="T38" fmla="*/ 2147483647 w 210"/>
                    <a:gd name="T39" fmla="*/ 2147483647 h 270"/>
                    <a:gd name="T40" fmla="*/ 2147483647 w 210"/>
                    <a:gd name="T41" fmla="*/ 2147483647 h 270"/>
                    <a:gd name="T42" fmla="*/ 2147483647 w 210"/>
                    <a:gd name="T43" fmla="*/ 2147483647 h 270"/>
                    <a:gd name="T44" fmla="*/ 0 w 210"/>
                    <a:gd name="T45" fmla="*/ 2147483647 h 270"/>
                    <a:gd name="T46" fmla="*/ 2147483647 w 210"/>
                    <a:gd name="T47" fmla="*/ 2147483647 h 270"/>
                    <a:gd name="T48" fmla="*/ 2147483647 w 210"/>
                    <a:gd name="T49" fmla="*/ 2147483647 h 270"/>
                    <a:gd name="T50" fmla="*/ 0 w 210"/>
                    <a:gd name="T51" fmla="*/ 2147483647 h 270"/>
                    <a:gd name="T52" fmla="*/ 0 w 210"/>
                    <a:gd name="T53" fmla="*/ 2147483647 h 270"/>
                    <a:gd name="T54" fmla="*/ 2147483647 w 210"/>
                    <a:gd name="T55" fmla="*/ 2147483647 h 270"/>
                    <a:gd name="T56" fmla="*/ 2147483647 w 210"/>
                    <a:gd name="T57" fmla="*/ 2147483647 h 270"/>
                    <a:gd name="T58" fmla="*/ 2147483647 w 210"/>
                    <a:gd name="T59" fmla="*/ 2147483647 h 270"/>
                    <a:gd name="T60" fmla="*/ 2147483647 w 210"/>
                    <a:gd name="T61" fmla="*/ 2147483647 h 270"/>
                    <a:gd name="T62" fmla="*/ 2147483647 w 210"/>
                    <a:gd name="T63" fmla="*/ 2147483647 h 270"/>
                    <a:gd name="T64" fmla="*/ 2147483647 w 210"/>
                    <a:gd name="T65" fmla="*/ 2147483647 h 270"/>
                    <a:gd name="T66" fmla="*/ 2147483647 w 210"/>
                    <a:gd name="T67" fmla="*/ 2147483647 h 270"/>
                    <a:gd name="T68" fmla="*/ 2147483647 w 210"/>
                    <a:gd name="T69" fmla="*/ 2147483647 h 270"/>
                    <a:gd name="T70" fmla="*/ 2147483647 w 210"/>
                    <a:gd name="T71" fmla="*/ 2147483647 h 270"/>
                    <a:gd name="T72" fmla="*/ 2147483647 w 210"/>
                    <a:gd name="T73" fmla="*/ 2147483647 h 270"/>
                    <a:gd name="T74" fmla="*/ 2147483647 w 210"/>
                    <a:gd name="T75" fmla="*/ 2147483647 h 270"/>
                    <a:gd name="T76" fmla="*/ 2147483647 w 210"/>
                    <a:gd name="T77" fmla="*/ 2147483647 h 270"/>
                    <a:gd name="T78" fmla="*/ 2147483647 w 210"/>
                    <a:gd name="T79" fmla="*/ 2147483647 h 270"/>
                    <a:gd name="T80" fmla="*/ 2147483647 w 210"/>
                    <a:gd name="T81" fmla="*/ 2147483647 h 270"/>
                    <a:gd name="T82" fmla="*/ 2147483647 w 210"/>
                    <a:gd name="T83" fmla="*/ 2147483647 h 270"/>
                    <a:gd name="T84" fmla="*/ 2147483647 w 210"/>
                    <a:gd name="T85" fmla="*/ 2147483647 h 270"/>
                    <a:gd name="T86" fmla="*/ 2147483647 w 210"/>
                    <a:gd name="T87" fmla="*/ 2147483647 h 27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10"/>
                    <a:gd name="T133" fmla="*/ 0 h 270"/>
                    <a:gd name="T134" fmla="*/ 210 w 210"/>
                    <a:gd name="T135" fmla="*/ 270 h 27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10" h="270">
                      <a:moveTo>
                        <a:pt x="186" y="180"/>
                      </a:moveTo>
                      <a:lnTo>
                        <a:pt x="186" y="162"/>
                      </a:lnTo>
                      <a:lnTo>
                        <a:pt x="210" y="156"/>
                      </a:lnTo>
                      <a:lnTo>
                        <a:pt x="204" y="132"/>
                      </a:lnTo>
                      <a:lnTo>
                        <a:pt x="174" y="144"/>
                      </a:lnTo>
                      <a:lnTo>
                        <a:pt x="180" y="126"/>
                      </a:lnTo>
                      <a:lnTo>
                        <a:pt x="186" y="120"/>
                      </a:lnTo>
                      <a:lnTo>
                        <a:pt x="192" y="108"/>
                      </a:lnTo>
                      <a:lnTo>
                        <a:pt x="192" y="90"/>
                      </a:lnTo>
                      <a:lnTo>
                        <a:pt x="180" y="78"/>
                      </a:lnTo>
                      <a:lnTo>
                        <a:pt x="180" y="60"/>
                      </a:lnTo>
                      <a:lnTo>
                        <a:pt x="138" y="0"/>
                      </a:lnTo>
                      <a:lnTo>
                        <a:pt x="102" y="0"/>
                      </a:lnTo>
                      <a:lnTo>
                        <a:pt x="96" y="18"/>
                      </a:lnTo>
                      <a:lnTo>
                        <a:pt x="60" y="18"/>
                      </a:lnTo>
                      <a:lnTo>
                        <a:pt x="60" y="24"/>
                      </a:lnTo>
                      <a:lnTo>
                        <a:pt x="54" y="30"/>
                      </a:lnTo>
                      <a:lnTo>
                        <a:pt x="48" y="42"/>
                      </a:lnTo>
                      <a:lnTo>
                        <a:pt x="36" y="54"/>
                      </a:lnTo>
                      <a:lnTo>
                        <a:pt x="30" y="66"/>
                      </a:lnTo>
                      <a:lnTo>
                        <a:pt x="18" y="72"/>
                      </a:lnTo>
                      <a:lnTo>
                        <a:pt x="12" y="78"/>
                      </a:lnTo>
                      <a:lnTo>
                        <a:pt x="0" y="84"/>
                      </a:lnTo>
                      <a:lnTo>
                        <a:pt x="12" y="96"/>
                      </a:lnTo>
                      <a:lnTo>
                        <a:pt x="6" y="102"/>
                      </a:lnTo>
                      <a:lnTo>
                        <a:pt x="0" y="114"/>
                      </a:lnTo>
                      <a:lnTo>
                        <a:pt x="0" y="132"/>
                      </a:lnTo>
                      <a:lnTo>
                        <a:pt x="6" y="138"/>
                      </a:lnTo>
                      <a:lnTo>
                        <a:pt x="18" y="144"/>
                      </a:lnTo>
                      <a:lnTo>
                        <a:pt x="24" y="150"/>
                      </a:lnTo>
                      <a:lnTo>
                        <a:pt x="18" y="180"/>
                      </a:lnTo>
                      <a:lnTo>
                        <a:pt x="42" y="198"/>
                      </a:lnTo>
                      <a:lnTo>
                        <a:pt x="42" y="204"/>
                      </a:lnTo>
                      <a:lnTo>
                        <a:pt x="48" y="210"/>
                      </a:lnTo>
                      <a:lnTo>
                        <a:pt x="54" y="222"/>
                      </a:lnTo>
                      <a:lnTo>
                        <a:pt x="78" y="234"/>
                      </a:lnTo>
                      <a:lnTo>
                        <a:pt x="96" y="234"/>
                      </a:lnTo>
                      <a:lnTo>
                        <a:pt x="126" y="270"/>
                      </a:lnTo>
                      <a:lnTo>
                        <a:pt x="126" y="234"/>
                      </a:lnTo>
                      <a:lnTo>
                        <a:pt x="144" y="216"/>
                      </a:lnTo>
                      <a:lnTo>
                        <a:pt x="156" y="210"/>
                      </a:lnTo>
                      <a:lnTo>
                        <a:pt x="168" y="198"/>
                      </a:lnTo>
                      <a:lnTo>
                        <a:pt x="180" y="192"/>
                      </a:lnTo>
                      <a:lnTo>
                        <a:pt x="186" y="180"/>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67" name="Senegal" descr="© INSCALE GmbH, 15.06.2010"/>
                <p:cNvSpPr>
                  <a:spLocks/>
                </p:cNvSpPr>
                <p:nvPr/>
              </p:nvSpPr>
              <p:spPr bwMode="auto">
                <a:xfrm>
                  <a:off x="2360" y="1963"/>
                  <a:ext cx="106" cy="94"/>
                </a:xfrm>
                <a:custGeom>
                  <a:avLst/>
                  <a:gdLst>
                    <a:gd name="T0" fmla="*/ 2147483647 w 414"/>
                    <a:gd name="T1" fmla="*/ 2147483647 h 366"/>
                    <a:gd name="T2" fmla="*/ 2147483647 w 414"/>
                    <a:gd name="T3" fmla="*/ 2147483647 h 366"/>
                    <a:gd name="T4" fmla="*/ 2147483647 w 414"/>
                    <a:gd name="T5" fmla="*/ 2147483647 h 366"/>
                    <a:gd name="T6" fmla="*/ 2147483647 w 414"/>
                    <a:gd name="T7" fmla="*/ 2147483647 h 366"/>
                    <a:gd name="T8" fmla="*/ 2147483647 w 414"/>
                    <a:gd name="T9" fmla="*/ 2147483647 h 366"/>
                    <a:gd name="T10" fmla="*/ 2147483647 w 414"/>
                    <a:gd name="T11" fmla="*/ 2147483647 h 366"/>
                    <a:gd name="T12" fmla="*/ 2147483647 w 414"/>
                    <a:gd name="T13" fmla="*/ 2147483647 h 366"/>
                    <a:gd name="T14" fmla="*/ 2147483647 w 414"/>
                    <a:gd name="T15" fmla="*/ 2147483647 h 366"/>
                    <a:gd name="T16" fmla="*/ 2147483647 w 414"/>
                    <a:gd name="T17" fmla="*/ 2147483647 h 366"/>
                    <a:gd name="T18" fmla="*/ 2147483647 w 414"/>
                    <a:gd name="T19" fmla="*/ 2147483647 h 366"/>
                    <a:gd name="T20" fmla="*/ 2147483647 w 414"/>
                    <a:gd name="T21" fmla="*/ 2147483647 h 366"/>
                    <a:gd name="T22" fmla="*/ 2147483647 w 414"/>
                    <a:gd name="T23" fmla="*/ 2147483647 h 366"/>
                    <a:gd name="T24" fmla="*/ 2147483647 w 414"/>
                    <a:gd name="T25" fmla="*/ 2147483647 h 366"/>
                    <a:gd name="T26" fmla="*/ 2147483647 w 414"/>
                    <a:gd name="T27" fmla="*/ 2147483647 h 366"/>
                    <a:gd name="T28" fmla="*/ 2147483647 w 414"/>
                    <a:gd name="T29" fmla="*/ 0 h 366"/>
                    <a:gd name="T30" fmla="*/ 2147483647 w 414"/>
                    <a:gd name="T31" fmla="*/ 2147483647 h 366"/>
                    <a:gd name="T32" fmla="*/ 2147483647 w 414"/>
                    <a:gd name="T33" fmla="*/ 2147483647 h 366"/>
                    <a:gd name="T34" fmla="*/ 2147483647 w 414"/>
                    <a:gd name="T35" fmla="*/ 2147483647 h 366"/>
                    <a:gd name="T36" fmla="*/ 2147483647 w 414"/>
                    <a:gd name="T37" fmla="*/ 2147483647 h 366"/>
                    <a:gd name="T38" fmla="*/ 2147483647 w 414"/>
                    <a:gd name="T39" fmla="*/ 2147483647 h 366"/>
                    <a:gd name="T40" fmla="*/ 2147483647 w 414"/>
                    <a:gd name="T41" fmla="*/ 2147483647 h 366"/>
                    <a:gd name="T42" fmla="*/ 0 w 414"/>
                    <a:gd name="T43" fmla="*/ 2147483647 h 366"/>
                    <a:gd name="T44" fmla="*/ 2147483647 w 414"/>
                    <a:gd name="T45" fmla="*/ 2147483647 h 366"/>
                    <a:gd name="T46" fmla="*/ 2147483647 w 414"/>
                    <a:gd name="T47" fmla="*/ 2147483647 h 366"/>
                    <a:gd name="T48" fmla="*/ 2147483647 w 414"/>
                    <a:gd name="T49" fmla="*/ 2147483647 h 366"/>
                    <a:gd name="T50" fmla="*/ 2147483647 w 414"/>
                    <a:gd name="T51" fmla="*/ 2147483647 h 366"/>
                    <a:gd name="T52" fmla="*/ 2147483647 w 414"/>
                    <a:gd name="T53" fmla="*/ 2147483647 h 366"/>
                    <a:gd name="T54" fmla="*/ 2147483647 w 414"/>
                    <a:gd name="T55" fmla="*/ 2147483647 h 366"/>
                    <a:gd name="T56" fmla="*/ 2147483647 w 414"/>
                    <a:gd name="T57" fmla="*/ 2147483647 h 366"/>
                    <a:gd name="T58" fmla="*/ 2147483647 w 414"/>
                    <a:gd name="T59" fmla="*/ 2147483647 h 366"/>
                    <a:gd name="T60" fmla="*/ 2147483647 w 414"/>
                    <a:gd name="T61" fmla="*/ 2147483647 h 366"/>
                    <a:gd name="T62" fmla="*/ 2147483647 w 414"/>
                    <a:gd name="T63" fmla="*/ 2147483647 h 366"/>
                    <a:gd name="T64" fmla="*/ 2147483647 w 414"/>
                    <a:gd name="T65" fmla="*/ 2147483647 h 366"/>
                    <a:gd name="T66" fmla="*/ 2147483647 w 414"/>
                    <a:gd name="T67" fmla="*/ 2147483647 h 366"/>
                    <a:gd name="T68" fmla="*/ 2147483647 w 414"/>
                    <a:gd name="T69" fmla="*/ 2147483647 h 366"/>
                    <a:gd name="T70" fmla="*/ 2147483647 w 414"/>
                    <a:gd name="T71" fmla="*/ 2147483647 h 366"/>
                    <a:gd name="T72" fmla="*/ 2147483647 w 414"/>
                    <a:gd name="T73" fmla="*/ 2147483647 h 366"/>
                    <a:gd name="T74" fmla="*/ 2147483647 w 414"/>
                    <a:gd name="T75" fmla="*/ 2147483647 h 366"/>
                    <a:gd name="T76" fmla="*/ 2147483647 w 414"/>
                    <a:gd name="T77" fmla="*/ 2147483647 h 366"/>
                    <a:gd name="T78" fmla="*/ 2147483647 w 414"/>
                    <a:gd name="T79" fmla="*/ 2147483647 h 366"/>
                    <a:gd name="T80" fmla="*/ 2147483647 w 414"/>
                    <a:gd name="T81" fmla="*/ 2147483647 h 366"/>
                    <a:gd name="T82" fmla="*/ 2147483647 w 414"/>
                    <a:gd name="T83" fmla="*/ 2147483647 h 366"/>
                    <a:gd name="T84" fmla="*/ 2147483647 w 414"/>
                    <a:gd name="T85" fmla="*/ 2147483647 h 366"/>
                    <a:gd name="T86" fmla="*/ 2147483647 w 414"/>
                    <a:gd name="T87" fmla="*/ 2147483647 h 366"/>
                    <a:gd name="T88" fmla="*/ 2147483647 w 414"/>
                    <a:gd name="T89" fmla="*/ 2147483647 h 366"/>
                    <a:gd name="T90" fmla="*/ 2147483647 w 414"/>
                    <a:gd name="T91" fmla="*/ 2147483647 h 366"/>
                    <a:gd name="T92" fmla="*/ 2147483647 w 414"/>
                    <a:gd name="T93" fmla="*/ 2147483647 h 366"/>
                    <a:gd name="T94" fmla="*/ 2147483647 w 414"/>
                    <a:gd name="T95" fmla="*/ 2147483647 h 366"/>
                    <a:gd name="T96" fmla="*/ 2147483647 w 414"/>
                    <a:gd name="T97" fmla="*/ 2147483647 h 366"/>
                    <a:gd name="T98" fmla="*/ 2147483647 w 414"/>
                    <a:gd name="T99" fmla="*/ 2147483647 h 366"/>
                    <a:gd name="T100" fmla="*/ 2147483647 w 414"/>
                    <a:gd name="T101" fmla="*/ 2147483647 h 366"/>
                    <a:gd name="T102" fmla="*/ 2147483647 w 414"/>
                    <a:gd name="T103" fmla="*/ 2147483647 h 366"/>
                    <a:gd name="T104" fmla="*/ 2147483647 w 414"/>
                    <a:gd name="T105" fmla="*/ 2147483647 h 36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414"/>
                    <a:gd name="T160" fmla="*/ 0 h 366"/>
                    <a:gd name="T161" fmla="*/ 414 w 414"/>
                    <a:gd name="T162" fmla="*/ 366 h 36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414" h="366">
                      <a:moveTo>
                        <a:pt x="402" y="270"/>
                      </a:moveTo>
                      <a:lnTo>
                        <a:pt x="396" y="270"/>
                      </a:lnTo>
                      <a:lnTo>
                        <a:pt x="396" y="276"/>
                      </a:lnTo>
                      <a:lnTo>
                        <a:pt x="384" y="276"/>
                      </a:lnTo>
                      <a:lnTo>
                        <a:pt x="378" y="270"/>
                      </a:lnTo>
                      <a:lnTo>
                        <a:pt x="378" y="246"/>
                      </a:lnTo>
                      <a:lnTo>
                        <a:pt x="384" y="240"/>
                      </a:lnTo>
                      <a:lnTo>
                        <a:pt x="384" y="222"/>
                      </a:lnTo>
                      <a:lnTo>
                        <a:pt x="372" y="210"/>
                      </a:lnTo>
                      <a:lnTo>
                        <a:pt x="372" y="204"/>
                      </a:lnTo>
                      <a:lnTo>
                        <a:pt x="360" y="186"/>
                      </a:lnTo>
                      <a:lnTo>
                        <a:pt x="360" y="162"/>
                      </a:lnTo>
                      <a:lnTo>
                        <a:pt x="348" y="138"/>
                      </a:lnTo>
                      <a:lnTo>
                        <a:pt x="318" y="132"/>
                      </a:lnTo>
                      <a:lnTo>
                        <a:pt x="318" y="108"/>
                      </a:lnTo>
                      <a:lnTo>
                        <a:pt x="312" y="102"/>
                      </a:lnTo>
                      <a:lnTo>
                        <a:pt x="294" y="102"/>
                      </a:lnTo>
                      <a:lnTo>
                        <a:pt x="294" y="72"/>
                      </a:lnTo>
                      <a:lnTo>
                        <a:pt x="288" y="60"/>
                      </a:lnTo>
                      <a:lnTo>
                        <a:pt x="288" y="54"/>
                      </a:lnTo>
                      <a:lnTo>
                        <a:pt x="282" y="48"/>
                      </a:lnTo>
                      <a:lnTo>
                        <a:pt x="264" y="48"/>
                      </a:lnTo>
                      <a:lnTo>
                        <a:pt x="252" y="54"/>
                      </a:lnTo>
                      <a:lnTo>
                        <a:pt x="246" y="42"/>
                      </a:lnTo>
                      <a:lnTo>
                        <a:pt x="234" y="30"/>
                      </a:lnTo>
                      <a:lnTo>
                        <a:pt x="228" y="18"/>
                      </a:lnTo>
                      <a:lnTo>
                        <a:pt x="222" y="18"/>
                      </a:lnTo>
                      <a:lnTo>
                        <a:pt x="210" y="12"/>
                      </a:lnTo>
                      <a:lnTo>
                        <a:pt x="186" y="12"/>
                      </a:lnTo>
                      <a:lnTo>
                        <a:pt x="162" y="0"/>
                      </a:lnTo>
                      <a:lnTo>
                        <a:pt x="162" y="18"/>
                      </a:lnTo>
                      <a:lnTo>
                        <a:pt x="132" y="12"/>
                      </a:lnTo>
                      <a:lnTo>
                        <a:pt x="120" y="18"/>
                      </a:lnTo>
                      <a:lnTo>
                        <a:pt x="114" y="18"/>
                      </a:lnTo>
                      <a:lnTo>
                        <a:pt x="108" y="12"/>
                      </a:lnTo>
                      <a:lnTo>
                        <a:pt x="102" y="12"/>
                      </a:lnTo>
                      <a:lnTo>
                        <a:pt x="90" y="18"/>
                      </a:lnTo>
                      <a:lnTo>
                        <a:pt x="84" y="24"/>
                      </a:lnTo>
                      <a:lnTo>
                        <a:pt x="66" y="60"/>
                      </a:lnTo>
                      <a:lnTo>
                        <a:pt x="60" y="66"/>
                      </a:lnTo>
                      <a:lnTo>
                        <a:pt x="60" y="90"/>
                      </a:lnTo>
                      <a:lnTo>
                        <a:pt x="48" y="96"/>
                      </a:lnTo>
                      <a:lnTo>
                        <a:pt x="30" y="132"/>
                      </a:lnTo>
                      <a:lnTo>
                        <a:pt x="0" y="162"/>
                      </a:lnTo>
                      <a:lnTo>
                        <a:pt x="6" y="168"/>
                      </a:lnTo>
                      <a:lnTo>
                        <a:pt x="12" y="168"/>
                      </a:lnTo>
                      <a:lnTo>
                        <a:pt x="18" y="174"/>
                      </a:lnTo>
                      <a:lnTo>
                        <a:pt x="24" y="186"/>
                      </a:lnTo>
                      <a:lnTo>
                        <a:pt x="24" y="204"/>
                      </a:lnTo>
                      <a:lnTo>
                        <a:pt x="42" y="222"/>
                      </a:lnTo>
                      <a:lnTo>
                        <a:pt x="42" y="246"/>
                      </a:lnTo>
                      <a:lnTo>
                        <a:pt x="48" y="252"/>
                      </a:lnTo>
                      <a:lnTo>
                        <a:pt x="126" y="252"/>
                      </a:lnTo>
                      <a:lnTo>
                        <a:pt x="126" y="240"/>
                      </a:lnTo>
                      <a:lnTo>
                        <a:pt x="180" y="240"/>
                      </a:lnTo>
                      <a:lnTo>
                        <a:pt x="180" y="252"/>
                      </a:lnTo>
                      <a:lnTo>
                        <a:pt x="192" y="246"/>
                      </a:lnTo>
                      <a:lnTo>
                        <a:pt x="198" y="252"/>
                      </a:lnTo>
                      <a:lnTo>
                        <a:pt x="204" y="264"/>
                      </a:lnTo>
                      <a:lnTo>
                        <a:pt x="216" y="264"/>
                      </a:lnTo>
                      <a:lnTo>
                        <a:pt x="222" y="258"/>
                      </a:lnTo>
                      <a:lnTo>
                        <a:pt x="246" y="258"/>
                      </a:lnTo>
                      <a:lnTo>
                        <a:pt x="252" y="264"/>
                      </a:lnTo>
                      <a:lnTo>
                        <a:pt x="252" y="270"/>
                      </a:lnTo>
                      <a:lnTo>
                        <a:pt x="246" y="276"/>
                      </a:lnTo>
                      <a:lnTo>
                        <a:pt x="234" y="282"/>
                      </a:lnTo>
                      <a:lnTo>
                        <a:pt x="228" y="288"/>
                      </a:lnTo>
                      <a:lnTo>
                        <a:pt x="204" y="288"/>
                      </a:lnTo>
                      <a:lnTo>
                        <a:pt x="186" y="282"/>
                      </a:lnTo>
                      <a:lnTo>
                        <a:pt x="180" y="270"/>
                      </a:lnTo>
                      <a:lnTo>
                        <a:pt x="168" y="264"/>
                      </a:lnTo>
                      <a:lnTo>
                        <a:pt x="162" y="258"/>
                      </a:lnTo>
                      <a:lnTo>
                        <a:pt x="156" y="264"/>
                      </a:lnTo>
                      <a:lnTo>
                        <a:pt x="150" y="276"/>
                      </a:lnTo>
                      <a:lnTo>
                        <a:pt x="126" y="276"/>
                      </a:lnTo>
                      <a:lnTo>
                        <a:pt x="120" y="282"/>
                      </a:lnTo>
                      <a:lnTo>
                        <a:pt x="108" y="282"/>
                      </a:lnTo>
                      <a:lnTo>
                        <a:pt x="108" y="294"/>
                      </a:lnTo>
                      <a:lnTo>
                        <a:pt x="36" y="294"/>
                      </a:lnTo>
                      <a:lnTo>
                        <a:pt x="36" y="318"/>
                      </a:lnTo>
                      <a:lnTo>
                        <a:pt x="30" y="324"/>
                      </a:lnTo>
                      <a:lnTo>
                        <a:pt x="30" y="336"/>
                      </a:lnTo>
                      <a:lnTo>
                        <a:pt x="36" y="342"/>
                      </a:lnTo>
                      <a:lnTo>
                        <a:pt x="42" y="354"/>
                      </a:lnTo>
                      <a:lnTo>
                        <a:pt x="48" y="360"/>
                      </a:lnTo>
                      <a:lnTo>
                        <a:pt x="60" y="366"/>
                      </a:lnTo>
                      <a:lnTo>
                        <a:pt x="66" y="366"/>
                      </a:lnTo>
                      <a:lnTo>
                        <a:pt x="72" y="360"/>
                      </a:lnTo>
                      <a:lnTo>
                        <a:pt x="78" y="360"/>
                      </a:lnTo>
                      <a:lnTo>
                        <a:pt x="90" y="348"/>
                      </a:lnTo>
                      <a:lnTo>
                        <a:pt x="126" y="348"/>
                      </a:lnTo>
                      <a:lnTo>
                        <a:pt x="156" y="324"/>
                      </a:lnTo>
                      <a:lnTo>
                        <a:pt x="294" y="330"/>
                      </a:lnTo>
                      <a:lnTo>
                        <a:pt x="294" y="336"/>
                      </a:lnTo>
                      <a:lnTo>
                        <a:pt x="300" y="348"/>
                      </a:lnTo>
                      <a:lnTo>
                        <a:pt x="318" y="348"/>
                      </a:lnTo>
                      <a:lnTo>
                        <a:pt x="324" y="342"/>
                      </a:lnTo>
                      <a:lnTo>
                        <a:pt x="330" y="348"/>
                      </a:lnTo>
                      <a:lnTo>
                        <a:pt x="336" y="360"/>
                      </a:lnTo>
                      <a:lnTo>
                        <a:pt x="342" y="366"/>
                      </a:lnTo>
                      <a:lnTo>
                        <a:pt x="354" y="366"/>
                      </a:lnTo>
                      <a:lnTo>
                        <a:pt x="366" y="360"/>
                      </a:lnTo>
                      <a:lnTo>
                        <a:pt x="372" y="354"/>
                      </a:lnTo>
                      <a:lnTo>
                        <a:pt x="414" y="354"/>
                      </a:lnTo>
                      <a:lnTo>
                        <a:pt x="414" y="288"/>
                      </a:lnTo>
                      <a:lnTo>
                        <a:pt x="408" y="276"/>
                      </a:lnTo>
                      <a:lnTo>
                        <a:pt x="402" y="270"/>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68" name="Rwanda" descr="© INSCALE GmbH, 15.06.2010"/>
                <p:cNvSpPr>
                  <a:spLocks/>
                </p:cNvSpPr>
                <p:nvPr/>
              </p:nvSpPr>
              <p:spPr bwMode="auto">
                <a:xfrm>
                  <a:off x="3177" y="2331"/>
                  <a:ext cx="38" cy="38"/>
                </a:xfrm>
                <a:custGeom>
                  <a:avLst/>
                  <a:gdLst>
                    <a:gd name="T0" fmla="*/ 2147483647 w 150"/>
                    <a:gd name="T1" fmla="*/ 2147483647 h 150"/>
                    <a:gd name="T2" fmla="*/ 2147483647 w 150"/>
                    <a:gd name="T3" fmla="*/ 2147483647 h 150"/>
                    <a:gd name="T4" fmla="*/ 2147483647 w 150"/>
                    <a:gd name="T5" fmla="*/ 2147483647 h 150"/>
                    <a:gd name="T6" fmla="*/ 2147483647 w 150"/>
                    <a:gd name="T7" fmla="*/ 2147483647 h 150"/>
                    <a:gd name="T8" fmla="*/ 2147483647 w 150"/>
                    <a:gd name="T9" fmla="*/ 2147483647 h 150"/>
                    <a:gd name="T10" fmla="*/ 2147483647 w 150"/>
                    <a:gd name="T11" fmla="*/ 2147483647 h 150"/>
                    <a:gd name="T12" fmla="*/ 2147483647 w 150"/>
                    <a:gd name="T13" fmla="*/ 2147483647 h 150"/>
                    <a:gd name="T14" fmla="*/ 2147483647 w 150"/>
                    <a:gd name="T15" fmla="*/ 2147483647 h 150"/>
                    <a:gd name="T16" fmla="*/ 2147483647 w 150"/>
                    <a:gd name="T17" fmla="*/ 2147483647 h 150"/>
                    <a:gd name="T18" fmla="*/ 2147483647 w 150"/>
                    <a:gd name="T19" fmla="*/ 2147483647 h 150"/>
                    <a:gd name="T20" fmla="*/ 2147483647 w 150"/>
                    <a:gd name="T21" fmla="*/ 2147483647 h 150"/>
                    <a:gd name="T22" fmla="*/ 2147483647 w 150"/>
                    <a:gd name="T23" fmla="*/ 2147483647 h 150"/>
                    <a:gd name="T24" fmla="*/ 2147483647 w 150"/>
                    <a:gd name="T25" fmla="*/ 2147483647 h 150"/>
                    <a:gd name="T26" fmla="*/ 2147483647 w 150"/>
                    <a:gd name="T27" fmla="*/ 0 h 150"/>
                    <a:gd name="T28" fmla="*/ 2147483647 w 150"/>
                    <a:gd name="T29" fmla="*/ 2147483647 h 150"/>
                    <a:gd name="T30" fmla="*/ 2147483647 w 150"/>
                    <a:gd name="T31" fmla="*/ 2147483647 h 150"/>
                    <a:gd name="T32" fmla="*/ 2147483647 w 150"/>
                    <a:gd name="T33" fmla="*/ 2147483647 h 150"/>
                    <a:gd name="T34" fmla="*/ 2147483647 w 150"/>
                    <a:gd name="T35" fmla="*/ 2147483647 h 150"/>
                    <a:gd name="T36" fmla="*/ 2147483647 w 150"/>
                    <a:gd name="T37" fmla="*/ 2147483647 h 150"/>
                    <a:gd name="T38" fmla="*/ 2147483647 w 150"/>
                    <a:gd name="T39" fmla="*/ 2147483647 h 150"/>
                    <a:gd name="T40" fmla="*/ 2147483647 w 150"/>
                    <a:gd name="T41" fmla="*/ 2147483647 h 150"/>
                    <a:gd name="T42" fmla="*/ 2147483647 w 150"/>
                    <a:gd name="T43" fmla="*/ 2147483647 h 150"/>
                    <a:gd name="T44" fmla="*/ 2147483647 w 150"/>
                    <a:gd name="T45" fmla="*/ 2147483647 h 150"/>
                    <a:gd name="T46" fmla="*/ 2147483647 w 150"/>
                    <a:gd name="T47" fmla="*/ 2147483647 h 150"/>
                    <a:gd name="T48" fmla="*/ 2147483647 w 150"/>
                    <a:gd name="T49" fmla="*/ 2147483647 h 150"/>
                    <a:gd name="T50" fmla="*/ 2147483647 w 150"/>
                    <a:gd name="T51" fmla="*/ 2147483647 h 150"/>
                    <a:gd name="T52" fmla="*/ 2147483647 w 150"/>
                    <a:gd name="T53" fmla="*/ 2147483647 h 150"/>
                    <a:gd name="T54" fmla="*/ 2147483647 w 150"/>
                    <a:gd name="T55" fmla="*/ 2147483647 h 150"/>
                    <a:gd name="T56" fmla="*/ 2147483647 w 150"/>
                    <a:gd name="T57" fmla="*/ 2147483647 h 150"/>
                    <a:gd name="T58" fmla="*/ 2147483647 w 150"/>
                    <a:gd name="T59" fmla="*/ 2147483647 h 150"/>
                    <a:gd name="T60" fmla="*/ 0 w 150"/>
                    <a:gd name="T61" fmla="*/ 2147483647 h 150"/>
                    <a:gd name="T62" fmla="*/ 0 w 150"/>
                    <a:gd name="T63" fmla="*/ 2147483647 h 150"/>
                    <a:gd name="T64" fmla="*/ 2147483647 w 150"/>
                    <a:gd name="T65" fmla="*/ 2147483647 h 150"/>
                    <a:gd name="T66" fmla="*/ 2147483647 w 150"/>
                    <a:gd name="T67" fmla="*/ 2147483647 h 150"/>
                    <a:gd name="T68" fmla="*/ 2147483647 w 150"/>
                    <a:gd name="T69" fmla="*/ 2147483647 h 150"/>
                    <a:gd name="T70" fmla="*/ 2147483647 w 150"/>
                    <a:gd name="T71" fmla="*/ 2147483647 h 150"/>
                    <a:gd name="T72" fmla="*/ 2147483647 w 150"/>
                    <a:gd name="T73" fmla="*/ 2147483647 h 15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0"/>
                    <a:gd name="T112" fmla="*/ 0 h 150"/>
                    <a:gd name="T113" fmla="*/ 150 w 150"/>
                    <a:gd name="T114" fmla="*/ 150 h 15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0" h="150">
                      <a:moveTo>
                        <a:pt x="48" y="150"/>
                      </a:moveTo>
                      <a:lnTo>
                        <a:pt x="54" y="150"/>
                      </a:lnTo>
                      <a:lnTo>
                        <a:pt x="60" y="144"/>
                      </a:lnTo>
                      <a:lnTo>
                        <a:pt x="72" y="138"/>
                      </a:lnTo>
                      <a:lnTo>
                        <a:pt x="78" y="114"/>
                      </a:lnTo>
                      <a:lnTo>
                        <a:pt x="138" y="114"/>
                      </a:lnTo>
                      <a:lnTo>
                        <a:pt x="150" y="102"/>
                      </a:lnTo>
                      <a:lnTo>
                        <a:pt x="150" y="72"/>
                      </a:lnTo>
                      <a:lnTo>
                        <a:pt x="144" y="66"/>
                      </a:lnTo>
                      <a:lnTo>
                        <a:pt x="144" y="48"/>
                      </a:lnTo>
                      <a:lnTo>
                        <a:pt x="138" y="42"/>
                      </a:lnTo>
                      <a:lnTo>
                        <a:pt x="132" y="30"/>
                      </a:lnTo>
                      <a:lnTo>
                        <a:pt x="126" y="24"/>
                      </a:lnTo>
                      <a:lnTo>
                        <a:pt x="132" y="0"/>
                      </a:lnTo>
                      <a:lnTo>
                        <a:pt x="108" y="6"/>
                      </a:lnTo>
                      <a:lnTo>
                        <a:pt x="108" y="12"/>
                      </a:lnTo>
                      <a:lnTo>
                        <a:pt x="102" y="18"/>
                      </a:lnTo>
                      <a:lnTo>
                        <a:pt x="90" y="42"/>
                      </a:lnTo>
                      <a:lnTo>
                        <a:pt x="84" y="42"/>
                      </a:lnTo>
                      <a:lnTo>
                        <a:pt x="72" y="30"/>
                      </a:lnTo>
                      <a:lnTo>
                        <a:pt x="54" y="30"/>
                      </a:lnTo>
                      <a:lnTo>
                        <a:pt x="48" y="36"/>
                      </a:lnTo>
                      <a:lnTo>
                        <a:pt x="24" y="48"/>
                      </a:lnTo>
                      <a:lnTo>
                        <a:pt x="18" y="54"/>
                      </a:lnTo>
                      <a:lnTo>
                        <a:pt x="18" y="60"/>
                      </a:lnTo>
                      <a:lnTo>
                        <a:pt x="24" y="72"/>
                      </a:lnTo>
                      <a:lnTo>
                        <a:pt x="30" y="78"/>
                      </a:lnTo>
                      <a:lnTo>
                        <a:pt x="30" y="90"/>
                      </a:lnTo>
                      <a:lnTo>
                        <a:pt x="18" y="102"/>
                      </a:lnTo>
                      <a:lnTo>
                        <a:pt x="6" y="108"/>
                      </a:lnTo>
                      <a:lnTo>
                        <a:pt x="0" y="120"/>
                      </a:lnTo>
                      <a:lnTo>
                        <a:pt x="0" y="126"/>
                      </a:lnTo>
                      <a:lnTo>
                        <a:pt x="6" y="132"/>
                      </a:lnTo>
                      <a:lnTo>
                        <a:pt x="30" y="132"/>
                      </a:lnTo>
                      <a:lnTo>
                        <a:pt x="36" y="144"/>
                      </a:lnTo>
                      <a:lnTo>
                        <a:pt x="42" y="150"/>
                      </a:lnTo>
                      <a:lnTo>
                        <a:pt x="48" y="150"/>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69" name="Niger" descr="© INSCALE GmbH, 15.06.2010"/>
                <p:cNvSpPr>
                  <a:spLocks/>
                </p:cNvSpPr>
                <p:nvPr/>
              </p:nvSpPr>
              <p:spPr bwMode="auto">
                <a:xfrm>
                  <a:off x="2658" y="1826"/>
                  <a:ext cx="284" cy="241"/>
                </a:xfrm>
                <a:custGeom>
                  <a:avLst/>
                  <a:gdLst>
                    <a:gd name="T0" fmla="*/ 2147483647 w 1110"/>
                    <a:gd name="T1" fmla="*/ 2147483647 h 942"/>
                    <a:gd name="T2" fmla="*/ 2147483647 w 1110"/>
                    <a:gd name="T3" fmla="*/ 2147483647 h 942"/>
                    <a:gd name="T4" fmla="*/ 2147483647 w 1110"/>
                    <a:gd name="T5" fmla="*/ 2147483647 h 942"/>
                    <a:gd name="T6" fmla="*/ 2147483647 w 1110"/>
                    <a:gd name="T7" fmla="*/ 2147483647 h 942"/>
                    <a:gd name="T8" fmla="*/ 2147483647 w 1110"/>
                    <a:gd name="T9" fmla="*/ 2147483647 h 942"/>
                    <a:gd name="T10" fmla="*/ 2147483647 w 1110"/>
                    <a:gd name="T11" fmla="*/ 2147483647 h 942"/>
                    <a:gd name="T12" fmla="*/ 2147483647 w 1110"/>
                    <a:gd name="T13" fmla="*/ 2147483647 h 942"/>
                    <a:gd name="T14" fmla="*/ 2147483647 w 1110"/>
                    <a:gd name="T15" fmla="*/ 2147483647 h 942"/>
                    <a:gd name="T16" fmla="*/ 2147483647 w 1110"/>
                    <a:gd name="T17" fmla="*/ 2147483647 h 942"/>
                    <a:gd name="T18" fmla="*/ 2147483647 w 1110"/>
                    <a:gd name="T19" fmla="*/ 2147483647 h 942"/>
                    <a:gd name="T20" fmla="*/ 2147483647 w 1110"/>
                    <a:gd name="T21" fmla="*/ 2147483647 h 942"/>
                    <a:gd name="T22" fmla="*/ 2147483647 w 1110"/>
                    <a:gd name="T23" fmla="*/ 2147483647 h 942"/>
                    <a:gd name="T24" fmla="*/ 2147483647 w 1110"/>
                    <a:gd name="T25" fmla="*/ 2147483647 h 942"/>
                    <a:gd name="T26" fmla="*/ 2147483647 w 1110"/>
                    <a:gd name="T27" fmla="*/ 2147483647 h 942"/>
                    <a:gd name="T28" fmla="*/ 2147483647 w 1110"/>
                    <a:gd name="T29" fmla="*/ 2147483647 h 942"/>
                    <a:gd name="T30" fmla="*/ 2147483647 w 1110"/>
                    <a:gd name="T31" fmla="*/ 2147483647 h 942"/>
                    <a:gd name="T32" fmla="*/ 2147483647 w 1110"/>
                    <a:gd name="T33" fmla="*/ 2147483647 h 942"/>
                    <a:gd name="T34" fmla="*/ 2147483647 w 1110"/>
                    <a:gd name="T35" fmla="*/ 2147483647 h 942"/>
                    <a:gd name="T36" fmla="*/ 2147483647 w 1110"/>
                    <a:gd name="T37" fmla="*/ 2147483647 h 942"/>
                    <a:gd name="T38" fmla="*/ 2147483647 w 1110"/>
                    <a:gd name="T39" fmla="*/ 2147483647 h 942"/>
                    <a:gd name="T40" fmla="*/ 2147483647 w 1110"/>
                    <a:gd name="T41" fmla="*/ 2147483647 h 942"/>
                    <a:gd name="T42" fmla="*/ 2147483647 w 1110"/>
                    <a:gd name="T43" fmla="*/ 2147483647 h 942"/>
                    <a:gd name="T44" fmla="*/ 2147483647 w 1110"/>
                    <a:gd name="T45" fmla="*/ 2147483647 h 942"/>
                    <a:gd name="T46" fmla="*/ 2147483647 w 1110"/>
                    <a:gd name="T47" fmla="*/ 2147483647 h 942"/>
                    <a:gd name="T48" fmla="*/ 2147483647 w 1110"/>
                    <a:gd name="T49" fmla="*/ 2147483647 h 942"/>
                    <a:gd name="T50" fmla="*/ 2147483647 w 1110"/>
                    <a:gd name="T51" fmla="*/ 2147483647 h 942"/>
                    <a:gd name="T52" fmla="*/ 2147483647 w 1110"/>
                    <a:gd name="T53" fmla="*/ 2147483647 h 942"/>
                    <a:gd name="T54" fmla="*/ 2147483647 w 1110"/>
                    <a:gd name="T55" fmla="*/ 2147483647 h 942"/>
                    <a:gd name="T56" fmla="*/ 2147483647 w 1110"/>
                    <a:gd name="T57" fmla="*/ 2147483647 h 942"/>
                    <a:gd name="T58" fmla="*/ 2147483647 w 1110"/>
                    <a:gd name="T59" fmla="*/ 2147483647 h 942"/>
                    <a:gd name="T60" fmla="*/ 2147483647 w 1110"/>
                    <a:gd name="T61" fmla="*/ 2147483647 h 942"/>
                    <a:gd name="T62" fmla="*/ 2147483647 w 1110"/>
                    <a:gd name="T63" fmla="*/ 2147483647 h 942"/>
                    <a:gd name="T64" fmla="*/ 2147483647 w 1110"/>
                    <a:gd name="T65" fmla="*/ 2147483647 h 942"/>
                    <a:gd name="T66" fmla="*/ 2147483647 w 1110"/>
                    <a:gd name="T67" fmla="*/ 2147483647 h 942"/>
                    <a:gd name="T68" fmla="*/ 2147483647 w 1110"/>
                    <a:gd name="T69" fmla="*/ 2147483647 h 942"/>
                    <a:gd name="T70" fmla="*/ 2147483647 w 1110"/>
                    <a:gd name="T71" fmla="*/ 2147483647 h 942"/>
                    <a:gd name="T72" fmla="*/ 2147483647 w 1110"/>
                    <a:gd name="T73" fmla="*/ 2147483647 h 942"/>
                    <a:gd name="T74" fmla="*/ 2147483647 w 1110"/>
                    <a:gd name="T75" fmla="*/ 2147483647 h 942"/>
                    <a:gd name="T76" fmla="*/ 2147483647 w 1110"/>
                    <a:gd name="T77" fmla="*/ 2147483647 h 942"/>
                    <a:gd name="T78" fmla="*/ 2147483647 w 1110"/>
                    <a:gd name="T79" fmla="*/ 2147483647 h 942"/>
                    <a:gd name="T80" fmla="*/ 2147483647 w 1110"/>
                    <a:gd name="T81" fmla="*/ 2147483647 h 942"/>
                    <a:gd name="T82" fmla="*/ 2147483647 w 1110"/>
                    <a:gd name="T83" fmla="*/ 2147483647 h 942"/>
                    <a:gd name="T84" fmla="*/ 2147483647 w 1110"/>
                    <a:gd name="T85" fmla="*/ 2147483647 h 942"/>
                    <a:gd name="T86" fmla="*/ 2147483647 w 1110"/>
                    <a:gd name="T87" fmla="*/ 2147483647 h 942"/>
                    <a:gd name="T88" fmla="*/ 2147483647 w 1110"/>
                    <a:gd name="T89" fmla="*/ 2147483647 h 942"/>
                    <a:gd name="T90" fmla="*/ 2147483647 w 1110"/>
                    <a:gd name="T91" fmla="*/ 2147483647 h 942"/>
                    <a:gd name="T92" fmla="*/ 2147483647 w 1110"/>
                    <a:gd name="T93" fmla="*/ 2147483647 h 942"/>
                    <a:gd name="T94" fmla="*/ 2147483647 w 1110"/>
                    <a:gd name="T95" fmla="*/ 2147483647 h 942"/>
                    <a:gd name="T96" fmla="*/ 2147483647 w 1110"/>
                    <a:gd name="T97" fmla="*/ 2147483647 h 942"/>
                    <a:gd name="T98" fmla="*/ 0 w 1110"/>
                    <a:gd name="T99" fmla="*/ 2147483647 h 942"/>
                    <a:gd name="T100" fmla="*/ 2147483647 w 1110"/>
                    <a:gd name="T101" fmla="*/ 2147483647 h 94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110"/>
                    <a:gd name="T154" fmla="*/ 0 h 942"/>
                    <a:gd name="T155" fmla="*/ 1110 w 1110"/>
                    <a:gd name="T156" fmla="*/ 942 h 94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110" h="942">
                      <a:moveTo>
                        <a:pt x="54" y="792"/>
                      </a:moveTo>
                      <a:lnTo>
                        <a:pt x="54" y="810"/>
                      </a:lnTo>
                      <a:lnTo>
                        <a:pt x="66" y="810"/>
                      </a:lnTo>
                      <a:lnTo>
                        <a:pt x="48" y="828"/>
                      </a:lnTo>
                      <a:lnTo>
                        <a:pt x="48" y="834"/>
                      </a:lnTo>
                      <a:lnTo>
                        <a:pt x="72" y="858"/>
                      </a:lnTo>
                      <a:lnTo>
                        <a:pt x="84" y="864"/>
                      </a:lnTo>
                      <a:lnTo>
                        <a:pt x="90" y="876"/>
                      </a:lnTo>
                      <a:lnTo>
                        <a:pt x="108" y="876"/>
                      </a:lnTo>
                      <a:lnTo>
                        <a:pt x="120" y="864"/>
                      </a:lnTo>
                      <a:lnTo>
                        <a:pt x="132" y="864"/>
                      </a:lnTo>
                      <a:lnTo>
                        <a:pt x="144" y="876"/>
                      </a:lnTo>
                      <a:lnTo>
                        <a:pt x="150" y="888"/>
                      </a:lnTo>
                      <a:lnTo>
                        <a:pt x="126" y="894"/>
                      </a:lnTo>
                      <a:lnTo>
                        <a:pt x="150" y="930"/>
                      </a:lnTo>
                      <a:lnTo>
                        <a:pt x="150" y="906"/>
                      </a:lnTo>
                      <a:lnTo>
                        <a:pt x="180" y="894"/>
                      </a:lnTo>
                      <a:lnTo>
                        <a:pt x="192" y="906"/>
                      </a:lnTo>
                      <a:lnTo>
                        <a:pt x="198" y="918"/>
                      </a:lnTo>
                      <a:lnTo>
                        <a:pt x="204" y="924"/>
                      </a:lnTo>
                      <a:lnTo>
                        <a:pt x="210" y="924"/>
                      </a:lnTo>
                      <a:lnTo>
                        <a:pt x="216" y="930"/>
                      </a:lnTo>
                      <a:lnTo>
                        <a:pt x="222" y="930"/>
                      </a:lnTo>
                      <a:lnTo>
                        <a:pt x="234" y="936"/>
                      </a:lnTo>
                      <a:lnTo>
                        <a:pt x="240" y="942"/>
                      </a:lnTo>
                      <a:lnTo>
                        <a:pt x="240" y="888"/>
                      </a:lnTo>
                      <a:lnTo>
                        <a:pt x="246" y="888"/>
                      </a:lnTo>
                      <a:lnTo>
                        <a:pt x="252" y="882"/>
                      </a:lnTo>
                      <a:lnTo>
                        <a:pt x="258" y="870"/>
                      </a:lnTo>
                      <a:lnTo>
                        <a:pt x="264" y="864"/>
                      </a:lnTo>
                      <a:lnTo>
                        <a:pt x="270" y="852"/>
                      </a:lnTo>
                      <a:lnTo>
                        <a:pt x="276" y="834"/>
                      </a:lnTo>
                      <a:lnTo>
                        <a:pt x="276" y="810"/>
                      </a:lnTo>
                      <a:lnTo>
                        <a:pt x="300" y="786"/>
                      </a:lnTo>
                      <a:lnTo>
                        <a:pt x="354" y="786"/>
                      </a:lnTo>
                      <a:lnTo>
                        <a:pt x="354" y="780"/>
                      </a:lnTo>
                      <a:lnTo>
                        <a:pt x="360" y="780"/>
                      </a:lnTo>
                      <a:lnTo>
                        <a:pt x="372" y="774"/>
                      </a:lnTo>
                      <a:lnTo>
                        <a:pt x="384" y="774"/>
                      </a:lnTo>
                      <a:lnTo>
                        <a:pt x="396" y="786"/>
                      </a:lnTo>
                      <a:lnTo>
                        <a:pt x="396" y="792"/>
                      </a:lnTo>
                      <a:lnTo>
                        <a:pt x="432" y="792"/>
                      </a:lnTo>
                      <a:lnTo>
                        <a:pt x="456" y="816"/>
                      </a:lnTo>
                      <a:lnTo>
                        <a:pt x="456" y="822"/>
                      </a:lnTo>
                      <a:lnTo>
                        <a:pt x="462" y="828"/>
                      </a:lnTo>
                      <a:lnTo>
                        <a:pt x="462" y="834"/>
                      </a:lnTo>
                      <a:lnTo>
                        <a:pt x="468" y="840"/>
                      </a:lnTo>
                      <a:lnTo>
                        <a:pt x="480" y="846"/>
                      </a:lnTo>
                      <a:lnTo>
                        <a:pt x="486" y="846"/>
                      </a:lnTo>
                      <a:lnTo>
                        <a:pt x="498" y="840"/>
                      </a:lnTo>
                      <a:lnTo>
                        <a:pt x="510" y="828"/>
                      </a:lnTo>
                      <a:lnTo>
                        <a:pt x="534" y="816"/>
                      </a:lnTo>
                      <a:lnTo>
                        <a:pt x="546" y="816"/>
                      </a:lnTo>
                      <a:lnTo>
                        <a:pt x="558" y="822"/>
                      </a:lnTo>
                      <a:lnTo>
                        <a:pt x="564" y="828"/>
                      </a:lnTo>
                      <a:lnTo>
                        <a:pt x="576" y="834"/>
                      </a:lnTo>
                      <a:lnTo>
                        <a:pt x="588" y="846"/>
                      </a:lnTo>
                      <a:lnTo>
                        <a:pt x="612" y="858"/>
                      </a:lnTo>
                      <a:lnTo>
                        <a:pt x="642" y="858"/>
                      </a:lnTo>
                      <a:lnTo>
                        <a:pt x="654" y="864"/>
                      </a:lnTo>
                      <a:lnTo>
                        <a:pt x="660" y="864"/>
                      </a:lnTo>
                      <a:lnTo>
                        <a:pt x="666" y="858"/>
                      </a:lnTo>
                      <a:lnTo>
                        <a:pt x="678" y="834"/>
                      </a:lnTo>
                      <a:lnTo>
                        <a:pt x="690" y="828"/>
                      </a:lnTo>
                      <a:lnTo>
                        <a:pt x="702" y="816"/>
                      </a:lnTo>
                      <a:lnTo>
                        <a:pt x="720" y="810"/>
                      </a:lnTo>
                      <a:lnTo>
                        <a:pt x="774" y="810"/>
                      </a:lnTo>
                      <a:lnTo>
                        <a:pt x="810" y="822"/>
                      </a:lnTo>
                      <a:lnTo>
                        <a:pt x="822" y="828"/>
                      </a:lnTo>
                      <a:lnTo>
                        <a:pt x="828" y="834"/>
                      </a:lnTo>
                      <a:lnTo>
                        <a:pt x="858" y="834"/>
                      </a:lnTo>
                      <a:lnTo>
                        <a:pt x="870" y="828"/>
                      </a:lnTo>
                      <a:lnTo>
                        <a:pt x="876" y="822"/>
                      </a:lnTo>
                      <a:lnTo>
                        <a:pt x="888" y="816"/>
                      </a:lnTo>
                      <a:lnTo>
                        <a:pt x="894" y="810"/>
                      </a:lnTo>
                      <a:lnTo>
                        <a:pt x="918" y="810"/>
                      </a:lnTo>
                      <a:lnTo>
                        <a:pt x="918" y="804"/>
                      </a:lnTo>
                      <a:lnTo>
                        <a:pt x="924" y="798"/>
                      </a:lnTo>
                      <a:lnTo>
                        <a:pt x="924" y="792"/>
                      </a:lnTo>
                      <a:lnTo>
                        <a:pt x="930" y="786"/>
                      </a:lnTo>
                      <a:lnTo>
                        <a:pt x="936" y="786"/>
                      </a:lnTo>
                      <a:lnTo>
                        <a:pt x="930" y="726"/>
                      </a:lnTo>
                      <a:lnTo>
                        <a:pt x="948" y="720"/>
                      </a:lnTo>
                      <a:lnTo>
                        <a:pt x="948" y="714"/>
                      </a:lnTo>
                      <a:lnTo>
                        <a:pt x="954" y="708"/>
                      </a:lnTo>
                      <a:lnTo>
                        <a:pt x="954" y="696"/>
                      </a:lnTo>
                      <a:lnTo>
                        <a:pt x="960" y="678"/>
                      </a:lnTo>
                      <a:lnTo>
                        <a:pt x="966" y="666"/>
                      </a:lnTo>
                      <a:lnTo>
                        <a:pt x="978" y="648"/>
                      </a:lnTo>
                      <a:lnTo>
                        <a:pt x="984" y="636"/>
                      </a:lnTo>
                      <a:lnTo>
                        <a:pt x="1002" y="618"/>
                      </a:lnTo>
                      <a:lnTo>
                        <a:pt x="1026" y="588"/>
                      </a:lnTo>
                      <a:lnTo>
                        <a:pt x="1050" y="564"/>
                      </a:lnTo>
                      <a:lnTo>
                        <a:pt x="1068" y="540"/>
                      </a:lnTo>
                      <a:lnTo>
                        <a:pt x="1074" y="534"/>
                      </a:lnTo>
                      <a:lnTo>
                        <a:pt x="1092" y="288"/>
                      </a:lnTo>
                      <a:lnTo>
                        <a:pt x="1110" y="252"/>
                      </a:lnTo>
                      <a:lnTo>
                        <a:pt x="1080" y="216"/>
                      </a:lnTo>
                      <a:lnTo>
                        <a:pt x="1074" y="192"/>
                      </a:lnTo>
                      <a:lnTo>
                        <a:pt x="1044" y="156"/>
                      </a:lnTo>
                      <a:lnTo>
                        <a:pt x="1056" y="108"/>
                      </a:lnTo>
                      <a:lnTo>
                        <a:pt x="1038" y="42"/>
                      </a:lnTo>
                      <a:lnTo>
                        <a:pt x="1020" y="48"/>
                      </a:lnTo>
                      <a:lnTo>
                        <a:pt x="1002" y="60"/>
                      </a:lnTo>
                      <a:lnTo>
                        <a:pt x="990" y="66"/>
                      </a:lnTo>
                      <a:lnTo>
                        <a:pt x="984" y="66"/>
                      </a:lnTo>
                      <a:lnTo>
                        <a:pt x="978" y="60"/>
                      </a:lnTo>
                      <a:lnTo>
                        <a:pt x="966" y="54"/>
                      </a:lnTo>
                      <a:lnTo>
                        <a:pt x="960" y="42"/>
                      </a:lnTo>
                      <a:lnTo>
                        <a:pt x="954" y="36"/>
                      </a:lnTo>
                      <a:lnTo>
                        <a:pt x="942" y="30"/>
                      </a:lnTo>
                      <a:lnTo>
                        <a:pt x="936" y="24"/>
                      </a:lnTo>
                      <a:lnTo>
                        <a:pt x="930" y="24"/>
                      </a:lnTo>
                      <a:lnTo>
                        <a:pt x="918" y="18"/>
                      </a:lnTo>
                      <a:lnTo>
                        <a:pt x="900" y="12"/>
                      </a:lnTo>
                      <a:lnTo>
                        <a:pt x="888" y="12"/>
                      </a:lnTo>
                      <a:lnTo>
                        <a:pt x="876" y="6"/>
                      </a:lnTo>
                      <a:lnTo>
                        <a:pt x="864" y="6"/>
                      </a:lnTo>
                      <a:lnTo>
                        <a:pt x="828" y="0"/>
                      </a:lnTo>
                      <a:lnTo>
                        <a:pt x="816" y="6"/>
                      </a:lnTo>
                      <a:lnTo>
                        <a:pt x="786" y="30"/>
                      </a:lnTo>
                      <a:lnTo>
                        <a:pt x="738" y="66"/>
                      </a:lnTo>
                      <a:lnTo>
                        <a:pt x="684" y="102"/>
                      </a:lnTo>
                      <a:lnTo>
                        <a:pt x="624" y="144"/>
                      </a:lnTo>
                      <a:lnTo>
                        <a:pt x="576" y="180"/>
                      </a:lnTo>
                      <a:lnTo>
                        <a:pt x="534" y="210"/>
                      </a:lnTo>
                      <a:lnTo>
                        <a:pt x="510" y="222"/>
                      </a:lnTo>
                      <a:lnTo>
                        <a:pt x="480" y="246"/>
                      </a:lnTo>
                      <a:lnTo>
                        <a:pt x="450" y="282"/>
                      </a:lnTo>
                      <a:lnTo>
                        <a:pt x="414" y="312"/>
                      </a:lnTo>
                      <a:lnTo>
                        <a:pt x="390" y="330"/>
                      </a:lnTo>
                      <a:lnTo>
                        <a:pt x="366" y="336"/>
                      </a:lnTo>
                      <a:lnTo>
                        <a:pt x="324" y="342"/>
                      </a:lnTo>
                      <a:lnTo>
                        <a:pt x="282" y="354"/>
                      </a:lnTo>
                      <a:lnTo>
                        <a:pt x="282" y="558"/>
                      </a:lnTo>
                      <a:lnTo>
                        <a:pt x="264" y="582"/>
                      </a:lnTo>
                      <a:lnTo>
                        <a:pt x="264" y="594"/>
                      </a:lnTo>
                      <a:lnTo>
                        <a:pt x="258" y="606"/>
                      </a:lnTo>
                      <a:lnTo>
                        <a:pt x="258" y="624"/>
                      </a:lnTo>
                      <a:lnTo>
                        <a:pt x="252" y="636"/>
                      </a:lnTo>
                      <a:lnTo>
                        <a:pt x="240" y="642"/>
                      </a:lnTo>
                      <a:lnTo>
                        <a:pt x="222" y="648"/>
                      </a:lnTo>
                      <a:lnTo>
                        <a:pt x="198" y="648"/>
                      </a:lnTo>
                      <a:lnTo>
                        <a:pt x="186" y="654"/>
                      </a:lnTo>
                      <a:lnTo>
                        <a:pt x="138" y="648"/>
                      </a:lnTo>
                      <a:lnTo>
                        <a:pt x="138" y="666"/>
                      </a:lnTo>
                      <a:lnTo>
                        <a:pt x="72" y="660"/>
                      </a:lnTo>
                      <a:lnTo>
                        <a:pt x="48" y="678"/>
                      </a:lnTo>
                      <a:lnTo>
                        <a:pt x="0" y="690"/>
                      </a:lnTo>
                      <a:lnTo>
                        <a:pt x="0" y="726"/>
                      </a:lnTo>
                      <a:lnTo>
                        <a:pt x="6" y="738"/>
                      </a:lnTo>
                      <a:lnTo>
                        <a:pt x="6" y="762"/>
                      </a:lnTo>
                      <a:lnTo>
                        <a:pt x="18" y="786"/>
                      </a:lnTo>
                      <a:lnTo>
                        <a:pt x="30" y="792"/>
                      </a:lnTo>
                      <a:lnTo>
                        <a:pt x="54" y="792"/>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70" name="Namibia" descr="© INSCALE GmbH, 15.06.2010"/>
                <p:cNvSpPr>
                  <a:spLocks/>
                </p:cNvSpPr>
                <p:nvPr/>
              </p:nvSpPr>
              <p:spPr bwMode="auto">
                <a:xfrm>
                  <a:off x="2864" y="2659"/>
                  <a:ext cx="244" cy="249"/>
                </a:xfrm>
                <a:custGeom>
                  <a:avLst/>
                  <a:gdLst>
                    <a:gd name="T0" fmla="*/ 2147483647 w 954"/>
                    <a:gd name="T1" fmla="*/ 2147483647 h 972"/>
                    <a:gd name="T2" fmla="*/ 2147483647 w 954"/>
                    <a:gd name="T3" fmla="*/ 2147483647 h 972"/>
                    <a:gd name="T4" fmla="*/ 2147483647 w 954"/>
                    <a:gd name="T5" fmla="*/ 2147483647 h 972"/>
                    <a:gd name="T6" fmla="*/ 2147483647 w 954"/>
                    <a:gd name="T7" fmla="*/ 2147483647 h 972"/>
                    <a:gd name="T8" fmla="*/ 2147483647 w 954"/>
                    <a:gd name="T9" fmla="*/ 2147483647 h 972"/>
                    <a:gd name="T10" fmla="*/ 2147483647 w 954"/>
                    <a:gd name="T11" fmla="*/ 2147483647 h 972"/>
                    <a:gd name="T12" fmla="*/ 2147483647 w 954"/>
                    <a:gd name="T13" fmla="*/ 2147483647 h 972"/>
                    <a:gd name="T14" fmla="*/ 2147483647 w 954"/>
                    <a:gd name="T15" fmla="*/ 2147483647 h 972"/>
                    <a:gd name="T16" fmla="*/ 2147483647 w 954"/>
                    <a:gd name="T17" fmla="*/ 2147483647 h 972"/>
                    <a:gd name="T18" fmla="*/ 2147483647 w 954"/>
                    <a:gd name="T19" fmla="*/ 2147483647 h 972"/>
                    <a:gd name="T20" fmla="*/ 2147483647 w 954"/>
                    <a:gd name="T21" fmla="*/ 2147483647 h 972"/>
                    <a:gd name="T22" fmla="*/ 2147483647 w 954"/>
                    <a:gd name="T23" fmla="*/ 2147483647 h 972"/>
                    <a:gd name="T24" fmla="*/ 2147483647 w 954"/>
                    <a:gd name="T25" fmla="*/ 2147483647 h 972"/>
                    <a:gd name="T26" fmla="*/ 2147483647 w 954"/>
                    <a:gd name="T27" fmla="*/ 2147483647 h 972"/>
                    <a:gd name="T28" fmla="*/ 2147483647 w 954"/>
                    <a:gd name="T29" fmla="*/ 2147483647 h 972"/>
                    <a:gd name="T30" fmla="*/ 2147483647 w 954"/>
                    <a:gd name="T31" fmla="*/ 2147483647 h 972"/>
                    <a:gd name="T32" fmla="*/ 2147483647 w 954"/>
                    <a:gd name="T33" fmla="*/ 2147483647 h 972"/>
                    <a:gd name="T34" fmla="*/ 2147483647 w 954"/>
                    <a:gd name="T35" fmla="*/ 2147483647 h 972"/>
                    <a:gd name="T36" fmla="*/ 2147483647 w 954"/>
                    <a:gd name="T37" fmla="*/ 2147483647 h 972"/>
                    <a:gd name="T38" fmla="*/ 2147483647 w 954"/>
                    <a:gd name="T39" fmla="*/ 2147483647 h 972"/>
                    <a:gd name="T40" fmla="*/ 2147483647 w 954"/>
                    <a:gd name="T41" fmla="*/ 2147483647 h 972"/>
                    <a:gd name="T42" fmla="*/ 2147483647 w 954"/>
                    <a:gd name="T43" fmla="*/ 2147483647 h 972"/>
                    <a:gd name="T44" fmla="*/ 2147483647 w 954"/>
                    <a:gd name="T45" fmla="*/ 2147483647 h 972"/>
                    <a:gd name="T46" fmla="*/ 2147483647 w 954"/>
                    <a:gd name="T47" fmla="*/ 2147483647 h 972"/>
                    <a:gd name="T48" fmla="*/ 2147483647 w 954"/>
                    <a:gd name="T49" fmla="*/ 2147483647 h 972"/>
                    <a:gd name="T50" fmla="*/ 2147483647 w 954"/>
                    <a:gd name="T51" fmla="*/ 2147483647 h 972"/>
                    <a:gd name="T52" fmla="*/ 2147483647 w 954"/>
                    <a:gd name="T53" fmla="*/ 2147483647 h 972"/>
                    <a:gd name="T54" fmla="*/ 2147483647 w 954"/>
                    <a:gd name="T55" fmla="*/ 2147483647 h 972"/>
                    <a:gd name="T56" fmla="*/ 2147483647 w 954"/>
                    <a:gd name="T57" fmla="*/ 2147483647 h 972"/>
                    <a:gd name="T58" fmla="*/ 2147483647 w 954"/>
                    <a:gd name="T59" fmla="*/ 2147483647 h 972"/>
                    <a:gd name="T60" fmla="*/ 2147483647 w 954"/>
                    <a:gd name="T61" fmla="*/ 2147483647 h 972"/>
                    <a:gd name="T62" fmla="*/ 2147483647 w 954"/>
                    <a:gd name="T63" fmla="*/ 2147483647 h 972"/>
                    <a:gd name="T64" fmla="*/ 2147483647 w 954"/>
                    <a:gd name="T65" fmla="*/ 2147483647 h 972"/>
                    <a:gd name="T66" fmla="*/ 2147483647 w 954"/>
                    <a:gd name="T67" fmla="*/ 0 h 972"/>
                    <a:gd name="T68" fmla="*/ 2147483647 w 954"/>
                    <a:gd name="T69" fmla="*/ 2147483647 h 972"/>
                    <a:gd name="T70" fmla="*/ 2147483647 w 954"/>
                    <a:gd name="T71" fmla="*/ 2147483647 h 972"/>
                    <a:gd name="T72" fmla="*/ 0 w 954"/>
                    <a:gd name="T73" fmla="*/ 2147483647 h 972"/>
                    <a:gd name="T74" fmla="*/ 2147483647 w 954"/>
                    <a:gd name="T75" fmla="*/ 2147483647 h 972"/>
                    <a:gd name="T76" fmla="*/ 2147483647 w 954"/>
                    <a:gd name="T77" fmla="*/ 2147483647 h 972"/>
                    <a:gd name="T78" fmla="*/ 2147483647 w 954"/>
                    <a:gd name="T79" fmla="*/ 2147483647 h 972"/>
                    <a:gd name="T80" fmla="*/ 2147483647 w 954"/>
                    <a:gd name="T81" fmla="*/ 2147483647 h 972"/>
                    <a:gd name="T82" fmla="*/ 2147483647 w 954"/>
                    <a:gd name="T83" fmla="*/ 2147483647 h 972"/>
                    <a:gd name="T84" fmla="*/ 2147483647 w 954"/>
                    <a:gd name="T85" fmla="*/ 2147483647 h 972"/>
                    <a:gd name="T86" fmla="*/ 2147483647 w 954"/>
                    <a:gd name="T87" fmla="*/ 2147483647 h 972"/>
                    <a:gd name="T88" fmla="*/ 2147483647 w 954"/>
                    <a:gd name="T89" fmla="*/ 2147483647 h 972"/>
                    <a:gd name="T90" fmla="*/ 2147483647 w 954"/>
                    <a:gd name="T91" fmla="*/ 2147483647 h 972"/>
                    <a:gd name="T92" fmla="*/ 2147483647 w 954"/>
                    <a:gd name="T93" fmla="*/ 2147483647 h 972"/>
                    <a:gd name="T94" fmla="*/ 2147483647 w 954"/>
                    <a:gd name="T95" fmla="*/ 2147483647 h 972"/>
                    <a:gd name="T96" fmla="*/ 2147483647 w 954"/>
                    <a:gd name="T97" fmla="*/ 2147483647 h 972"/>
                    <a:gd name="T98" fmla="*/ 2147483647 w 954"/>
                    <a:gd name="T99" fmla="*/ 2147483647 h 972"/>
                    <a:gd name="T100" fmla="*/ 2147483647 w 954"/>
                    <a:gd name="T101" fmla="*/ 2147483647 h 972"/>
                    <a:gd name="T102" fmla="*/ 2147483647 w 954"/>
                    <a:gd name="T103" fmla="*/ 2147483647 h 972"/>
                    <a:gd name="T104" fmla="*/ 2147483647 w 954"/>
                    <a:gd name="T105" fmla="*/ 2147483647 h 972"/>
                    <a:gd name="T106" fmla="*/ 2147483647 w 954"/>
                    <a:gd name="T107" fmla="*/ 2147483647 h 972"/>
                    <a:gd name="T108" fmla="*/ 2147483647 w 954"/>
                    <a:gd name="T109" fmla="*/ 2147483647 h 972"/>
                    <a:gd name="T110" fmla="*/ 2147483647 w 954"/>
                    <a:gd name="T111" fmla="*/ 2147483647 h 972"/>
                    <a:gd name="T112" fmla="*/ 2147483647 w 954"/>
                    <a:gd name="T113" fmla="*/ 2147483647 h 972"/>
                    <a:gd name="T114" fmla="*/ 2147483647 w 954"/>
                    <a:gd name="T115" fmla="*/ 2147483647 h 972"/>
                    <a:gd name="T116" fmla="*/ 2147483647 w 954"/>
                    <a:gd name="T117" fmla="*/ 2147483647 h 972"/>
                    <a:gd name="T118" fmla="*/ 2147483647 w 954"/>
                    <a:gd name="T119" fmla="*/ 2147483647 h 97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54"/>
                    <a:gd name="T181" fmla="*/ 0 h 972"/>
                    <a:gd name="T182" fmla="*/ 954 w 954"/>
                    <a:gd name="T183" fmla="*/ 972 h 97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54" h="972">
                      <a:moveTo>
                        <a:pt x="366" y="894"/>
                      </a:moveTo>
                      <a:lnTo>
                        <a:pt x="372" y="894"/>
                      </a:lnTo>
                      <a:lnTo>
                        <a:pt x="390" y="912"/>
                      </a:lnTo>
                      <a:lnTo>
                        <a:pt x="390" y="936"/>
                      </a:lnTo>
                      <a:lnTo>
                        <a:pt x="396" y="948"/>
                      </a:lnTo>
                      <a:lnTo>
                        <a:pt x="402" y="954"/>
                      </a:lnTo>
                      <a:lnTo>
                        <a:pt x="426" y="954"/>
                      </a:lnTo>
                      <a:lnTo>
                        <a:pt x="432" y="960"/>
                      </a:lnTo>
                      <a:lnTo>
                        <a:pt x="432" y="966"/>
                      </a:lnTo>
                      <a:lnTo>
                        <a:pt x="438" y="972"/>
                      </a:lnTo>
                      <a:lnTo>
                        <a:pt x="462" y="972"/>
                      </a:lnTo>
                      <a:lnTo>
                        <a:pt x="474" y="960"/>
                      </a:lnTo>
                      <a:lnTo>
                        <a:pt x="486" y="960"/>
                      </a:lnTo>
                      <a:lnTo>
                        <a:pt x="498" y="972"/>
                      </a:lnTo>
                      <a:lnTo>
                        <a:pt x="522" y="972"/>
                      </a:lnTo>
                      <a:lnTo>
                        <a:pt x="522" y="948"/>
                      </a:lnTo>
                      <a:lnTo>
                        <a:pt x="534" y="948"/>
                      </a:lnTo>
                      <a:lnTo>
                        <a:pt x="534" y="942"/>
                      </a:lnTo>
                      <a:lnTo>
                        <a:pt x="540" y="936"/>
                      </a:lnTo>
                      <a:lnTo>
                        <a:pt x="552" y="930"/>
                      </a:lnTo>
                      <a:lnTo>
                        <a:pt x="570" y="930"/>
                      </a:lnTo>
                      <a:lnTo>
                        <a:pt x="582" y="414"/>
                      </a:lnTo>
                      <a:lnTo>
                        <a:pt x="654" y="414"/>
                      </a:lnTo>
                      <a:lnTo>
                        <a:pt x="648" y="288"/>
                      </a:lnTo>
                      <a:lnTo>
                        <a:pt x="654" y="282"/>
                      </a:lnTo>
                      <a:lnTo>
                        <a:pt x="654" y="108"/>
                      </a:lnTo>
                      <a:lnTo>
                        <a:pt x="690" y="108"/>
                      </a:lnTo>
                      <a:lnTo>
                        <a:pt x="708" y="102"/>
                      </a:lnTo>
                      <a:lnTo>
                        <a:pt x="744" y="102"/>
                      </a:lnTo>
                      <a:lnTo>
                        <a:pt x="792" y="90"/>
                      </a:lnTo>
                      <a:lnTo>
                        <a:pt x="804" y="84"/>
                      </a:lnTo>
                      <a:lnTo>
                        <a:pt x="822" y="84"/>
                      </a:lnTo>
                      <a:lnTo>
                        <a:pt x="828" y="90"/>
                      </a:lnTo>
                      <a:lnTo>
                        <a:pt x="828" y="108"/>
                      </a:lnTo>
                      <a:lnTo>
                        <a:pt x="834" y="108"/>
                      </a:lnTo>
                      <a:lnTo>
                        <a:pt x="834" y="126"/>
                      </a:lnTo>
                      <a:lnTo>
                        <a:pt x="840" y="126"/>
                      </a:lnTo>
                      <a:lnTo>
                        <a:pt x="882" y="84"/>
                      </a:lnTo>
                      <a:lnTo>
                        <a:pt x="906" y="84"/>
                      </a:lnTo>
                      <a:lnTo>
                        <a:pt x="918" y="72"/>
                      </a:lnTo>
                      <a:lnTo>
                        <a:pt x="954" y="66"/>
                      </a:lnTo>
                      <a:lnTo>
                        <a:pt x="936" y="48"/>
                      </a:lnTo>
                      <a:lnTo>
                        <a:pt x="906" y="54"/>
                      </a:lnTo>
                      <a:lnTo>
                        <a:pt x="906" y="48"/>
                      </a:lnTo>
                      <a:lnTo>
                        <a:pt x="900" y="42"/>
                      </a:lnTo>
                      <a:lnTo>
                        <a:pt x="882" y="42"/>
                      </a:lnTo>
                      <a:lnTo>
                        <a:pt x="876" y="48"/>
                      </a:lnTo>
                      <a:lnTo>
                        <a:pt x="870" y="48"/>
                      </a:lnTo>
                      <a:lnTo>
                        <a:pt x="846" y="60"/>
                      </a:lnTo>
                      <a:lnTo>
                        <a:pt x="828" y="54"/>
                      </a:lnTo>
                      <a:lnTo>
                        <a:pt x="816" y="60"/>
                      </a:lnTo>
                      <a:lnTo>
                        <a:pt x="780" y="72"/>
                      </a:lnTo>
                      <a:lnTo>
                        <a:pt x="732" y="78"/>
                      </a:lnTo>
                      <a:lnTo>
                        <a:pt x="696" y="84"/>
                      </a:lnTo>
                      <a:lnTo>
                        <a:pt x="624" y="84"/>
                      </a:lnTo>
                      <a:lnTo>
                        <a:pt x="618" y="72"/>
                      </a:lnTo>
                      <a:lnTo>
                        <a:pt x="546" y="78"/>
                      </a:lnTo>
                      <a:lnTo>
                        <a:pt x="540" y="66"/>
                      </a:lnTo>
                      <a:lnTo>
                        <a:pt x="504" y="66"/>
                      </a:lnTo>
                      <a:lnTo>
                        <a:pt x="480" y="42"/>
                      </a:lnTo>
                      <a:lnTo>
                        <a:pt x="480" y="36"/>
                      </a:lnTo>
                      <a:lnTo>
                        <a:pt x="174" y="36"/>
                      </a:lnTo>
                      <a:lnTo>
                        <a:pt x="168" y="30"/>
                      </a:lnTo>
                      <a:lnTo>
                        <a:pt x="156" y="30"/>
                      </a:lnTo>
                      <a:lnTo>
                        <a:pt x="132" y="18"/>
                      </a:lnTo>
                      <a:lnTo>
                        <a:pt x="126" y="6"/>
                      </a:lnTo>
                      <a:lnTo>
                        <a:pt x="120" y="0"/>
                      </a:lnTo>
                      <a:lnTo>
                        <a:pt x="90" y="0"/>
                      </a:lnTo>
                      <a:lnTo>
                        <a:pt x="90" y="6"/>
                      </a:lnTo>
                      <a:lnTo>
                        <a:pt x="72" y="24"/>
                      </a:lnTo>
                      <a:lnTo>
                        <a:pt x="42" y="24"/>
                      </a:lnTo>
                      <a:lnTo>
                        <a:pt x="36" y="18"/>
                      </a:lnTo>
                      <a:lnTo>
                        <a:pt x="18" y="24"/>
                      </a:lnTo>
                      <a:lnTo>
                        <a:pt x="0" y="24"/>
                      </a:lnTo>
                      <a:lnTo>
                        <a:pt x="6" y="96"/>
                      </a:lnTo>
                      <a:lnTo>
                        <a:pt x="12" y="108"/>
                      </a:lnTo>
                      <a:lnTo>
                        <a:pt x="30" y="126"/>
                      </a:lnTo>
                      <a:lnTo>
                        <a:pt x="36" y="138"/>
                      </a:lnTo>
                      <a:lnTo>
                        <a:pt x="54" y="162"/>
                      </a:lnTo>
                      <a:lnTo>
                        <a:pt x="72" y="192"/>
                      </a:lnTo>
                      <a:lnTo>
                        <a:pt x="96" y="228"/>
                      </a:lnTo>
                      <a:lnTo>
                        <a:pt x="102" y="258"/>
                      </a:lnTo>
                      <a:lnTo>
                        <a:pt x="102" y="276"/>
                      </a:lnTo>
                      <a:lnTo>
                        <a:pt x="114" y="294"/>
                      </a:lnTo>
                      <a:lnTo>
                        <a:pt x="120" y="312"/>
                      </a:lnTo>
                      <a:lnTo>
                        <a:pt x="138" y="348"/>
                      </a:lnTo>
                      <a:lnTo>
                        <a:pt x="156" y="366"/>
                      </a:lnTo>
                      <a:lnTo>
                        <a:pt x="156" y="390"/>
                      </a:lnTo>
                      <a:lnTo>
                        <a:pt x="162" y="396"/>
                      </a:lnTo>
                      <a:lnTo>
                        <a:pt x="174" y="402"/>
                      </a:lnTo>
                      <a:lnTo>
                        <a:pt x="180" y="414"/>
                      </a:lnTo>
                      <a:lnTo>
                        <a:pt x="192" y="420"/>
                      </a:lnTo>
                      <a:lnTo>
                        <a:pt x="198" y="432"/>
                      </a:lnTo>
                      <a:lnTo>
                        <a:pt x="198" y="582"/>
                      </a:lnTo>
                      <a:lnTo>
                        <a:pt x="222" y="630"/>
                      </a:lnTo>
                      <a:lnTo>
                        <a:pt x="222" y="678"/>
                      </a:lnTo>
                      <a:lnTo>
                        <a:pt x="216" y="678"/>
                      </a:lnTo>
                      <a:lnTo>
                        <a:pt x="228" y="726"/>
                      </a:lnTo>
                      <a:lnTo>
                        <a:pt x="228" y="762"/>
                      </a:lnTo>
                      <a:lnTo>
                        <a:pt x="240" y="762"/>
                      </a:lnTo>
                      <a:lnTo>
                        <a:pt x="240" y="804"/>
                      </a:lnTo>
                      <a:lnTo>
                        <a:pt x="252" y="810"/>
                      </a:lnTo>
                      <a:lnTo>
                        <a:pt x="258" y="816"/>
                      </a:lnTo>
                      <a:lnTo>
                        <a:pt x="258" y="846"/>
                      </a:lnTo>
                      <a:lnTo>
                        <a:pt x="264" y="858"/>
                      </a:lnTo>
                      <a:lnTo>
                        <a:pt x="270" y="864"/>
                      </a:lnTo>
                      <a:lnTo>
                        <a:pt x="276" y="876"/>
                      </a:lnTo>
                      <a:lnTo>
                        <a:pt x="282" y="894"/>
                      </a:lnTo>
                      <a:lnTo>
                        <a:pt x="282" y="900"/>
                      </a:lnTo>
                      <a:lnTo>
                        <a:pt x="288" y="912"/>
                      </a:lnTo>
                      <a:lnTo>
                        <a:pt x="294" y="918"/>
                      </a:lnTo>
                      <a:lnTo>
                        <a:pt x="318" y="930"/>
                      </a:lnTo>
                      <a:lnTo>
                        <a:pt x="324" y="936"/>
                      </a:lnTo>
                      <a:lnTo>
                        <a:pt x="330" y="936"/>
                      </a:lnTo>
                      <a:lnTo>
                        <a:pt x="330" y="942"/>
                      </a:lnTo>
                      <a:lnTo>
                        <a:pt x="348" y="930"/>
                      </a:lnTo>
                      <a:lnTo>
                        <a:pt x="348" y="924"/>
                      </a:lnTo>
                      <a:lnTo>
                        <a:pt x="354" y="918"/>
                      </a:lnTo>
                      <a:lnTo>
                        <a:pt x="360" y="906"/>
                      </a:lnTo>
                      <a:lnTo>
                        <a:pt x="360" y="900"/>
                      </a:lnTo>
                      <a:lnTo>
                        <a:pt x="366" y="894"/>
                      </a:lnTo>
                      <a:close/>
                    </a:path>
                  </a:pathLst>
                </a:custGeom>
                <a:solidFill>
                  <a:srgbClr val="645746">
                    <a:lumMod val="40000"/>
                    <a:lumOff val="60000"/>
                  </a:srgbClr>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71" name="Mozambique" descr="© INSCALE GmbH, 15.06.2010"/>
                <p:cNvSpPr>
                  <a:spLocks/>
                </p:cNvSpPr>
                <p:nvPr/>
              </p:nvSpPr>
              <p:spPr bwMode="auto">
                <a:xfrm>
                  <a:off x="3197" y="2526"/>
                  <a:ext cx="195" cy="342"/>
                </a:xfrm>
                <a:custGeom>
                  <a:avLst/>
                  <a:gdLst>
                    <a:gd name="T0" fmla="*/ 2147483647 w 762"/>
                    <a:gd name="T1" fmla="*/ 2147483647 h 1338"/>
                    <a:gd name="T2" fmla="*/ 2147483647 w 762"/>
                    <a:gd name="T3" fmla="*/ 2147483647 h 1338"/>
                    <a:gd name="T4" fmla="*/ 2147483647 w 762"/>
                    <a:gd name="T5" fmla="*/ 2147483647 h 1338"/>
                    <a:gd name="T6" fmla="*/ 2147483647 w 762"/>
                    <a:gd name="T7" fmla="*/ 2147483647 h 1338"/>
                    <a:gd name="T8" fmla="*/ 2147483647 w 762"/>
                    <a:gd name="T9" fmla="*/ 2147483647 h 1338"/>
                    <a:gd name="T10" fmla="*/ 2147483647 w 762"/>
                    <a:gd name="T11" fmla="*/ 2147483647 h 1338"/>
                    <a:gd name="T12" fmla="*/ 2147483647 w 762"/>
                    <a:gd name="T13" fmla="*/ 2147483647 h 1338"/>
                    <a:gd name="T14" fmla="*/ 2147483647 w 762"/>
                    <a:gd name="T15" fmla="*/ 2147483647 h 1338"/>
                    <a:gd name="T16" fmla="*/ 2147483647 w 762"/>
                    <a:gd name="T17" fmla="*/ 2147483647 h 1338"/>
                    <a:gd name="T18" fmla="*/ 2147483647 w 762"/>
                    <a:gd name="T19" fmla="*/ 2147483647 h 1338"/>
                    <a:gd name="T20" fmla="*/ 2147483647 w 762"/>
                    <a:gd name="T21" fmla="*/ 2147483647 h 1338"/>
                    <a:gd name="T22" fmla="*/ 2147483647 w 762"/>
                    <a:gd name="T23" fmla="*/ 2147483647 h 1338"/>
                    <a:gd name="T24" fmla="*/ 2147483647 w 762"/>
                    <a:gd name="T25" fmla="*/ 2147483647 h 1338"/>
                    <a:gd name="T26" fmla="*/ 2147483647 w 762"/>
                    <a:gd name="T27" fmla="*/ 2147483647 h 1338"/>
                    <a:gd name="T28" fmla="*/ 2147483647 w 762"/>
                    <a:gd name="T29" fmla="*/ 2147483647 h 1338"/>
                    <a:gd name="T30" fmla="*/ 2147483647 w 762"/>
                    <a:gd name="T31" fmla="*/ 2147483647 h 1338"/>
                    <a:gd name="T32" fmla="*/ 2147483647 w 762"/>
                    <a:gd name="T33" fmla="*/ 2147483647 h 1338"/>
                    <a:gd name="T34" fmla="*/ 2147483647 w 762"/>
                    <a:gd name="T35" fmla="*/ 2147483647 h 1338"/>
                    <a:gd name="T36" fmla="*/ 2147483647 w 762"/>
                    <a:gd name="T37" fmla="*/ 2147483647 h 1338"/>
                    <a:gd name="T38" fmla="*/ 2147483647 w 762"/>
                    <a:gd name="T39" fmla="*/ 2147483647 h 1338"/>
                    <a:gd name="T40" fmla="*/ 2147483647 w 762"/>
                    <a:gd name="T41" fmla="*/ 2147483647 h 1338"/>
                    <a:gd name="T42" fmla="*/ 2147483647 w 762"/>
                    <a:gd name="T43" fmla="*/ 2147483647 h 1338"/>
                    <a:gd name="T44" fmla="*/ 2147483647 w 762"/>
                    <a:gd name="T45" fmla="*/ 2147483647 h 1338"/>
                    <a:gd name="T46" fmla="*/ 2147483647 w 762"/>
                    <a:gd name="T47" fmla="*/ 2147483647 h 1338"/>
                    <a:gd name="T48" fmla="*/ 2147483647 w 762"/>
                    <a:gd name="T49" fmla="*/ 2147483647 h 1338"/>
                    <a:gd name="T50" fmla="*/ 2147483647 w 762"/>
                    <a:gd name="T51" fmla="*/ 2147483647 h 1338"/>
                    <a:gd name="T52" fmla="*/ 2147483647 w 762"/>
                    <a:gd name="T53" fmla="*/ 2147483647 h 1338"/>
                    <a:gd name="T54" fmla="*/ 2147483647 w 762"/>
                    <a:gd name="T55" fmla="*/ 2147483647 h 1338"/>
                    <a:gd name="T56" fmla="*/ 0 w 762"/>
                    <a:gd name="T57" fmla="*/ 2147483647 h 1338"/>
                    <a:gd name="T58" fmla="*/ 2147483647 w 762"/>
                    <a:gd name="T59" fmla="*/ 2147483647 h 1338"/>
                    <a:gd name="T60" fmla="*/ 2147483647 w 762"/>
                    <a:gd name="T61" fmla="*/ 2147483647 h 1338"/>
                    <a:gd name="T62" fmla="*/ 2147483647 w 762"/>
                    <a:gd name="T63" fmla="*/ 2147483647 h 1338"/>
                    <a:gd name="T64" fmla="*/ 2147483647 w 762"/>
                    <a:gd name="T65" fmla="*/ 2147483647 h 1338"/>
                    <a:gd name="T66" fmla="*/ 2147483647 w 762"/>
                    <a:gd name="T67" fmla="*/ 2147483647 h 1338"/>
                    <a:gd name="T68" fmla="*/ 2147483647 w 762"/>
                    <a:gd name="T69" fmla="*/ 2147483647 h 1338"/>
                    <a:gd name="T70" fmla="*/ 2147483647 w 762"/>
                    <a:gd name="T71" fmla="*/ 2147483647 h 1338"/>
                    <a:gd name="T72" fmla="*/ 2147483647 w 762"/>
                    <a:gd name="T73" fmla="*/ 2147483647 h 1338"/>
                    <a:gd name="T74" fmla="*/ 2147483647 w 762"/>
                    <a:gd name="T75" fmla="*/ 2147483647 h 1338"/>
                    <a:gd name="T76" fmla="*/ 2147483647 w 762"/>
                    <a:gd name="T77" fmla="*/ 2147483647 h 1338"/>
                    <a:gd name="T78" fmla="*/ 2147483647 w 762"/>
                    <a:gd name="T79" fmla="*/ 2147483647 h 1338"/>
                    <a:gd name="T80" fmla="*/ 2147483647 w 762"/>
                    <a:gd name="T81" fmla="*/ 2147483647 h 1338"/>
                    <a:gd name="T82" fmla="*/ 2147483647 w 762"/>
                    <a:gd name="T83" fmla="*/ 2147483647 h 1338"/>
                    <a:gd name="T84" fmla="*/ 2147483647 w 762"/>
                    <a:gd name="T85" fmla="*/ 2147483647 h 1338"/>
                    <a:gd name="T86" fmla="*/ 2147483647 w 762"/>
                    <a:gd name="T87" fmla="*/ 2147483647 h 1338"/>
                    <a:gd name="T88" fmla="*/ 2147483647 w 762"/>
                    <a:gd name="T89" fmla="*/ 2147483647 h 1338"/>
                    <a:gd name="T90" fmla="*/ 2147483647 w 762"/>
                    <a:gd name="T91" fmla="*/ 2147483647 h 1338"/>
                    <a:gd name="T92" fmla="*/ 2147483647 w 762"/>
                    <a:gd name="T93" fmla="*/ 2147483647 h 1338"/>
                    <a:gd name="T94" fmla="*/ 2147483647 w 762"/>
                    <a:gd name="T95" fmla="*/ 2147483647 h 1338"/>
                    <a:gd name="T96" fmla="*/ 2147483647 w 762"/>
                    <a:gd name="T97" fmla="*/ 2147483647 h 1338"/>
                    <a:gd name="T98" fmla="*/ 2147483647 w 762"/>
                    <a:gd name="T99" fmla="*/ 2147483647 h 1338"/>
                    <a:gd name="T100" fmla="*/ 2147483647 w 762"/>
                    <a:gd name="T101" fmla="*/ 2147483647 h 1338"/>
                    <a:gd name="T102" fmla="*/ 2147483647 w 762"/>
                    <a:gd name="T103" fmla="*/ 2147483647 h 1338"/>
                    <a:gd name="T104" fmla="*/ 2147483647 w 762"/>
                    <a:gd name="T105" fmla="*/ 2147483647 h 1338"/>
                    <a:gd name="T106" fmla="*/ 2147483647 w 762"/>
                    <a:gd name="T107" fmla="*/ 2147483647 h 1338"/>
                    <a:gd name="T108" fmla="*/ 2147483647 w 762"/>
                    <a:gd name="T109" fmla="*/ 2147483647 h 1338"/>
                    <a:gd name="T110" fmla="*/ 2147483647 w 762"/>
                    <a:gd name="T111" fmla="*/ 2147483647 h 1338"/>
                    <a:gd name="T112" fmla="*/ 2147483647 w 762"/>
                    <a:gd name="T113" fmla="*/ 2147483647 h 1338"/>
                    <a:gd name="T114" fmla="*/ 2147483647 w 762"/>
                    <a:gd name="T115" fmla="*/ 2147483647 h 1338"/>
                    <a:gd name="T116" fmla="*/ 2147483647 w 762"/>
                    <a:gd name="T117" fmla="*/ 2147483647 h 1338"/>
                    <a:gd name="T118" fmla="*/ 2147483647 w 762"/>
                    <a:gd name="T119" fmla="*/ 2147483647 h 1338"/>
                    <a:gd name="T120" fmla="*/ 2147483647 w 762"/>
                    <a:gd name="T121" fmla="*/ 2147483647 h 1338"/>
                    <a:gd name="T122" fmla="*/ 2147483647 w 762"/>
                    <a:gd name="T123" fmla="*/ 2147483647 h 133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62"/>
                    <a:gd name="T187" fmla="*/ 0 h 1338"/>
                    <a:gd name="T188" fmla="*/ 762 w 762"/>
                    <a:gd name="T189" fmla="*/ 1338 h 133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62" h="1338">
                      <a:moveTo>
                        <a:pt x="762" y="342"/>
                      </a:moveTo>
                      <a:lnTo>
                        <a:pt x="762" y="324"/>
                      </a:lnTo>
                      <a:lnTo>
                        <a:pt x="756" y="318"/>
                      </a:lnTo>
                      <a:lnTo>
                        <a:pt x="744" y="318"/>
                      </a:lnTo>
                      <a:lnTo>
                        <a:pt x="744" y="258"/>
                      </a:lnTo>
                      <a:lnTo>
                        <a:pt x="732" y="246"/>
                      </a:lnTo>
                      <a:lnTo>
                        <a:pt x="750" y="234"/>
                      </a:lnTo>
                      <a:lnTo>
                        <a:pt x="738" y="186"/>
                      </a:lnTo>
                      <a:lnTo>
                        <a:pt x="750" y="156"/>
                      </a:lnTo>
                      <a:lnTo>
                        <a:pt x="738" y="120"/>
                      </a:lnTo>
                      <a:lnTo>
                        <a:pt x="738" y="108"/>
                      </a:lnTo>
                      <a:lnTo>
                        <a:pt x="750" y="72"/>
                      </a:lnTo>
                      <a:lnTo>
                        <a:pt x="756" y="42"/>
                      </a:lnTo>
                      <a:lnTo>
                        <a:pt x="756" y="12"/>
                      </a:lnTo>
                      <a:lnTo>
                        <a:pt x="744" y="0"/>
                      </a:lnTo>
                      <a:lnTo>
                        <a:pt x="666" y="54"/>
                      </a:lnTo>
                      <a:lnTo>
                        <a:pt x="636" y="60"/>
                      </a:lnTo>
                      <a:lnTo>
                        <a:pt x="630" y="60"/>
                      </a:lnTo>
                      <a:lnTo>
                        <a:pt x="618" y="72"/>
                      </a:lnTo>
                      <a:lnTo>
                        <a:pt x="606" y="78"/>
                      </a:lnTo>
                      <a:lnTo>
                        <a:pt x="594" y="78"/>
                      </a:lnTo>
                      <a:lnTo>
                        <a:pt x="594" y="72"/>
                      </a:lnTo>
                      <a:lnTo>
                        <a:pt x="588" y="66"/>
                      </a:lnTo>
                      <a:lnTo>
                        <a:pt x="564" y="66"/>
                      </a:lnTo>
                      <a:lnTo>
                        <a:pt x="558" y="72"/>
                      </a:lnTo>
                      <a:lnTo>
                        <a:pt x="552" y="84"/>
                      </a:lnTo>
                      <a:lnTo>
                        <a:pt x="540" y="90"/>
                      </a:lnTo>
                      <a:lnTo>
                        <a:pt x="528" y="102"/>
                      </a:lnTo>
                      <a:lnTo>
                        <a:pt x="510" y="102"/>
                      </a:lnTo>
                      <a:lnTo>
                        <a:pt x="498" y="96"/>
                      </a:lnTo>
                      <a:lnTo>
                        <a:pt x="492" y="90"/>
                      </a:lnTo>
                      <a:lnTo>
                        <a:pt x="486" y="90"/>
                      </a:lnTo>
                      <a:lnTo>
                        <a:pt x="468" y="108"/>
                      </a:lnTo>
                      <a:lnTo>
                        <a:pt x="456" y="108"/>
                      </a:lnTo>
                      <a:lnTo>
                        <a:pt x="450" y="102"/>
                      </a:lnTo>
                      <a:lnTo>
                        <a:pt x="438" y="96"/>
                      </a:lnTo>
                      <a:lnTo>
                        <a:pt x="432" y="84"/>
                      </a:lnTo>
                      <a:lnTo>
                        <a:pt x="420" y="78"/>
                      </a:lnTo>
                      <a:lnTo>
                        <a:pt x="408" y="78"/>
                      </a:lnTo>
                      <a:lnTo>
                        <a:pt x="396" y="90"/>
                      </a:lnTo>
                      <a:lnTo>
                        <a:pt x="390" y="90"/>
                      </a:lnTo>
                      <a:lnTo>
                        <a:pt x="384" y="96"/>
                      </a:lnTo>
                      <a:lnTo>
                        <a:pt x="354" y="96"/>
                      </a:lnTo>
                      <a:lnTo>
                        <a:pt x="354" y="114"/>
                      </a:lnTo>
                      <a:lnTo>
                        <a:pt x="330" y="138"/>
                      </a:lnTo>
                      <a:lnTo>
                        <a:pt x="330" y="150"/>
                      </a:lnTo>
                      <a:lnTo>
                        <a:pt x="342" y="162"/>
                      </a:lnTo>
                      <a:lnTo>
                        <a:pt x="348" y="174"/>
                      </a:lnTo>
                      <a:lnTo>
                        <a:pt x="348" y="204"/>
                      </a:lnTo>
                      <a:lnTo>
                        <a:pt x="342" y="216"/>
                      </a:lnTo>
                      <a:lnTo>
                        <a:pt x="336" y="234"/>
                      </a:lnTo>
                      <a:lnTo>
                        <a:pt x="336" y="246"/>
                      </a:lnTo>
                      <a:lnTo>
                        <a:pt x="342" y="246"/>
                      </a:lnTo>
                      <a:lnTo>
                        <a:pt x="342" y="252"/>
                      </a:lnTo>
                      <a:lnTo>
                        <a:pt x="348" y="252"/>
                      </a:lnTo>
                      <a:lnTo>
                        <a:pt x="372" y="276"/>
                      </a:lnTo>
                      <a:lnTo>
                        <a:pt x="384" y="300"/>
                      </a:lnTo>
                      <a:lnTo>
                        <a:pt x="390" y="306"/>
                      </a:lnTo>
                      <a:lnTo>
                        <a:pt x="396" y="318"/>
                      </a:lnTo>
                      <a:lnTo>
                        <a:pt x="408" y="336"/>
                      </a:lnTo>
                      <a:lnTo>
                        <a:pt x="420" y="348"/>
                      </a:lnTo>
                      <a:lnTo>
                        <a:pt x="420" y="366"/>
                      </a:lnTo>
                      <a:lnTo>
                        <a:pt x="414" y="372"/>
                      </a:lnTo>
                      <a:lnTo>
                        <a:pt x="408" y="384"/>
                      </a:lnTo>
                      <a:lnTo>
                        <a:pt x="402" y="390"/>
                      </a:lnTo>
                      <a:lnTo>
                        <a:pt x="402" y="450"/>
                      </a:lnTo>
                      <a:lnTo>
                        <a:pt x="396" y="456"/>
                      </a:lnTo>
                      <a:lnTo>
                        <a:pt x="372" y="456"/>
                      </a:lnTo>
                      <a:lnTo>
                        <a:pt x="360" y="462"/>
                      </a:lnTo>
                      <a:lnTo>
                        <a:pt x="354" y="474"/>
                      </a:lnTo>
                      <a:lnTo>
                        <a:pt x="354" y="492"/>
                      </a:lnTo>
                      <a:lnTo>
                        <a:pt x="360" y="492"/>
                      </a:lnTo>
                      <a:lnTo>
                        <a:pt x="366" y="498"/>
                      </a:lnTo>
                      <a:lnTo>
                        <a:pt x="366" y="528"/>
                      </a:lnTo>
                      <a:lnTo>
                        <a:pt x="354" y="534"/>
                      </a:lnTo>
                      <a:lnTo>
                        <a:pt x="348" y="540"/>
                      </a:lnTo>
                      <a:lnTo>
                        <a:pt x="342" y="534"/>
                      </a:lnTo>
                      <a:lnTo>
                        <a:pt x="342" y="522"/>
                      </a:lnTo>
                      <a:lnTo>
                        <a:pt x="348" y="516"/>
                      </a:lnTo>
                      <a:lnTo>
                        <a:pt x="348" y="504"/>
                      </a:lnTo>
                      <a:lnTo>
                        <a:pt x="336" y="498"/>
                      </a:lnTo>
                      <a:lnTo>
                        <a:pt x="330" y="492"/>
                      </a:lnTo>
                      <a:lnTo>
                        <a:pt x="318" y="486"/>
                      </a:lnTo>
                      <a:lnTo>
                        <a:pt x="312" y="480"/>
                      </a:lnTo>
                      <a:lnTo>
                        <a:pt x="300" y="474"/>
                      </a:lnTo>
                      <a:lnTo>
                        <a:pt x="300" y="444"/>
                      </a:lnTo>
                      <a:lnTo>
                        <a:pt x="288" y="444"/>
                      </a:lnTo>
                      <a:lnTo>
                        <a:pt x="288" y="438"/>
                      </a:lnTo>
                      <a:lnTo>
                        <a:pt x="294" y="432"/>
                      </a:lnTo>
                      <a:lnTo>
                        <a:pt x="306" y="426"/>
                      </a:lnTo>
                      <a:lnTo>
                        <a:pt x="312" y="420"/>
                      </a:lnTo>
                      <a:lnTo>
                        <a:pt x="300" y="402"/>
                      </a:lnTo>
                      <a:lnTo>
                        <a:pt x="312" y="396"/>
                      </a:lnTo>
                      <a:lnTo>
                        <a:pt x="318" y="366"/>
                      </a:lnTo>
                      <a:lnTo>
                        <a:pt x="312" y="366"/>
                      </a:lnTo>
                      <a:lnTo>
                        <a:pt x="312" y="330"/>
                      </a:lnTo>
                      <a:lnTo>
                        <a:pt x="306" y="324"/>
                      </a:lnTo>
                      <a:lnTo>
                        <a:pt x="288" y="324"/>
                      </a:lnTo>
                      <a:lnTo>
                        <a:pt x="282" y="330"/>
                      </a:lnTo>
                      <a:lnTo>
                        <a:pt x="252" y="330"/>
                      </a:lnTo>
                      <a:lnTo>
                        <a:pt x="222" y="282"/>
                      </a:lnTo>
                      <a:lnTo>
                        <a:pt x="216" y="282"/>
                      </a:lnTo>
                      <a:lnTo>
                        <a:pt x="210" y="288"/>
                      </a:lnTo>
                      <a:lnTo>
                        <a:pt x="192" y="294"/>
                      </a:lnTo>
                      <a:lnTo>
                        <a:pt x="180" y="300"/>
                      </a:lnTo>
                      <a:lnTo>
                        <a:pt x="162" y="312"/>
                      </a:lnTo>
                      <a:lnTo>
                        <a:pt x="138" y="324"/>
                      </a:lnTo>
                      <a:lnTo>
                        <a:pt x="132" y="324"/>
                      </a:lnTo>
                      <a:lnTo>
                        <a:pt x="120" y="330"/>
                      </a:lnTo>
                      <a:lnTo>
                        <a:pt x="102" y="336"/>
                      </a:lnTo>
                      <a:lnTo>
                        <a:pt x="84" y="336"/>
                      </a:lnTo>
                      <a:lnTo>
                        <a:pt x="72" y="342"/>
                      </a:lnTo>
                      <a:lnTo>
                        <a:pt x="60" y="342"/>
                      </a:lnTo>
                      <a:lnTo>
                        <a:pt x="42" y="360"/>
                      </a:lnTo>
                      <a:lnTo>
                        <a:pt x="12" y="360"/>
                      </a:lnTo>
                      <a:lnTo>
                        <a:pt x="0" y="372"/>
                      </a:lnTo>
                      <a:lnTo>
                        <a:pt x="18" y="390"/>
                      </a:lnTo>
                      <a:lnTo>
                        <a:pt x="24" y="444"/>
                      </a:lnTo>
                      <a:lnTo>
                        <a:pt x="84" y="444"/>
                      </a:lnTo>
                      <a:lnTo>
                        <a:pt x="96" y="462"/>
                      </a:lnTo>
                      <a:lnTo>
                        <a:pt x="114" y="462"/>
                      </a:lnTo>
                      <a:lnTo>
                        <a:pt x="132" y="486"/>
                      </a:lnTo>
                      <a:lnTo>
                        <a:pt x="138" y="486"/>
                      </a:lnTo>
                      <a:lnTo>
                        <a:pt x="150" y="480"/>
                      </a:lnTo>
                      <a:lnTo>
                        <a:pt x="162" y="480"/>
                      </a:lnTo>
                      <a:lnTo>
                        <a:pt x="180" y="498"/>
                      </a:lnTo>
                      <a:lnTo>
                        <a:pt x="192" y="498"/>
                      </a:lnTo>
                      <a:lnTo>
                        <a:pt x="204" y="510"/>
                      </a:lnTo>
                      <a:lnTo>
                        <a:pt x="204" y="516"/>
                      </a:lnTo>
                      <a:lnTo>
                        <a:pt x="198" y="528"/>
                      </a:lnTo>
                      <a:lnTo>
                        <a:pt x="192" y="534"/>
                      </a:lnTo>
                      <a:lnTo>
                        <a:pt x="204" y="552"/>
                      </a:lnTo>
                      <a:lnTo>
                        <a:pt x="192" y="564"/>
                      </a:lnTo>
                      <a:lnTo>
                        <a:pt x="204" y="576"/>
                      </a:lnTo>
                      <a:lnTo>
                        <a:pt x="198" y="582"/>
                      </a:lnTo>
                      <a:lnTo>
                        <a:pt x="198" y="588"/>
                      </a:lnTo>
                      <a:lnTo>
                        <a:pt x="192" y="594"/>
                      </a:lnTo>
                      <a:lnTo>
                        <a:pt x="192" y="606"/>
                      </a:lnTo>
                      <a:lnTo>
                        <a:pt x="204" y="630"/>
                      </a:lnTo>
                      <a:lnTo>
                        <a:pt x="204" y="642"/>
                      </a:lnTo>
                      <a:lnTo>
                        <a:pt x="198" y="648"/>
                      </a:lnTo>
                      <a:lnTo>
                        <a:pt x="198" y="654"/>
                      </a:lnTo>
                      <a:lnTo>
                        <a:pt x="192" y="654"/>
                      </a:lnTo>
                      <a:lnTo>
                        <a:pt x="192" y="666"/>
                      </a:lnTo>
                      <a:lnTo>
                        <a:pt x="174" y="678"/>
                      </a:lnTo>
                      <a:lnTo>
                        <a:pt x="192" y="702"/>
                      </a:lnTo>
                      <a:lnTo>
                        <a:pt x="174" y="720"/>
                      </a:lnTo>
                      <a:lnTo>
                        <a:pt x="174" y="732"/>
                      </a:lnTo>
                      <a:lnTo>
                        <a:pt x="198" y="756"/>
                      </a:lnTo>
                      <a:lnTo>
                        <a:pt x="198" y="762"/>
                      </a:lnTo>
                      <a:lnTo>
                        <a:pt x="192" y="774"/>
                      </a:lnTo>
                      <a:lnTo>
                        <a:pt x="180" y="786"/>
                      </a:lnTo>
                      <a:lnTo>
                        <a:pt x="180" y="798"/>
                      </a:lnTo>
                      <a:lnTo>
                        <a:pt x="168" y="810"/>
                      </a:lnTo>
                      <a:lnTo>
                        <a:pt x="156" y="816"/>
                      </a:lnTo>
                      <a:lnTo>
                        <a:pt x="156" y="846"/>
                      </a:lnTo>
                      <a:lnTo>
                        <a:pt x="144" y="858"/>
                      </a:lnTo>
                      <a:lnTo>
                        <a:pt x="156" y="876"/>
                      </a:lnTo>
                      <a:lnTo>
                        <a:pt x="138" y="882"/>
                      </a:lnTo>
                      <a:lnTo>
                        <a:pt x="72" y="966"/>
                      </a:lnTo>
                      <a:lnTo>
                        <a:pt x="72" y="996"/>
                      </a:lnTo>
                      <a:lnTo>
                        <a:pt x="78" y="1014"/>
                      </a:lnTo>
                      <a:lnTo>
                        <a:pt x="78" y="1032"/>
                      </a:lnTo>
                      <a:lnTo>
                        <a:pt x="84" y="1044"/>
                      </a:lnTo>
                      <a:lnTo>
                        <a:pt x="84" y="1062"/>
                      </a:lnTo>
                      <a:lnTo>
                        <a:pt x="114" y="1122"/>
                      </a:lnTo>
                      <a:lnTo>
                        <a:pt x="114" y="1212"/>
                      </a:lnTo>
                      <a:lnTo>
                        <a:pt x="90" y="1248"/>
                      </a:lnTo>
                      <a:lnTo>
                        <a:pt x="114" y="1248"/>
                      </a:lnTo>
                      <a:lnTo>
                        <a:pt x="108" y="1260"/>
                      </a:lnTo>
                      <a:lnTo>
                        <a:pt x="108" y="1284"/>
                      </a:lnTo>
                      <a:lnTo>
                        <a:pt x="114" y="1290"/>
                      </a:lnTo>
                      <a:lnTo>
                        <a:pt x="120" y="1290"/>
                      </a:lnTo>
                      <a:lnTo>
                        <a:pt x="126" y="1314"/>
                      </a:lnTo>
                      <a:lnTo>
                        <a:pt x="144" y="1314"/>
                      </a:lnTo>
                      <a:lnTo>
                        <a:pt x="156" y="1326"/>
                      </a:lnTo>
                      <a:lnTo>
                        <a:pt x="162" y="1338"/>
                      </a:lnTo>
                      <a:lnTo>
                        <a:pt x="168" y="1320"/>
                      </a:lnTo>
                      <a:lnTo>
                        <a:pt x="168" y="1284"/>
                      </a:lnTo>
                      <a:lnTo>
                        <a:pt x="162" y="1272"/>
                      </a:lnTo>
                      <a:lnTo>
                        <a:pt x="156" y="1266"/>
                      </a:lnTo>
                      <a:lnTo>
                        <a:pt x="150" y="1266"/>
                      </a:lnTo>
                      <a:lnTo>
                        <a:pt x="150" y="1242"/>
                      </a:lnTo>
                      <a:lnTo>
                        <a:pt x="162" y="1230"/>
                      </a:lnTo>
                      <a:lnTo>
                        <a:pt x="222" y="1188"/>
                      </a:lnTo>
                      <a:lnTo>
                        <a:pt x="276" y="1158"/>
                      </a:lnTo>
                      <a:lnTo>
                        <a:pt x="294" y="1146"/>
                      </a:lnTo>
                      <a:lnTo>
                        <a:pt x="312" y="1140"/>
                      </a:lnTo>
                      <a:lnTo>
                        <a:pt x="330" y="1128"/>
                      </a:lnTo>
                      <a:lnTo>
                        <a:pt x="342" y="1122"/>
                      </a:lnTo>
                      <a:lnTo>
                        <a:pt x="360" y="1104"/>
                      </a:lnTo>
                      <a:lnTo>
                        <a:pt x="360" y="1080"/>
                      </a:lnTo>
                      <a:lnTo>
                        <a:pt x="354" y="1080"/>
                      </a:lnTo>
                      <a:lnTo>
                        <a:pt x="354" y="1086"/>
                      </a:lnTo>
                      <a:lnTo>
                        <a:pt x="348" y="1080"/>
                      </a:lnTo>
                      <a:lnTo>
                        <a:pt x="342" y="1080"/>
                      </a:lnTo>
                      <a:lnTo>
                        <a:pt x="342" y="1068"/>
                      </a:lnTo>
                      <a:lnTo>
                        <a:pt x="366" y="1020"/>
                      </a:lnTo>
                      <a:lnTo>
                        <a:pt x="366" y="990"/>
                      </a:lnTo>
                      <a:lnTo>
                        <a:pt x="360" y="984"/>
                      </a:lnTo>
                      <a:lnTo>
                        <a:pt x="360" y="978"/>
                      </a:lnTo>
                      <a:lnTo>
                        <a:pt x="372" y="948"/>
                      </a:lnTo>
                      <a:lnTo>
                        <a:pt x="366" y="942"/>
                      </a:lnTo>
                      <a:lnTo>
                        <a:pt x="348" y="960"/>
                      </a:lnTo>
                      <a:lnTo>
                        <a:pt x="354" y="918"/>
                      </a:lnTo>
                      <a:lnTo>
                        <a:pt x="348" y="906"/>
                      </a:lnTo>
                      <a:lnTo>
                        <a:pt x="336" y="900"/>
                      </a:lnTo>
                      <a:lnTo>
                        <a:pt x="330" y="888"/>
                      </a:lnTo>
                      <a:lnTo>
                        <a:pt x="330" y="870"/>
                      </a:lnTo>
                      <a:lnTo>
                        <a:pt x="336" y="858"/>
                      </a:lnTo>
                      <a:lnTo>
                        <a:pt x="336" y="834"/>
                      </a:lnTo>
                      <a:lnTo>
                        <a:pt x="324" y="822"/>
                      </a:lnTo>
                      <a:lnTo>
                        <a:pt x="318" y="822"/>
                      </a:lnTo>
                      <a:lnTo>
                        <a:pt x="312" y="816"/>
                      </a:lnTo>
                      <a:lnTo>
                        <a:pt x="312" y="792"/>
                      </a:lnTo>
                      <a:lnTo>
                        <a:pt x="318" y="780"/>
                      </a:lnTo>
                      <a:lnTo>
                        <a:pt x="324" y="762"/>
                      </a:lnTo>
                      <a:lnTo>
                        <a:pt x="336" y="750"/>
                      </a:lnTo>
                      <a:lnTo>
                        <a:pt x="372" y="732"/>
                      </a:lnTo>
                      <a:lnTo>
                        <a:pt x="378" y="726"/>
                      </a:lnTo>
                      <a:lnTo>
                        <a:pt x="378" y="714"/>
                      </a:lnTo>
                      <a:lnTo>
                        <a:pt x="390" y="690"/>
                      </a:lnTo>
                      <a:lnTo>
                        <a:pt x="396" y="684"/>
                      </a:lnTo>
                      <a:lnTo>
                        <a:pt x="402" y="684"/>
                      </a:lnTo>
                      <a:lnTo>
                        <a:pt x="414" y="678"/>
                      </a:lnTo>
                      <a:lnTo>
                        <a:pt x="420" y="678"/>
                      </a:lnTo>
                      <a:lnTo>
                        <a:pt x="426" y="672"/>
                      </a:lnTo>
                      <a:lnTo>
                        <a:pt x="450" y="660"/>
                      </a:lnTo>
                      <a:lnTo>
                        <a:pt x="462" y="648"/>
                      </a:lnTo>
                      <a:lnTo>
                        <a:pt x="474" y="612"/>
                      </a:lnTo>
                      <a:lnTo>
                        <a:pt x="498" y="576"/>
                      </a:lnTo>
                      <a:lnTo>
                        <a:pt x="522" y="564"/>
                      </a:lnTo>
                      <a:lnTo>
                        <a:pt x="558" y="552"/>
                      </a:lnTo>
                      <a:lnTo>
                        <a:pt x="600" y="534"/>
                      </a:lnTo>
                      <a:lnTo>
                        <a:pt x="624" y="522"/>
                      </a:lnTo>
                      <a:lnTo>
                        <a:pt x="630" y="516"/>
                      </a:lnTo>
                      <a:lnTo>
                        <a:pt x="666" y="498"/>
                      </a:lnTo>
                      <a:lnTo>
                        <a:pt x="672" y="492"/>
                      </a:lnTo>
                      <a:lnTo>
                        <a:pt x="684" y="486"/>
                      </a:lnTo>
                      <a:lnTo>
                        <a:pt x="684" y="474"/>
                      </a:lnTo>
                      <a:lnTo>
                        <a:pt x="714" y="444"/>
                      </a:lnTo>
                      <a:lnTo>
                        <a:pt x="714" y="432"/>
                      </a:lnTo>
                      <a:lnTo>
                        <a:pt x="720" y="420"/>
                      </a:lnTo>
                      <a:lnTo>
                        <a:pt x="732" y="414"/>
                      </a:lnTo>
                      <a:lnTo>
                        <a:pt x="738" y="402"/>
                      </a:lnTo>
                      <a:lnTo>
                        <a:pt x="744" y="396"/>
                      </a:lnTo>
                      <a:lnTo>
                        <a:pt x="744" y="378"/>
                      </a:lnTo>
                      <a:lnTo>
                        <a:pt x="750" y="372"/>
                      </a:lnTo>
                      <a:lnTo>
                        <a:pt x="762" y="348"/>
                      </a:lnTo>
                      <a:lnTo>
                        <a:pt x="762" y="342"/>
                      </a:lnTo>
                      <a:close/>
                    </a:path>
                  </a:pathLst>
                </a:custGeom>
                <a:solidFill>
                  <a:srgbClr val="EAEAEA"/>
                </a:solidFill>
                <a:ln w="3175" algn="ctr">
                  <a:solidFill>
                    <a:srgbClr val="FFFFFF">
                      <a:lumMod val="85000"/>
                    </a:srgbClr>
                  </a:solidFill>
                  <a:round/>
                  <a:headEnd/>
                  <a:tailEnd/>
                </a:ln>
                <a:effectLst/>
              </p:spPr>
              <p:txBody>
                <a:bodyPr/>
                <a:lstStyle/>
                <a:p>
                  <a:pPr>
                    <a:spcBef>
                      <a:spcPct val="0"/>
                    </a:spcBef>
                  </a:pPr>
                  <a:endParaRPr lang="en-US" sz="2000" kern="0" noProof="1">
                    <a:solidFill>
                      <a:srgbClr val="645746"/>
                    </a:solidFill>
                  </a:endParaRPr>
                </a:p>
              </p:txBody>
            </p:sp>
            <p:sp>
              <p:nvSpPr>
                <p:cNvPr id="272" name="Morocco" descr="© INSCALE GmbH, 15.06.2010"/>
                <p:cNvSpPr>
                  <a:spLocks/>
                </p:cNvSpPr>
                <p:nvPr/>
              </p:nvSpPr>
              <p:spPr bwMode="auto">
                <a:xfrm>
                  <a:off x="2426" y="1571"/>
                  <a:ext cx="217" cy="169"/>
                </a:xfrm>
                <a:custGeom>
                  <a:avLst/>
                  <a:gdLst>
                    <a:gd name="T0" fmla="*/ 2147483647 w 846"/>
                    <a:gd name="T1" fmla="*/ 2147483647 h 660"/>
                    <a:gd name="T2" fmla="*/ 2147483647 w 846"/>
                    <a:gd name="T3" fmla="*/ 2147483647 h 660"/>
                    <a:gd name="T4" fmla="*/ 2147483647 w 846"/>
                    <a:gd name="T5" fmla="*/ 2147483647 h 660"/>
                    <a:gd name="T6" fmla="*/ 2147483647 w 846"/>
                    <a:gd name="T7" fmla="*/ 2147483647 h 660"/>
                    <a:gd name="T8" fmla="*/ 2147483647 w 846"/>
                    <a:gd name="T9" fmla="*/ 2147483647 h 660"/>
                    <a:gd name="T10" fmla="*/ 2147483647 w 846"/>
                    <a:gd name="T11" fmla="*/ 2147483647 h 660"/>
                    <a:gd name="T12" fmla="*/ 2147483647 w 846"/>
                    <a:gd name="T13" fmla="*/ 2147483647 h 660"/>
                    <a:gd name="T14" fmla="*/ 2147483647 w 846"/>
                    <a:gd name="T15" fmla="*/ 2147483647 h 660"/>
                    <a:gd name="T16" fmla="*/ 2147483647 w 846"/>
                    <a:gd name="T17" fmla="*/ 2147483647 h 660"/>
                    <a:gd name="T18" fmla="*/ 2147483647 w 846"/>
                    <a:gd name="T19" fmla="*/ 0 h 660"/>
                    <a:gd name="T20" fmla="*/ 2147483647 w 846"/>
                    <a:gd name="T21" fmla="*/ 2147483647 h 660"/>
                    <a:gd name="T22" fmla="*/ 2147483647 w 846"/>
                    <a:gd name="T23" fmla="*/ 2147483647 h 660"/>
                    <a:gd name="T24" fmla="*/ 2147483647 w 846"/>
                    <a:gd name="T25" fmla="*/ 2147483647 h 660"/>
                    <a:gd name="T26" fmla="*/ 2147483647 w 846"/>
                    <a:gd name="T27" fmla="*/ 2147483647 h 660"/>
                    <a:gd name="T28" fmla="*/ 2147483647 w 846"/>
                    <a:gd name="T29" fmla="*/ 2147483647 h 660"/>
                    <a:gd name="T30" fmla="*/ 2147483647 w 846"/>
                    <a:gd name="T31" fmla="*/ 2147483647 h 660"/>
                    <a:gd name="T32" fmla="*/ 2147483647 w 846"/>
                    <a:gd name="T33" fmla="*/ 2147483647 h 660"/>
                    <a:gd name="T34" fmla="*/ 2147483647 w 846"/>
                    <a:gd name="T35" fmla="*/ 2147483647 h 660"/>
                    <a:gd name="T36" fmla="*/ 2147483647 w 846"/>
                    <a:gd name="T37" fmla="*/ 2147483647 h 660"/>
                    <a:gd name="T38" fmla="*/ 2147483647 w 846"/>
                    <a:gd name="T39" fmla="*/ 2147483647 h 660"/>
                    <a:gd name="T40" fmla="*/ 2147483647 w 846"/>
                    <a:gd name="T41" fmla="*/ 2147483647 h 660"/>
                    <a:gd name="T42" fmla="*/ 2147483647 w 846"/>
                    <a:gd name="T43" fmla="*/ 2147483647 h 660"/>
                    <a:gd name="T44" fmla="*/ 2147483647 w 846"/>
                    <a:gd name="T45" fmla="*/ 2147483647 h 660"/>
                    <a:gd name="T46" fmla="*/ 2147483647 w 846"/>
                    <a:gd name="T47" fmla="*/ 2147483647 h 660"/>
                    <a:gd name="T48" fmla="*/ 2147483647 w 846"/>
                    <a:gd name="T49" fmla="*/ 2147483647 h 660"/>
                    <a:gd name="T50" fmla="*/ 2147483647 w 846"/>
                    <a:gd name="T51" fmla="*/ 2147483647 h 660"/>
                    <a:gd name="T52" fmla="*/ 2147483647 w 846"/>
                    <a:gd name="T53" fmla="*/ 2147483647 h 660"/>
                    <a:gd name="T54" fmla="*/ 2147483647 w 846"/>
                    <a:gd name="T55" fmla="*/ 2147483647 h 660"/>
                    <a:gd name="T56" fmla="*/ 2147483647 w 846"/>
                    <a:gd name="T57" fmla="*/ 2147483647 h 660"/>
                    <a:gd name="T58" fmla="*/ 2147483647 w 846"/>
                    <a:gd name="T59" fmla="*/ 2147483647 h 660"/>
                    <a:gd name="T60" fmla="*/ 2147483647 w 846"/>
                    <a:gd name="T61" fmla="*/ 2147483647 h 660"/>
                    <a:gd name="T62" fmla="*/ 2147483647 w 846"/>
                    <a:gd name="T63" fmla="*/ 2147483647 h 660"/>
                    <a:gd name="T64" fmla="*/ 2147483647 w 846"/>
                    <a:gd name="T65" fmla="*/ 2147483647 h 660"/>
                    <a:gd name="T66" fmla="*/ 2147483647 w 846"/>
                    <a:gd name="T67" fmla="*/ 2147483647 h 660"/>
                    <a:gd name="T68" fmla="*/ 2147483647 w 846"/>
                    <a:gd name="T69" fmla="*/ 2147483647 h 660"/>
                    <a:gd name="T70" fmla="*/ 2147483647 w 846"/>
                    <a:gd name="T71" fmla="*/ 2147483647 h 660"/>
                    <a:gd name="T72" fmla="*/ 2147483647 w 846"/>
                    <a:gd name="T73" fmla="*/ 2147483647 h 660"/>
                    <a:gd name="T74" fmla="*/ 2147483647 w 846"/>
                    <a:gd name="T75" fmla="*/ 2147483647 h 660"/>
                    <a:gd name="T76" fmla="*/ 2147483647 w 846"/>
                    <a:gd name="T77" fmla="*/ 2147483647 h 660"/>
                    <a:gd name="T78" fmla="*/ 2147483647 w 846"/>
                    <a:gd name="T79" fmla="*/ 2147483647 h 660"/>
                    <a:gd name="T80" fmla="*/ 2147483647 w 846"/>
                    <a:gd name="T81" fmla="*/ 2147483647 h 660"/>
                    <a:gd name="T82" fmla="*/ 2147483647 w 846"/>
                    <a:gd name="T83" fmla="*/ 2147483647 h 660"/>
                    <a:gd name="T84" fmla="*/ 2147483647 w 846"/>
                    <a:gd name="T85" fmla="*/ 2147483647 h 660"/>
                    <a:gd name="T86" fmla="*/ 2147483647 w 846"/>
                    <a:gd name="T87" fmla="*/ 2147483647 h 660"/>
                    <a:gd name="T88" fmla="*/ 2147483647 w 846"/>
                    <a:gd name="T89" fmla="*/ 2147483647 h 6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46"/>
                    <a:gd name="T136" fmla="*/ 0 h 660"/>
                    <a:gd name="T137" fmla="*/ 846 w 846"/>
                    <a:gd name="T138" fmla="*/ 660 h 66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46" h="660">
                      <a:moveTo>
                        <a:pt x="822" y="246"/>
                      </a:moveTo>
                      <a:lnTo>
                        <a:pt x="822" y="216"/>
                      </a:lnTo>
                      <a:lnTo>
                        <a:pt x="804" y="216"/>
                      </a:lnTo>
                      <a:lnTo>
                        <a:pt x="816" y="186"/>
                      </a:lnTo>
                      <a:lnTo>
                        <a:pt x="804" y="168"/>
                      </a:lnTo>
                      <a:lnTo>
                        <a:pt x="810" y="102"/>
                      </a:lnTo>
                      <a:lnTo>
                        <a:pt x="798" y="102"/>
                      </a:lnTo>
                      <a:lnTo>
                        <a:pt x="798" y="90"/>
                      </a:lnTo>
                      <a:lnTo>
                        <a:pt x="804" y="84"/>
                      </a:lnTo>
                      <a:lnTo>
                        <a:pt x="792" y="78"/>
                      </a:lnTo>
                      <a:lnTo>
                        <a:pt x="786" y="66"/>
                      </a:lnTo>
                      <a:lnTo>
                        <a:pt x="780" y="60"/>
                      </a:lnTo>
                      <a:lnTo>
                        <a:pt x="744" y="42"/>
                      </a:lnTo>
                      <a:lnTo>
                        <a:pt x="720" y="42"/>
                      </a:lnTo>
                      <a:lnTo>
                        <a:pt x="708" y="48"/>
                      </a:lnTo>
                      <a:lnTo>
                        <a:pt x="702" y="54"/>
                      </a:lnTo>
                      <a:lnTo>
                        <a:pt x="696" y="54"/>
                      </a:lnTo>
                      <a:lnTo>
                        <a:pt x="690" y="48"/>
                      </a:lnTo>
                      <a:lnTo>
                        <a:pt x="678" y="48"/>
                      </a:lnTo>
                      <a:lnTo>
                        <a:pt x="666" y="42"/>
                      </a:lnTo>
                      <a:lnTo>
                        <a:pt x="654" y="42"/>
                      </a:lnTo>
                      <a:lnTo>
                        <a:pt x="642" y="48"/>
                      </a:lnTo>
                      <a:lnTo>
                        <a:pt x="636" y="54"/>
                      </a:lnTo>
                      <a:lnTo>
                        <a:pt x="624" y="54"/>
                      </a:lnTo>
                      <a:lnTo>
                        <a:pt x="588" y="36"/>
                      </a:lnTo>
                      <a:lnTo>
                        <a:pt x="570" y="18"/>
                      </a:lnTo>
                      <a:lnTo>
                        <a:pt x="564" y="6"/>
                      </a:lnTo>
                      <a:lnTo>
                        <a:pt x="558" y="6"/>
                      </a:lnTo>
                      <a:lnTo>
                        <a:pt x="552" y="0"/>
                      </a:lnTo>
                      <a:lnTo>
                        <a:pt x="528" y="0"/>
                      </a:lnTo>
                      <a:lnTo>
                        <a:pt x="528" y="6"/>
                      </a:lnTo>
                      <a:lnTo>
                        <a:pt x="522" y="12"/>
                      </a:lnTo>
                      <a:lnTo>
                        <a:pt x="522" y="30"/>
                      </a:lnTo>
                      <a:lnTo>
                        <a:pt x="516" y="48"/>
                      </a:lnTo>
                      <a:lnTo>
                        <a:pt x="498" y="84"/>
                      </a:lnTo>
                      <a:lnTo>
                        <a:pt x="492" y="102"/>
                      </a:lnTo>
                      <a:lnTo>
                        <a:pt x="468" y="138"/>
                      </a:lnTo>
                      <a:lnTo>
                        <a:pt x="462" y="150"/>
                      </a:lnTo>
                      <a:lnTo>
                        <a:pt x="450" y="162"/>
                      </a:lnTo>
                      <a:lnTo>
                        <a:pt x="438" y="168"/>
                      </a:lnTo>
                      <a:lnTo>
                        <a:pt x="420" y="168"/>
                      </a:lnTo>
                      <a:lnTo>
                        <a:pt x="408" y="174"/>
                      </a:lnTo>
                      <a:lnTo>
                        <a:pt x="402" y="174"/>
                      </a:lnTo>
                      <a:lnTo>
                        <a:pt x="396" y="180"/>
                      </a:lnTo>
                      <a:lnTo>
                        <a:pt x="384" y="186"/>
                      </a:lnTo>
                      <a:lnTo>
                        <a:pt x="378" y="198"/>
                      </a:lnTo>
                      <a:lnTo>
                        <a:pt x="360" y="192"/>
                      </a:lnTo>
                      <a:lnTo>
                        <a:pt x="330" y="204"/>
                      </a:lnTo>
                      <a:lnTo>
                        <a:pt x="330" y="210"/>
                      </a:lnTo>
                      <a:lnTo>
                        <a:pt x="324" y="216"/>
                      </a:lnTo>
                      <a:lnTo>
                        <a:pt x="324" y="228"/>
                      </a:lnTo>
                      <a:lnTo>
                        <a:pt x="318" y="240"/>
                      </a:lnTo>
                      <a:lnTo>
                        <a:pt x="312" y="240"/>
                      </a:lnTo>
                      <a:lnTo>
                        <a:pt x="288" y="264"/>
                      </a:lnTo>
                      <a:lnTo>
                        <a:pt x="288" y="288"/>
                      </a:lnTo>
                      <a:lnTo>
                        <a:pt x="276" y="312"/>
                      </a:lnTo>
                      <a:lnTo>
                        <a:pt x="264" y="324"/>
                      </a:lnTo>
                      <a:lnTo>
                        <a:pt x="258" y="336"/>
                      </a:lnTo>
                      <a:lnTo>
                        <a:pt x="246" y="354"/>
                      </a:lnTo>
                      <a:lnTo>
                        <a:pt x="246" y="402"/>
                      </a:lnTo>
                      <a:lnTo>
                        <a:pt x="240" y="408"/>
                      </a:lnTo>
                      <a:lnTo>
                        <a:pt x="234" y="408"/>
                      </a:lnTo>
                      <a:lnTo>
                        <a:pt x="234" y="414"/>
                      </a:lnTo>
                      <a:lnTo>
                        <a:pt x="240" y="420"/>
                      </a:lnTo>
                      <a:lnTo>
                        <a:pt x="252" y="420"/>
                      </a:lnTo>
                      <a:lnTo>
                        <a:pt x="252" y="474"/>
                      </a:lnTo>
                      <a:lnTo>
                        <a:pt x="240" y="474"/>
                      </a:lnTo>
                      <a:lnTo>
                        <a:pt x="228" y="480"/>
                      </a:lnTo>
                      <a:lnTo>
                        <a:pt x="192" y="540"/>
                      </a:lnTo>
                      <a:lnTo>
                        <a:pt x="180" y="552"/>
                      </a:lnTo>
                      <a:lnTo>
                        <a:pt x="168" y="552"/>
                      </a:lnTo>
                      <a:lnTo>
                        <a:pt x="162" y="558"/>
                      </a:lnTo>
                      <a:lnTo>
                        <a:pt x="150" y="564"/>
                      </a:lnTo>
                      <a:lnTo>
                        <a:pt x="144" y="576"/>
                      </a:lnTo>
                      <a:lnTo>
                        <a:pt x="132" y="588"/>
                      </a:lnTo>
                      <a:lnTo>
                        <a:pt x="126" y="600"/>
                      </a:lnTo>
                      <a:lnTo>
                        <a:pt x="120" y="606"/>
                      </a:lnTo>
                      <a:lnTo>
                        <a:pt x="84" y="624"/>
                      </a:lnTo>
                      <a:lnTo>
                        <a:pt x="66" y="624"/>
                      </a:lnTo>
                      <a:lnTo>
                        <a:pt x="54" y="630"/>
                      </a:lnTo>
                      <a:lnTo>
                        <a:pt x="48" y="630"/>
                      </a:lnTo>
                      <a:lnTo>
                        <a:pt x="42" y="636"/>
                      </a:lnTo>
                      <a:lnTo>
                        <a:pt x="12" y="636"/>
                      </a:lnTo>
                      <a:lnTo>
                        <a:pt x="6" y="642"/>
                      </a:lnTo>
                      <a:lnTo>
                        <a:pt x="6" y="654"/>
                      </a:lnTo>
                      <a:lnTo>
                        <a:pt x="0" y="660"/>
                      </a:lnTo>
                      <a:lnTo>
                        <a:pt x="312" y="660"/>
                      </a:lnTo>
                      <a:lnTo>
                        <a:pt x="312" y="600"/>
                      </a:lnTo>
                      <a:lnTo>
                        <a:pt x="318" y="570"/>
                      </a:lnTo>
                      <a:lnTo>
                        <a:pt x="330" y="564"/>
                      </a:lnTo>
                      <a:lnTo>
                        <a:pt x="336" y="558"/>
                      </a:lnTo>
                      <a:lnTo>
                        <a:pt x="348" y="552"/>
                      </a:lnTo>
                      <a:lnTo>
                        <a:pt x="378" y="522"/>
                      </a:lnTo>
                      <a:lnTo>
                        <a:pt x="378" y="516"/>
                      </a:lnTo>
                      <a:lnTo>
                        <a:pt x="396" y="516"/>
                      </a:lnTo>
                      <a:lnTo>
                        <a:pt x="426" y="498"/>
                      </a:lnTo>
                      <a:lnTo>
                        <a:pt x="438" y="504"/>
                      </a:lnTo>
                      <a:lnTo>
                        <a:pt x="444" y="510"/>
                      </a:lnTo>
                      <a:lnTo>
                        <a:pt x="456" y="510"/>
                      </a:lnTo>
                      <a:lnTo>
                        <a:pt x="462" y="498"/>
                      </a:lnTo>
                      <a:lnTo>
                        <a:pt x="462" y="492"/>
                      </a:lnTo>
                      <a:lnTo>
                        <a:pt x="486" y="486"/>
                      </a:lnTo>
                      <a:lnTo>
                        <a:pt x="492" y="474"/>
                      </a:lnTo>
                      <a:lnTo>
                        <a:pt x="504" y="474"/>
                      </a:lnTo>
                      <a:lnTo>
                        <a:pt x="516" y="480"/>
                      </a:lnTo>
                      <a:lnTo>
                        <a:pt x="540" y="480"/>
                      </a:lnTo>
                      <a:lnTo>
                        <a:pt x="552" y="468"/>
                      </a:lnTo>
                      <a:lnTo>
                        <a:pt x="564" y="444"/>
                      </a:lnTo>
                      <a:lnTo>
                        <a:pt x="570" y="438"/>
                      </a:lnTo>
                      <a:lnTo>
                        <a:pt x="576" y="426"/>
                      </a:lnTo>
                      <a:lnTo>
                        <a:pt x="618" y="426"/>
                      </a:lnTo>
                      <a:lnTo>
                        <a:pt x="624" y="420"/>
                      </a:lnTo>
                      <a:lnTo>
                        <a:pt x="636" y="414"/>
                      </a:lnTo>
                      <a:lnTo>
                        <a:pt x="648" y="402"/>
                      </a:lnTo>
                      <a:lnTo>
                        <a:pt x="648" y="396"/>
                      </a:lnTo>
                      <a:lnTo>
                        <a:pt x="672" y="384"/>
                      </a:lnTo>
                      <a:lnTo>
                        <a:pt x="660" y="366"/>
                      </a:lnTo>
                      <a:lnTo>
                        <a:pt x="654" y="354"/>
                      </a:lnTo>
                      <a:lnTo>
                        <a:pt x="648" y="348"/>
                      </a:lnTo>
                      <a:lnTo>
                        <a:pt x="648" y="336"/>
                      </a:lnTo>
                      <a:lnTo>
                        <a:pt x="654" y="330"/>
                      </a:lnTo>
                      <a:lnTo>
                        <a:pt x="678" y="330"/>
                      </a:lnTo>
                      <a:lnTo>
                        <a:pt x="690" y="324"/>
                      </a:lnTo>
                      <a:lnTo>
                        <a:pt x="714" y="324"/>
                      </a:lnTo>
                      <a:lnTo>
                        <a:pt x="714" y="312"/>
                      </a:lnTo>
                      <a:lnTo>
                        <a:pt x="720" y="306"/>
                      </a:lnTo>
                      <a:lnTo>
                        <a:pt x="720" y="300"/>
                      </a:lnTo>
                      <a:lnTo>
                        <a:pt x="732" y="300"/>
                      </a:lnTo>
                      <a:lnTo>
                        <a:pt x="738" y="306"/>
                      </a:lnTo>
                      <a:lnTo>
                        <a:pt x="744" y="300"/>
                      </a:lnTo>
                      <a:lnTo>
                        <a:pt x="744" y="294"/>
                      </a:lnTo>
                      <a:lnTo>
                        <a:pt x="762" y="294"/>
                      </a:lnTo>
                      <a:lnTo>
                        <a:pt x="774" y="300"/>
                      </a:lnTo>
                      <a:lnTo>
                        <a:pt x="828" y="294"/>
                      </a:lnTo>
                      <a:lnTo>
                        <a:pt x="828" y="282"/>
                      </a:lnTo>
                      <a:lnTo>
                        <a:pt x="846" y="264"/>
                      </a:lnTo>
                      <a:lnTo>
                        <a:pt x="822" y="246"/>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73" name="Mauritania" descr="© INSCALE GmbH, 15.06.2010"/>
                <p:cNvSpPr>
                  <a:spLocks/>
                </p:cNvSpPr>
                <p:nvPr/>
              </p:nvSpPr>
              <p:spPr bwMode="auto">
                <a:xfrm>
                  <a:off x="2353" y="1749"/>
                  <a:ext cx="219" cy="257"/>
                </a:xfrm>
                <a:custGeom>
                  <a:avLst/>
                  <a:gdLst>
                    <a:gd name="T0" fmla="*/ 2147483647 w 858"/>
                    <a:gd name="T1" fmla="*/ 2147483647 h 1002"/>
                    <a:gd name="T2" fmla="*/ 2147483647 w 858"/>
                    <a:gd name="T3" fmla="*/ 2147483647 h 1002"/>
                    <a:gd name="T4" fmla="*/ 2147483647 w 858"/>
                    <a:gd name="T5" fmla="*/ 2147483647 h 1002"/>
                    <a:gd name="T6" fmla="*/ 2147483647 w 858"/>
                    <a:gd name="T7" fmla="*/ 2147483647 h 1002"/>
                    <a:gd name="T8" fmla="*/ 2147483647 w 858"/>
                    <a:gd name="T9" fmla="*/ 2147483647 h 1002"/>
                    <a:gd name="T10" fmla="*/ 2147483647 w 858"/>
                    <a:gd name="T11" fmla="*/ 2147483647 h 1002"/>
                    <a:gd name="T12" fmla="*/ 2147483647 w 858"/>
                    <a:gd name="T13" fmla="*/ 2147483647 h 1002"/>
                    <a:gd name="T14" fmla="*/ 2147483647 w 858"/>
                    <a:gd name="T15" fmla="*/ 2147483647 h 1002"/>
                    <a:gd name="T16" fmla="*/ 2147483647 w 858"/>
                    <a:gd name="T17" fmla="*/ 2147483647 h 1002"/>
                    <a:gd name="T18" fmla="*/ 2147483647 w 858"/>
                    <a:gd name="T19" fmla="*/ 2147483647 h 1002"/>
                    <a:gd name="T20" fmla="*/ 2147483647 w 858"/>
                    <a:gd name="T21" fmla="*/ 2147483647 h 1002"/>
                    <a:gd name="T22" fmla="*/ 2147483647 w 858"/>
                    <a:gd name="T23" fmla="*/ 2147483647 h 1002"/>
                    <a:gd name="T24" fmla="*/ 2147483647 w 858"/>
                    <a:gd name="T25" fmla="*/ 2147483647 h 1002"/>
                    <a:gd name="T26" fmla="*/ 2147483647 w 858"/>
                    <a:gd name="T27" fmla="*/ 2147483647 h 1002"/>
                    <a:gd name="T28" fmla="*/ 2147483647 w 858"/>
                    <a:gd name="T29" fmla="*/ 2147483647 h 1002"/>
                    <a:gd name="T30" fmla="*/ 2147483647 w 858"/>
                    <a:gd name="T31" fmla="*/ 2147483647 h 1002"/>
                    <a:gd name="T32" fmla="*/ 2147483647 w 858"/>
                    <a:gd name="T33" fmla="*/ 2147483647 h 1002"/>
                    <a:gd name="T34" fmla="*/ 2147483647 w 858"/>
                    <a:gd name="T35" fmla="*/ 2147483647 h 1002"/>
                    <a:gd name="T36" fmla="*/ 2147483647 w 858"/>
                    <a:gd name="T37" fmla="*/ 2147483647 h 1002"/>
                    <a:gd name="T38" fmla="*/ 2147483647 w 858"/>
                    <a:gd name="T39" fmla="*/ 2147483647 h 1002"/>
                    <a:gd name="T40" fmla="*/ 2147483647 w 858"/>
                    <a:gd name="T41" fmla="*/ 2147483647 h 1002"/>
                    <a:gd name="T42" fmla="*/ 2147483647 w 858"/>
                    <a:gd name="T43" fmla="*/ 2147483647 h 1002"/>
                    <a:gd name="T44" fmla="*/ 2147483647 w 858"/>
                    <a:gd name="T45" fmla="*/ 2147483647 h 1002"/>
                    <a:gd name="T46" fmla="*/ 2147483647 w 858"/>
                    <a:gd name="T47" fmla="*/ 2147483647 h 1002"/>
                    <a:gd name="T48" fmla="*/ 2147483647 w 858"/>
                    <a:gd name="T49" fmla="*/ 2147483647 h 1002"/>
                    <a:gd name="T50" fmla="*/ 2147483647 w 858"/>
                    <a:gd name="T51" fmla="*/ 2147483647 h 1002"/>
                    <a:gd name="T52" fmla="*/ 2147483647 w 858"/>
                    <a:gd name="T53" fmla="*/ 2147483647 h 1002"/>
                    <a:gd name="T54" fmla="*/ 2147483647 w 858"/>
                    <a:gd name="T55" fmla="*/ 2147483647 h 1002"/>
                    <a:gd name="T56" fmla="*/ 2147483647 w 858"/>
                    <a:gd name="T57" fmla="*/ 2147483647 h 1002"/>
                    <a:gd name="T58" fmla="*/ 2147483647 w 858"/>
                    <a:gd name="T59" fmla="*/ 2147483647 h 1002"/>
                    <a:gd name="T60" fmla="*/ 2147483647 w 858"/>
                    <a:gd name="T61" fmla="*/ 2147483647 h 1002"/>
                    <a:gd name="T62" fmla="*/ 2147483647 w 858"/>
                    <a:gd name="T63" fmla="*/ 2147483647 h 1002"/>
                    <a:gd name="T64" fmla="*/ 2147483647 w 858"/>
                    <a:gd name="T65" fmla="*/ 2147483647 h 1002"/>
                    <a:gd name="T66" fmla="*/ 2147483647 w 858"/>
                    <a:gd name="T67" fmla="*/ 2147483647 h 1002"/>
                    <a:gd name="T68" fmla="*/ 2147483647 w 858"/>
                    <a:gd name="T69" fmla="*/ 2147483647 h 1002"/>
                    <a:gd name="T70" fmla="*/ 2147483647 w 858"/>
                    <a:gd name="T71" fmla="*/ 2147483647 h 1002"/>
                    <a:gd name="T72" fmla="*/ 2147483647 w 858"/>
                    <a:gd name="T73" fmla="*/ 2147483647 h 1002"/>
                    <a:gd name="T74" fmla="*/ 2147483647 w 858"/>
                    <a:gd name="T75" fmla="*/ 2147483647 h 1002"/>
                    <a:gd name="T76" fmla="*/ 2147483647 w 858"/>
                    <a:gd name="T77" fmla="*/ 2147483647 h 1002"/>
                    <a:gd name="T78" fmla="*/ 2147483647 w 858"/>
                    <a:gd name="T79" fmla="*/ 2147483647 h 1002"/>
                    <a:gd name="T80" fmla="*/ 2147483647 w 858"/>
                    <a:gd name="T81" fmla="*/ 2147483647 h 1002"/>
                    <a:gd name="T82" fmla="*/ 2147483647 w 858"/>
                    <a:gd name="T83" fmla="*/ 2147483647 h 1002"/>
                    <a:gd name="T84" fmla="*/ 2147483647 w 858"/>
                    <a:gd name="T85" fmla="*/ 2147483647 h 1002"/>
                    <a:gd name="T86" fmla="*/ 2147483647 w 858"/>
                    <a:gd name="T87" fmla="*/ 2147483647 h 1002"/>
                    <a:gd name="T88" fmla="*/ 2147483647 w 858"/>
                    <a:gd name="T89" fmla="*/ 2147483647 h 1002"/>
                    <a:gd name="T90" fmla="*/ 2147483647 w 858"/>
                    <a:gd name="T91" fmla="*/ 2147483647 h 1002"/>
                    <a:gd name="T92" fmla="*/ 2147483647 w 858"/>
                    <a:gd name="T93" fmla="*/ 2147483647 h 1002"/>
                    <a:gd name="T94" fmla="*/ 2147483647 w 858"/>
                    <a:gd name="T95" fmla="*/ 2147483647 h 1002"/>
                    <a:gd name="T96" fmla="*/ 2147483647 w 858"/>
                    <a:gd name="T97" fmla="*/ 2147483647 h 1002"/>
                    <a:gd name="T98" fmla="*/ 0 w 858"/>
                    <a:gd name="T99" fmla="*/ 2147483647 h 100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858"/>
                    <a:gd name="T151" fmla="*/ 0 h 1002"/>
                    <a:gd name="T152" fmla="*/ 858 w 858"/>
                    <a:gd name="T153" fmla="*/ 1002 h 100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858" h="1002">
                      <a:moveTo>
                        <a:pt x="0" y="498"/>
                      </a:moveTo>
                      <a:lnTo>
                        <a:pt x="18" y="498"/>
                      </a:lnTo>
                      <a:lnTo>
                        <a:pt x="18" y="528"/>
                      </a:lnTo>
                      <a:lnTo>
                        <a:pt x="24" y="534"/>
                      </a:lnTo>
                      <a:lnTo>
                        <a:pt x="30" y="534"/>
                      </a:lnTo>
                      <a:lnTo>
                        <a:pt x="30" y="528"/>
                      </a:lnTo>
                      <a:lnTo>
                        <a:pt x="36" y="522"/>
                      </a:lnTo>
                      <a:lnTo>
                        <a:pt x="48" y="558"/>
                      </a:lnTo>
                      <a:lnTo>
                        <a:pt x="42" y="600"/>
                      </a:lnTo>
                      <a:lnTo>
                        <a:pt x="30" y="600"/>
                      </a:lnTo>
                      <a:lnTo>
                        <a:pt x="36" y="624"/>
                      </a:lnTo>
                      <a:lnTo>
                        <a:pt x="24" y="630"/>
                      </a:lnTo>
                      <a:lnTo>
                        <a:pt x="30" y="642"/>
                      </a:lnTo>
                      <a:lnTo>
                        <a:pt x="36" y="648"/>
                      </a:lnTo>
                      <a:lnTo>
                        <a:pt x="48" y="666"/>
                      </a:lnTo>
                      <a:lnTo>
                        <a:pt x="60" y="690"/>
                      </a:lnTo>
                      <a:lnTo>
                        <a:pt x="60" y="720"/>
                      </a:lnTo>
                      <a:lnTo>
                        <a:pt x="54" y="738"/>
                      </a:lnTo>
                      <a:lnTo>
                        <a:pt x="54" y="750"/>
                      </a:lnTo>
                      <a:lnTo>
                        <a:pt x="48" y="756"/>
                      </a:lnTo>
                      <a:lnTo>
                        <a:pt x="48" y="804"/>
                      </a:lnTo>
                      <a:lnTo>
                        <a:pt x="42" y="816"/>
                      </a:lnTo>
                      <a:lnTo>
                        <a:pt x="30" y="822"/>
                      </a:lnTo>
                      <a:lnTo>
                        <a:pt x="24" y="840"/>
                      </a:lnTo>
                      <a:lnTo>
                        <a:pt x="18" y="852"/>
                      </a:lnTo>
                      <a:lnTo>
                        <a:pt x="18" y="864"/>
                      </a:lnTo>
                      <a:lnTo>
                        <a:pt x="12" y="876"/>
                      </a:lnTo>
                      <a:lnTo>
                        <a:pt x="12" y="906"/>
                      </a:lnTo>
                      <a:lnTo>
                        <a:pt x="18" y="900"/>
                      </a:lnTo>
                      <a:lnTo>
                        <a:pt x="36" y="864"/>
                      </a:lnTo>
                      <a:lnTo>
                        <a:pt x="42" y="858"/>
                      </a:lnTo>
                      <a:lnTo>
                        <a:pt x="54" y="852"/>
                      </a:lnTo>
                      <a:lnTo>
                        <a:pt x="60" y="852"/>
                      </a:lnTo>
                      <a:lnTo>
                        <a:pt x="66" y="858"/>
                      </a:lnTo>
                      <a:lnTo>
                        <a:pt x="72" y="858"/>
                      </a:lnTo>
                      <a:lnTo>
                        <a:pt x="84" y="852"/>
                      </a:lnTo>
                      <a:lnTo>
                        <a:pt x="114" y="858"/>
                      </a:lnTo>
                      <a:lnTo>
                        <a:pt x="114" y="840"/>
                      </a:lnTo>
                      <a:lnTo>
                        <a:pt x="138" y="852"/>
                      </a:lnTo>
                      <a:lnTo>
                        <a:pt x="162" y="852"/>
                      </a:lnTo>
                      <a:lnTo>
                        <a:pt x="174" y="858"/>
                      </a:lnTo>
                      <a:lnTo>
                        <a:pt x="180" y="858"/>
                      </a:lnTo>
                      <a:lnTo>
                        <a:pt x="186" y="870"/>
                      </a:lnTo>
                      <a:lnTo>
                        <a:pt x="198" y="882"/>
                      </a:lnTo>
                      <a:lnTo>
                        <a:pt x="204" y="894"/>
                      </a:lnTo>
                      <a:lnTo>
                        <a:pt x="216" y="888"/>
                      </a:lnTo>
                      <a:lnTo>
                        <a:pt x="234" y="888"/>
                      </a:lnTo>
                      <a:lnTo>
                        <a:pt x="240" y="894"/>
                      </a:lnTo>
                      <a:lnTo>
                        <a:pt x="240" y="900"/>
                      </a:lnTo>
                      <a:lnTo>
                        <a:pt x="246" y="912"/>
                      </a:lnTo>
                      <a:lnTo>
                        <a:pt x="246" y="942"/>
                      </a:lnTo>
                      <a:lnTo>
                        <a:pt x="264" y="942"/>
                      </a:lnTo>
                      <a:lnTo>
                        <a:pt x="270" y="948"/>
                      </a:lnTo>
                      <a:lnTo>
                        <a:pt x="270" y="972"/>
                      </a:lnTo>
                      <a:lnTo>
                        <a:pt x="300" y="978"/>
                      </a:lnTo>
                      <a:lnTo>
                        <a:pt x="312" y="1002"/>
                      </a:lnTo>
                      <a:lnTo>
                        <a:pt x="330" y="1002"/>
                      </a:lnTo>
                      <a:lnTo>
                        <a:pt x="342" y="996"/>
                      </a:lnTo>
                      <a:lnTo>
                        <a:pt x="348" y="996"/>
                      </a:lnTo>
                      <a:lnTo>
                        <a:pt x="348" y="948"/>
                      </a:lnTo>
                      <a:lnTo>
                        <a:pt x="360" y="936"/>
                      </a:lnTo>
                      <a:lnTo>
                        <a:pt x="378" y="936"/>
                      </a:lnTo>
                      <a:lnTo>
                        <a:pt x="402" y="960"/>
                      </a:lnTo>
                      <a:lnTo>
                        <a:pt x="408" y="972"/>
                      </a:lnTo>
                      <a:lnTo>
                        <a:pt x="420" y="948"/>
                      </a:lnTo>
                      <a:lnTo>
                        <a:pt x="456" y="948"/>
                      </a:lnTo>
                      <a:lnTo>
                        <a:pt x="462" y="954"/>
                      </a:lnTo>
                      <a:lnTo>
                        <a:pt x="492" y="954"/>
                      </a:lnTo>
                      <a:lnTo>
                        <a:pt x="504" y="948"/>
                      </a:lnTo>
                      <a:lnTo>
                        <a:pt x="510" y="948"/>
                      </a:lnTo>
                      <a:lnTo>
                        <a:pt x="510" y="936"/>
                      </a:lnTo>
                      <a:lnTo>
                        <a:pt x="516" y="930"/>
                      </a:lnTo>
                      <a:lnTo>
                        <a:pt x="522" y="930"/>
                      </a:lnTo>
                      <a:lnTo>
                        <a:pt x="522" y="942"/>
                      </a:lnTo>
                      <a:lnTo>
                        <a:pt x="786" y="942"/>
                      </a:lnTo>
                      <a:lnTo>
                        <a:pt x="798" y="900"/>
                      </a:lnTo>
                      <a:lnTo>
                        <a:pt x="804" y="894"/>
                      </a:lnTo>
                      <a:lnTo>
                        <a:pt x="804" y="882"/>
                      </a:lnTo>
                      <a:lnTo>
                        <a:pt x="786" y="864"/>
                      </a:lnTo>
                      <a:lnTo>
                        <a:pt x="780" y="864"/>
                      </a:lnTo>
                      <a:lnTo>
                        <a:pt x="738" y="174"/>
                      </a:lnTo>
                      <a:lnTo>
                        <a:pt x="858" y="180"/>
                      </a:lnTo>
                      <a:lnTo>
                        <a:pt x="600" y="0"/>
                      </a:lnTo>
                      <a:lnTo>
                        <a:pt x="594" y="48"/>
                      </a:lnTo>
                      <a:lnTo>
                        <a:pt x="588" y="54"/>
                      </a:lnTo>
                      <a:lnTo>
                        <a:pt x="588" y="90"/>
                      </a:lnTo>
                      <a:lnTo>
                        <a:pt x="366" y="96"/>
                      </a:lnTo>
                      <a:lnTo>
                        <a:pt x="366" y="108"/>
                      </a:lnTo>
                      <a:lnTo>
                        <a:pt x="354" y="114"/>
                      </a:lnTo>
                      <a:lnTo>
                        <a:pt x="354" y="306"/>
                      </a:lnTo>
                      <a:lnTo>
                        <a:pt x="348" y="312"/>
                      </a:lnTo>
                      <a:lnTo>
                        <a:pt x="336" y="318"/>
                      </a:lnTo>
                      <a:lnTo>
                        <a:pt x="306" y="318"/>
                      </a:lnTo>
                      <a:lnTo>
                        <a:pt x="282" y="330"/>
                      </a:lnTo>
                      <a:lnTo>
                        <a:pt x="276" y="342"/>
                      </a:lnTo>
                      <a:lnTo>
                        <a:pt x="276" y="360"/>
                      </a:lnTo>
                      <a:lnTo>
                        <a:pt x="282" y="372"/>
                      </a:lnTo>
                      <a:lnTo>
                        <a:pt x="276" y="474"/>
                      </a:lnTo>
                      <a:lnTo>
                        <a:pt x="0" y="474"/>
                      </a:lnTo>
                      <a:lnTo>
                        <a:pt x="0" y="498"/>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74" name="Mali" descr="© INSCALE GmbH, 15.06.2010"/>
                <p:cNvSpPr>
                  <a:spLocks/>
                </p:cNvSpPr>
                <p:nvPr/>
              </p:nvSpPr>
              <p:spPr bwMode="auto">
                <a:xfrm>
                  <a:off x="2433" y="1794"/>
                  <a:ext cx="297" cy="307"/>
                </a:xfrm>
                <a:custGeom>
                  <a:avLst/>
                  <a:gdLst>
                    <a:gd name="T0" fmla="*/ 2147483647 w 1164"/>
                    <a:gd name="T1" fmla="*/ 2147483647 h 1200"/>
                    <a:gd name="T2" fmla="*/ 2147483647 w 1164"/>
                    <a:gd name="T3" fmla="*/ 2147483647 h 1200"/>
                    <a:gd name="T4" fmla="*/ 2147483647 w 1164"/>
                    <a:gd name="T5" fmla="*/ 2147483647 h 1200"/>
                    <a:gd name="T6" fmla="*/ 2147483647 w 1164"/>
                    <a:gd name="T7" fmla="*/ 2147483647 h 1200"/>
                    <a:gd name="T8" fmla="*/ 2147483647 w 1164"/>
                    <a:gd name="T9" fmla="*/ 2147483647 h 1200"/>
                    <a:gd name="T10" fmla="*/ 2147483647 w 1164"/>
                    <a:gd name="T11" fmla="*/ 2147483647 h 1200"/>
                    <a:gd name="T12" fmla="*/ 2147483647 w 1164"/>
                    <a:gd name="T13" fmla="*/ 2147483647 h 1200"/>
                    <a:gd name="T14" fmla="*/ 2147483647 w 1164"/>
                    <a:gd name="T15" fmla="*/ 2147483647 h 1200"/>
                    <a:gd name="T16" fmla="*/ 2147483647 w 1164"/>
                    <a:gd name="T17" fmla="*/ 2147483647 h 1200"/>
                    <a:gd name="T18" fmla="*/ 2147483647 w 1164"/>
                    <a:gd name="T19" fmla="*/ 2147483647 h 1200"/>
                    <a:gd name="T20" fmla="*/ 2147483647 w 1164"/>
                    <a:gd name="T21" fmla="*/ 2147483647 h 1200"/>
                    <a:gd name="T22" fmla="*/ 2147483647 w 1164"/>
                    <a:gd name="T23" fmla="*/ 2147483647 h 1200"/>
                    <a:gd name="T24" fmla="*/ 2147483647 w 1164"/>
                    <a:gd name="T25" fmla="*/ 2147483647 h 1200"/>
                    <a:gd name="T26" fmla="*/ 2147483647 w 1164"/>
                    <a:gd name="T27" fmla="*/ 2147483647 h 1200"/>
                    <a:gd name="T28" fmla="*/ 2147483647 w 1164"/>
                    <a:gd name="T29" fmla="*/ 2147483647 h 1200"/>
                    <a:gd name="T30" fmla="*/ 2147483647 w 1164"/>
                    <a:gd name="T31" fmla="*/ 2147483647 h 1200"/>
                    <a:gd name="T32" fmla="*/ 2147483647 w 1164"/>
                    <a:gd name="T33" fmla="*/ 2147483647 h 1200"/>
                    <a:gd name="T34" fmla="*/ 2147483647 w 1164"/>
                    <a:gd name="T35" fmla="*/ 2147483647 h 1200"/>
                    <a:gd name="T36" fmla="*/ 2147483647 w 1164"/>
                    <a:gd name="T37" fmla="*/ 2147483647 h 1200"/>
                    <a:gd name="T38" fmla="*/ 2147483647 w 1164"/>
                    <a:gd name="T39" fmla="*/ 2147483647 h 1200"/>
                    <a:gd name="T40" fmla="*/ 2147483647 w 1164"/>
                    <a:gd name="T41" fmla="*/ 2147483647 h 1200"/>
                    <a:gd name="T42" fmla="*/ 2147483647 w 1164"/>
                    <a:gd name="T43" fmla="*/ 2147483647 h 1200"/>
                    <a:gd name="T44" fmla="*/ 2147483647 w 1164"/>
                    <a:gd name="T45" fmla="*/ 2147483647 h 1200"/>
                    <a:gd name="T46" fmla="*/ 2147483647 w 1164"/>
                    <a:gd name="T47" fmla="*/ 2147483647 h 1200"/>
                    <a:gd name="T48" fmla="*/ 2147483647 w 1164"/>
                    <a:gd name="T49" fmla="*/ 2147483647 h 1200"/>
                    <a:gd name="T50" fmla="*/ 2147483647 w 1164"/>
                    <a:gd name="T51" fmla="*/ 2147483647 h 1200"/>
                    <a:gd name="T52" fmla="*/ 2147483647 w 1164"/>
                    <a:gd name="T53" fmla="*/ 2147483647 h 1200"/>
                    <a:gd name="T54" fmla="*/ 0 w 1164"/>
                    <a:gd name="T55" fmla="*/ 2147483647 h 1200"/>
                    <a:gd name="T56" fmla="*/ 2147483647 w 1164"/>
                    <a:gd name="T57" fmla="*/ 2147483647 h 1200"/>
                    <a:gd name="T58" fmla="*/ 2147483647 w 1164"/>
                    <a:gd name="T59" fmla="*/ 2147483647 h 1200"/>
                    <a:gd name="T60" fmla="*/ 2147483647 w 1164"/>
                    <a:gd name="T61" fmla="*/ 2147483647 h 1200"/>
                    <a:gd name="T62" fmla="*/ 2147483647 w 1164"/>
                    <a:gd name="T63" fmla="*/ 2147483647 h 1200"/>
                    <a:gd name="T64" fmla="*/ 2147483647 w 1164"/>
                    <a:gd name="T65" fmla="*/ 2147483647 h 1200"/>
                    <a:gd name="T66" fmla="*/ 2147483647 w 1164"/>
                    <a:gd name="T67" fmla="*/ 2147483647 h 1200"/>
                    <a:gd name="T68" fmla="*/ 2147483647 w 1164"/>
                    <a:gd name="T69" fmla="*/ 2147483647 h 1200"/>
                    <a:gd name="T70" fmla="*/ 2147483647 w 1164"/>
                    <a:gd name="T71" fmla="*/ 2147483647 h 1200"/>
                    <a:gd name="T72" fmla="*/ 2147483647 w 1164"/>
                    <a:gd name="T73" fmla="*/ 2147483647 h 1200"/>
                    <a:gd name="T74" fmla="*/ 2147483647 w 1164"/>
                    <a:gd name="T75" fmla="*/ 2147483647 h 1200"/>
                    <a:gd name="T76" fmla="*/ 2147483647 w 1164"/>
                    <a:gd name="T77" fmla="*/ 2147483647 h 1200"/>
                    <a:gd name="T78" fmla="*/ 2147483647 w 1164"/>
                    <a:gd name="T79" fmla="*/ 2147483647 h 1200"/>
                    <a:gd name="T80" fmla="*/ 2147483647 w 1164"/>
                    <a:gd name="T81" fmla="*/ 2147483647 h 1200"/>
                    <a:gd name="T82" fmla="*/ 2147483647 w 1164"/>
                    <a:gd name="T83" fmla="*/ 2147483647 h 1200"/>
                    <a:gd name="T84" fmla="*/ 2147483647 w 1164"/>
                    <a:gd name="T85" fmla="*/ 2147483647 h 1200"/>
                    <a:gd name="T86" fmla="*/ 2147483647 w 1164"/>
                    <a:gd name="T87" fmla="*/ 2147483647 h 1200"/>
                    <a:gd name="T88" fmla="*/ 2147483647 w 1164"/>
                    <a:gd name="T89" fmla="*/ 2147483647 h 1200"/>
                    <a:gd name="T90" fmla="*/ 2147483647 w 1164"/>
                    <a:gd name="T91" fmla="*/ 2147483647 h 1200"/>
                    <a:gd name="T92" fmla="*/ 2147483647 w 1164"/>
                    <a:gd name="T93" fmla="*/ 2147483647 h 1200"/>
                    <a:gd name="T94" fmla="*/ 2147483647 w 1164"/>
                    <a:gd name="T95" fmla="*/ 2147483647 h 1200"/>
                    <a:gd name="T96" fmla="*/ 2147483647 w 1164"/>
                    <a:gd name="T97" fmla="*/ 2147483647 h 1200"/>
                    <a:gd name="T98" fmla="*/ 2147483647 w 1164"/>
                    <a:gd name="T99" fmla="*/ 2147483647 h 1200"/>
                    <a:gd name="T100" fmla="*/ 2147483647 w 1164"/>
                    <a:gd name="T101" fmla="*/ 2147483647 h 1200"/>
                    <a:gd name="T102" fmla="*/ 2147483647 w 1164"/>
                    <a:gd name="T103" fmla="*/ 2147483647 h 1200"/>
                    <a:gd name="T104" fmla="*/ 2147483647 w 1164"/>
                    <a:gd name="T105" fmla="*/ 2147483647 h 1200"/>
                    <a:gd name="T106" fmla="*/ 2147483647 w 1164"/>
                    <a:gd name="T107" fmla="*/ 2147483647 h 12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64"/>
                    <a:gd name="T163" fmla="*/ 0 h 1200"/>
                    <a:gd name="T164" fmla="*/ 1164 w 1164"/>
                    <a:gd name="T165" fmla="*/ 1200 h 120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64" h="1200">
                      <a:moveTo>
                        <a:pt x="612" y="954"/>
                      </a:moveTo>
                      <a:lnTo>
                        <a:pt x="636" y="948"/>
                      </a:lnTo>
                      <a:lnTo>
                        <a:pt x="636" y="912"/>
                      </a:lnTo>
                      <a:lnTo>
                        <a:pt x="654" y="912"/>
                      </a:lnTo>
                      <a:lnTo>
                        <a:pt x="654" y="906"/>
                      </a:lnTo>
                      <a:lnTo>
                        <a:pt x="660" y="900"/>
                      </a:lnTo>
                      <a:lnTo>
                        <a:pt x="666" y="888"/>
                      </a:lnTo>
                      <a:lnTo>
                        <a:pt x="678" y="882"/>
                      </a:lnTo>
                      <a:lnTo>
                        <a:pt x="684" y="870"/>
                      </a:lnTo>
                      <a:lnTo>
                        <a:pt x="690" y="864"/>
                      </a:lnTo>
                      <a:lnTo>
                        <a:pt x="696" y="864"/>
                      </a:lnTo>
                      <a:lnTo>
                        <a:pt x="708" y="876"/>
                      </a:lnTo>
                      <a:lnTo>
                        <a:pt x="720" y="876"/>
                      </a:lnTo>
                      <a:lnTo>
                        <a:pt x="720" y="870"/>
                      </a:lnTo>
                      <a:lnTo>
                        <a:pt x="726" y="864"/>
                      </a:lnTo>
                      <a:lnTo>
                        <a:pt x="726" y="846"/>
                      </a:lnTo>
                      <a:lnTo>
                        <a:pt x="750" y="846"/>
                      </a:lnTo>
                      <a:lnTo>
                        <a:pt x="768" y="822"/>
                      </a:lnTo>
                      <a:lnTo>
                        <a:pt x="792" y="822"/>
                      </a:lnTo>
                      <a:lnTo>
                        <a:pt x="810" y="804"/>
                      </a:lnTo>
                      <a:lnTo>
                        <a:pt x="858" y="804"/>
                      </a:lnTo>
                      <a:lnTo>
                        <a:pt x="882" y="816"/>
                      </a:lnTo>
                      <a:lnTo>
                        <a:pt x="930" y="804"/>
                      </a:lnTo>
                      <a:lnTo>
                        <a:pt x="954" y="786"/>
                      </a:lnTo>
                      <a:lnTo>
                        <a:pt x="1020" y="792"/>
                      </a:lnTo>
                      <a:lnTo>
                        <a:pt x="1020" y="774"/>
                      </a:lnTo>
                      <a:lnTo>
                        <a:pt x="1068" y="780"/>
                      </a:lnTo>
                      <a:lnTo>
                        <a:pt x="1080" y="774"/>
                      </a:lnTo>
                      <a:lnTo>
                        <a:pt x="1104" y="774"/>
                      </a:lnTo>
                      <a:lnTo>
                        <a:pt x="1122" y="768"/>
                      </a:lnTo>
                      <a:lnTo>
                        <a:pt x="1134" y="762"/>
                      </a:lnTo>
                      <a:lnTo>
                        <a:pt x="1140" y="750"/>
                      </a:lnTo>
                      <a:lnTo>
                        <a:pt x="1140" y="732"/>
                      </a:lnTo>
                      <a:lnTo>
                        <a:pt x="1146" y="720"/>
                      </a:lnTo>
                      <a:lnTo>
                        <a:pt x="1146" y="708"/>
                      </a:lnTo>
                      <a:lnTo>
                        <a:pt x="1164" y="684"/>
                      </a:lnTo>
                      <a:lnTo>
                        <a:pt x="1164" y="480"/>
                      </a:lnTo>
                      <a:lnTo>
                        <a:pt x="1140" y="480"/>
                      </a:lnTo>
                      <a:lnTo>
                        <a:pt x="1134" y="486"/>
                      </a:lnTo>
                      <a:lnTo>
                        <a:pt x="1104" y="486"/>
                      </a:lnTo>
                      <a:lnTo>
                        <a:pt x="1092" y="480"/>
                      </a:lnTo>
                      <a:lnTo>
                        <a:pt x="1086" y="474"/>
                      </a:lnTo>
                      <a:lnTo>
                        <a:pt x="1086" y="468"/>
                      </a:lnTo>
                      <a:lnTo>
                        <a:pt x="1104" y="450"/>
                      </a:lnTo>
                      <a:lnTo>
                        <a:pt x="1104" y="432"/>
                      </a:lnTo>
                      <a:lnTo>
                        <a:pt x="1092" y="408"/>
                      </a:lnTo>
                      <a:lnTo>
                        <a:pt x="1080" y="402"/>
                      </a:lnTo>
                      <a:lnTo>
                        <a:pt x="1050" y="402"/>
                      </a:lnTo>
                      <a:lnTo>
                        <a:pt x="1044" y="408"/>
                      </a:lnTo>
                      <a:lnTo>
                        <a:pt x="1038" y="408"/>
                      </a:lnTo>
                      <a:lnTo>
                        <a:pt x="1032" y="378"/>
                      </a:lnTo>
                      <a:lnTo>
                        <a:pt x="996" y="378"/>
                      </a:lnTo>
                      <a:lnTo>
                        <a:pt x="984" y="366"/>
                      </a:lnTo>
                      <a:lnTo>
                        <a:pt x="984" y="348"/>
                      </a:lnTo>
                      <a:lnTo>
                        <a:pt x="978" y="342"/>
                      </a:lnTo>
                      <a:lnTo>
                        <a:pt x="954" y="342"/>
                      </a:lnTo>
                      <a:lnTo>
                        <a:pt x="954" y="318"/>
                      </a:lnTo>
                      <a:lnTo>
                        <a:pt x="546" y="6"/>
                      </a:lnTo>
                      <a:lnTo>
                        <a:pt x="426" y="0"/>
                      </a:lnTo>
                      <a:lnTo>
                        <a:pt x="468" y="690"/>
                      </a:lnTo>
                      <a:lnTo>
                        <a:pt x="474" y="690"/>
                      </a:lnTo>
                      <a:lnTo>
                        <a:pt x="492" y="708"/>
                      </a:lnTo>
                      <a:lnTo>
                        <a:pt x="492" y="720"/>
                      </a:lnTo>
                      <a:lnTo>
                        <a:pt x="486" y="726"/>
                      </a:lnTo>
                      <a:lnTo>
                        <a:pt x="474" y="768"/>
                      </a:lnTo>
                      <a:lnTo>
                        <a:pt x="210" y="768"/>
                      </a:lnTo>
                      <a:lnTo>
                        <a:pt x="210" y="756"/>
                      </a:lnTo>
                      <a:lnTo>
                        <a:pt x="204" y="756"/>
                      </a:lnTo>
                      <a:lnTo>
                        <a:pt x="198" y="762"/>
                      </a:lnTo>
                      <a:lnTo>
                        <a:pt x="198" y="774"/>
                      </a:lnTo>
                      <a:lnTo>
                        <a:pt x="192" y="774"/>
                      </a:lnTo>
                      <a:lnTo>
                        <a:pt x="180" y="780"/>
                      </a:lnTo>
                      <a:lnTo>
                        <a:pt x="150" y="780"/>
                      </a:lnTo>
                      <a:lnTo>
                        <a:pt x="144" y="774"/>
                      </a:lnTo>
                      <a:lnTo>
                        <a:pt x="108" y="774"/>
                      </a:lnTo>
                      <a:lnTo>
                        <a:pt x="96" y="798"/>
                      </a:lnTo>
                      <a:lnTo>
                        <a:pt x="90" y="786"/>
                      </a:lnTo>
                      <a:lnTo>
                        <a:pt x="66" y="762"/>
                      </a:lnTo>
                      <a:lnTo>
                        <a:pt x="48" y="762"/>
                      </a:lnTo>
                      <a:lnTo>
                        <a:pt x="36" y="774"/>
                      </a:lnTo>
                      <a:lnTo>
                        <a:pt x="36" y="822"/>
                      </a:lnTo>
                      <a:lnTo>
                        <a:pt x="30" y="822"/>
                      </a:lnTo>
                      <a:lnTo>
                        <a:pt x="18" y="828"/>
                      </a:lnTo>
                      <a:lnTo>
                        <a:pt x="0" y="828"/>
                      </a:lnTo>
                      <a:lnTo>
                        <a:pt x="0" y="852"/>
                      </a:lnTo>
                      <a:lnTo>
                        <a:pt x="12" y="870"/>
                      </a:lnTo>
                      <a:lnTo>
                        <a:pt x="12" y="876"/>
                      </a:lnTo>
                      <a:lnTo>
                        <a:pt x="24" y="888"/>
                      </a:lnTo>
                      <a:lnTo>
                        <a:pt x="24" y="906"/>
                      </a:lnTo>
                      <a:lnTo>
                        <a:pt x="18" y="912"/>
                      </a:lnTo>
                      <a:lnTo>
                        <a:pt x="18" y="936"/>
                      </a:lnTo>
                      <a:lnTo>
                        <a:pt x="24" y="942"/>
                      </a:lnTo>
                      <a:lnTo>
                        <a:pt x="36" y="942"/>
                      </a:lnTo>
                      <a:lnTo>
                        <a:pt x="36" y="936"/>
                      </a:lnTo>
                      <a:lnTo>
                        <a:pt x="42" y="936"/>
                      </a:lnTo>
                      <a:lnTo>
                        <a:pt x="48" y="942"/>
                      </a:lnTo>
                      <a:lnTo>
                        <a:pt x="54" y="954"/>
                      </a:lnTo>
                      <a:lnTo>
                        <a:pt x="54" y="1032"/>
                      </a:lnTo>
                      <a:lnTo>
                        <a:pt x="60" y="1044"/>
                      </a:lnTo>
                      <a:lnTo>
                        <a:pt x="60" y="1050"/>
                      </a:lnTo>
                      <a:lnTo>
                        <a:pt x="66" y="1056"/>
                      </a:lnTo>
                      <a:lnTo>
                        <a:pt x="72" y="1050"/>
                      </a:lnTo>
                      <a:lnTo>
                        <a:pt x="78" y="1038"/>
                      </a:lnTo>
                      <a:lnTo>
                        <a:pt x="90" y="1026"/>
                      </a:lnTo>
                      <a:lnTo>
                        <a:pt x="102" y="1038"/>
                      </a:lnTo>
                      <a:lnTo>
                        <a:pt x="108" y="1050"/>
                      </a:lnTo>
                      <a:lnTo>
                        <a:pt x="108" y="1062"/>
                      </a:lnTo>
                      <a:lnTo>
                        <a:pt x="114" y="1050"/>
                      </a:lnTo>
                      <a:lnTo>
                        <a:pt x="126" y="1038"/>
                      </a:lnTo>
                      <a:lnTo>
                        <a:pt x="132" y="1026"/>
                      </a:lnTo>
                      <a:lnTo>
                        <a:pt x="138" y="1026"/>
                      </a:lnTo>
                      <a:lnTo>
                        <a:pt x="144" y="1032"/>
                      </a:lnTo>
                      <a:lnTo>
                        <a:pt x="150" y="1032"/>
                      </a:lnTo>
                      <a:lnTo>
                        <a:pt x="162" y="1038"/>
                      </a:lnTo>
                      <a:lnTo>
                        <a:pt x="168" y="1044"/>
                      </a:lnTo>
                      <a:lnTo>
                        <a:pt x="180" y="1050"/>
                      </a:lnTo>
                      <a:lnTo>
                        <a:pt x="198" y="1032"/>
                      </a:lnTo>
                      <a:lnTo>
                        <a:pt x="198" y="1014"/>
                      </a:lnTo>
                      <a:lnTo>
                        <a:pt x="204" y="1008"/>
                      </a:lnTo>
                      <a:lnTo>
                        <a:pt x="216" y="1008"/>
                      </a:lnTo>
                      <a:lnTo>
                        <a:pt x="228" y="1014"/>
                      </a:lnTo>
                      <a:lnTo>
                        <a:pt x="228" y="1032"/>
                      </a:lnTo>
                      <a:lnTo>
                        <a:pt x="246" y="1044"/>
                      </a:lnTo>
                      <a:lnTo>
                        <a:pt x="234" y="1074"/>
                      </a:lnTo>
                      <a:lnTo>
                        <a:pt x="270" y="1092"/>
                      </a:lnTo>
                      <a:lnTo>
                        <a:pt x="246" y="1128"/>
                      </a:lnTo>
                      <a:lnTo>
                        <a:pt x="270" y="1128"/>
                      </a:lnTo>
                      <a:lnTo>
                        <a:pt x="270" y="1164"/>
                      </a:lnTo>
                      <a:lnTo>
                        <a:pt x="300" y="1194"/>
                      </a:lnTo>
                      <a:lnTo>
                        <a:pt x="312" y="1200"/>
                      </a:lnTo>
                      <a:lnTo>
                        <a:pt x="312" y="1182"/>
                      </a:lnTo>
                      <a:lnTo>
                        <a:pt x="318" y="1176"/>
                      </a:lnTo>
                      <a:lnTo>
                        <a:pt x="330" y="1176"/>
                      </a:lnTo>
                      <a:lnTo>
                        <a:pt x="348" y="1182"/>
                      </a:lnTo>
                      <a:lnTo>
                        <a:pt x="366" y="1200"/>
                      </a:lnTo>
                      <a:lnTo>
                        <a:pt x="372" y="1182"/>
                      </a:lnTo>
                      <a:lnTo>
                        <a:pt x="390" y="1182"/>
                      </a:lnTo>
                      <a:lnTo>
                        <a:pt x="396" y="1158"/>
                      </a:lnTo>
                      <a:lnTo>
                        <a:pt x="408" y="1176"/>
                      </a:lnTo>
                      <a:lnTo>
                        <a:pt x="420" y="1152"/>
                      </a:lnTo>
                      <a:lnTo>
                        <a:pt x="420" y="1188"/>
                      </a:lnTo>
                      <a:lnTo>
                        <a:pt x="444" y="1194"/>
                      </a:lnTo>
                      <a:lnTo>
                        <a:pt x="450" y="1188"/>
                      </a:lnTo>
                      <a:lnTo>
                        <a:pt x="456" y="1176"/>
                      </a:lnTo>
                      <a:lnTo>
                        <a:pt x="462" y="1170"/>
                      </a:lnTo>
                      <a:lnTo>
                        <a:pt x="474" y="1170"/>
                      </a:lnTo>
                      <a:lnTo>
                        <a:pt x="468" y="1116"/>
                      </a:lnTo>
                      <a:lnTo>
                        <a:pt x="492" y="1116"/>
                      </a:lnTo>
                      <a:lnTo>
                        <a:pt x="504" y="1092"/>
                      </a:lnTo>
                      <a:lnTo>
                        <a:pt x="480" y="1062"/>
                      </a:lnTo>
                      <a:lnTo>
                        <a:pt x="498" y="1050"/>
                      </a:lnTo>
                      <a:lnTo>
                        <a:pt x="504" y="1050"/>
                      </a:lnTo>
                      <a:lnTo>
                        <a:pt x="510" y="1044"/>
                      </a:lnTo>
                      <a:lnTo>
                        <a:pt x="546" y="1044"/>
                      </a:lnTo>
                      <a:lnTo>
                        <a:pt x="546" y="1032"/>
                      </a:lnTo>
                      <a:lnTo>
                        <a:pt x="540" y="1026"/>
                      </a:lnTo>
                      <a:lnTo>
                        <a:pt x="546" y="1026"/>
                      </a:lnTo>
                      <a:lnTo>
                        <a:pt x="552" y="1020"/>
                      </a:lnTo>
                      <a:lnTo>
                        <a:pt x="552" y="990"/>
                      </a:lnTo>
                      <a:lnTo>
                        <a:pt x="570" y="990"/>
                      </a:lnTo>
                      <a:lnTo>
                        <a:pt x="570" y="960"/>
                      </a:lnTo>
                      <a:lnTo>
                        <a:pt x="564" y="954"/>
                      </a:lnTo>
                      <a:lnTo>
                        <a:pt x="582" y="924"/>
                      </a:lnTo>
                      <a:lnTo>
                        <a:pt x="612" y="954"/>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75" name="Malawi" descr="© INSCALE GmbH, 15.06.2010"/>
                <p:cNvSpPr>
                  <a:spLocks/>
                </p:cNvSpPr>
                <p:nvPr/>
              </p:nvSpPr>
              <p:spPr bwMode="auto">
                <a:xfrm>
                  <a:off x="3250" y="2504"/>
                  <a:ext cx="60" cy="160"/>
                </a:xfrm>
                <a:custGeom>
                  <a:avLst/>
                  <a:gdLst>
                    <a:gd name="T0" fmla="*/ 2147483647 w 234"/>
                    <a:gd name="T1" fmla="*/ 2147483647 h 624"/>
                    <a:gd name="T2" fmla="*/ 2147483647 w 234"/>
                    <a:gd name="T3" fmla="*/ 2147483647 h 624"/>
                    <a:gd name="T4" fmla="*/ 2147483647 w 234"/>
                    <a:gd name="T5" fmla="*/ 2147483647 h 624"/>
                    <a:gd name="T6" fmla="*/ 2147483647 w 234"/>
                    <a:gd name="T7" fmla="*/ 2147483647 h 624"/>
                    <a:gd name="T8" fmla="*/ 2147483647 w 234"/>
                    <a:gd name="T9" fmla="*/ 2147483647 h 624"/>
                    <a:gd name="T10" fmla="*/ 2147483647 w 234"/>
                    <a:gd name="T11" fmla="*/ 2147483647 h 624"/>
                    <a:gd name="T12" fmla="*/ 2147483647 w 234"/>
                    <a:gd name="T13" fmla="*/ 2147483647 h 624"/>
                    <a:gd name="T14" fmla="*/ 2147483647 w 234"/>
                    <a:gd name="T15" fmla="*/ 2147483647 h 624"/>
                    <a:gd name="T16" fmla="*/ 2147483647 w 234"/>
                    <a:gd name="T17" fmla="*/ 2147483647 h 624"/>
                    <a:gd name="T18" fmla="*/ 2147483647 w 234"/>
                    <a:gd name="T19" fmla="*/ 2147483647 h 624"/>
                    <a:gd name="T20" fmla="*/ 2147483647 w 234"/>
                    <a:gd name="T21" fmla="*/ 2147483647 h 624"/>
                    <a:gd name="T22" fmla="*/ 2147483647 w 234"/>
                    <a:gd name="T23" fmla="*/ 2147483647 h 624"/>
                    <a:gd name="T24" fmla="*/ 2147483647 w 234"/>
                    <a:gd name="T25" fmla="*/ 2147483647 h 624"/>
                    <a:gd name="T26" fmla="*/ 2147483647 w 234"/>
                    <a:gd name="T27" fmla="*/ 2147483647 h 624"/>
                    <a:gd name="T28" fmla="*/ 2147483647 w 234"/>
                    <a:gd name="T29" fmla="*/ 2147483647 h 624"/>
                    <a:gd name="T30" fmla="*/ 2147483647 w 234"/>
                    <a:gd name="T31" fmla="*/ 2147483647 h 624"/>
                    <a:gd name="T32" fmla="*/ 2147483647 w 234"/>
                    <a:gd name="T33" fmla="*/ 2147483647 h 624"/>
                    <a:gd name="T34" fmla="*/ 2147483647 w 234"/>
                    <a:gd name="T35" fmla="*/ 2147483647 h 624"/>
                    <a:gd name="T36" fmla="*/ 2147483647 w 234"/>
                    <a:gd name="T37" fmla="*/ 2147483647 h 624"/>
                    <a:gd name="T38" fmla="*/ 2147483647 w 234"/>
                    <a:gd name="T39" fmla="*/ 2147483647 h 624"/>
                    <a:gd name="T40" fmla="*/ 2147483647 w 234"/>
                    <a:gd name="T41" fmla="*/ 2147483647 h 624"/>
                    <a:gd name="T42" fmla="*/ 2147483647 w 234"/>
                    <a:gd name="T43" fmla="*/ 2147483647 h 624"/>
                    <a:gd name="T44" fmla="*/ 2147483647 w 234"/>
                    <a:gd name="T45" fmla="*/ 2147483647 h 624"/>
                    <a:gd name="T46" fmla="*/ 2147483647 w 234"/>
                    <a:gd name="T47" fmla="*/ 0 h 624"/>
                    <a:gd name="T48" fmla="*/ 2147483647 w 234"/>
                    <a:gd name="T49" fmla="*/ 2147483647 h 624"/>
                    <a:gd name="T50" fmla="*/ 2147483647 w 234"/>
                    <a:gd name="T51" fmla="*/ 2147483647 h 624"/>
                    <a:gd name="T52" fmla="*/ 2147483647 w 234"/>
                    <a:gd name="T53" fmla="*/ 2147483647 h 624"/>
                    <a:gd name="T54" fmla="*/ 2147483647 w 234"/>
                    <a:gd name="T55" fmla="*/ 2147483647 h 624"/>
                    <a:gd name="T56" fmla="*/ 2147483647 w 234"/>
                    <a:gd name="T57" fmla="*/ 2147483647 h 624"/>
                    <a:gd name="T58" fmla="*/ 2147483647 w 234"/>
                    <a:gd name="T59" fmla="*/ 2147483647 h 624"/>
                    <a:gd name="T60" fmla="*/ 2147483647 w 234"/>
                    <a:gd name="T61" fmla="*/ 2147483647 h 624"/>
                    <a:gd name="T62" fmla="*/ 2147483647 w 234"/>
                    <a:gd name="T63" fmla="*/ 2147483647 h 624"/>
                    <a:gd name="T64" fmla="*/ 2147483647 w 234"/>
                    <a:gd name="T65" fmla="*/ 2147483647 h 624"/>
                    <a:gd name="T66" fmla="*/ 2147483647 w 234"/>
                    <a:gd name="T67" fmla="*/ 2147483647 h 624"/>
                    <a:gd name="T68" fmla="*/ 2147483647 w 234"/>
                    <a:gd name="T69" fmla="*/ 2147483647 h 624"/>
                    <a:gd name="T70" fmla="*/ 2147483647 w 234"/>
                    <a:gd name="T71" fmla="*/ 2147483647 h 624"/>
                    <a:gd name="T72" fmla="*/ 2147483647 w 234"/>
                    <a:gd name="T73" fmla="*/ 2147483647 h 624"/>
                    <a:gd name="T74" fmla="*/ 0 w 234"/>
                    <a:gd name="T75" fmla="*/ 2147483647 h 624"/>
                    <a:gd name="T76" fmla="*/ 2147483647 w 234"/>
                    <a:gd name="T77" fmla="*/ 2147483647 h 624"/>
                    <a:gd name="T78" fmla="*/ 2147483647 w 234"/>
                    <a:gd name="T79" fmla="*/ 2147483647 h 624"/>
                    <a:gd name="T80" fmla="*/ 2147483647 w 234"/>
                    <a:gd name="T81" fmla="*/ 2147483647 h 624"/>
                    <a:gd name="T82" fmla="*/ 2147483647 w 234"/>
                    <a:gd name="T83" fmla="*/ 2147483647 h 624"/>
                    <a:gd name="T84" fmla="*/ 2147483647 w 234"/>
                    <a:gd name="T85" fmla="*/ 2147483647 h 624"/>
                    <a:gd name="T86" fmla="*/ 2147483647 w 234"/>
                    <a:gd name="T87" fmla="*/ 2147483647 h 624"/>
                    <a:gd name="T88" fmla="*/ 2147483647 w 234"/>
                    <a:gd name="T89" fmla="*/ 2147483647 h 624"/>
                    <a:gd name="T90" fmla="*/ 2147483647 w 234"/>
                    <a:gd name="T91" fmla="*/ 2147483647 h 624"/>
                    <a:gd name="T92" fmla="*/ 2147483647 w 234"/>
                    <a:gd name="T93" fmla="*/ 2147483647 h 624"/>
                    <a:gd name="T94" fmla="*/ 2147483647 w 234"/>
                    <a:gd name="T95" fmla="*/ 2147483647 h 624"/>
                    <a:gd name="T96" fmla="*/ 2147483647 w 234"/>
                    <a:gd name="T97" fmla="*/ 2147483647 h 624"/>
                    <a:gd name="T98" fmla="*/ 2147483647 w 234"/>
                    <a:gd name="T99" fmla="*/ 2147483647 h 624"/>
                    <a:gd name="T100" fmla="*/ 2147483647 w 234"/>
                    <a:gd name="T101" fmla="*/ 2147483647 h 624"/>
                    <a:gd name="T102" fmla="*/ 2147483647 w 234"/>
                    <a:gd name="T103" fmla="*/ 2147483647 h 624"/>
                    <a:gd name="T104" fmla="*/ 2147483647 w 234"/>
                    <a:gd name="T105" fmla="*/ 2147483647 h 624"/>
                    <a:gd name="T106" fmla="*/ 2147483647 w 234"/>
                    <a:gd name="T107" fmla="*/ 2147483647 h 624"/>
                    <a:gd name="T108" fmla="*/ 2147483647 w 234"/>
                    <a:gd name="T109" fmla="*/ 2147483647 h 624"/>
                    <a:gd name="T110" fmla="*/ 2147483647 w 234"/>
                    <a:gd name="T111" fmla="*/ 2147483647 h 624"/>
                    <a:gd name="T112" fmla="*/ 2147483647 w 234"/>
                    <a:gd name="T113" fmla="*/ 2147483647 h 624"/>
                    <a:gd name="T114" fmla="*/ 2147483647 w 234"/>
                    <a:gd name="T115" fmla="*/ 2147483647 h 624"/>
                    <a:gd name="T116" fmla="*/ 2147483647 w 234"/>
                    <a:gd name="T117" fmla="*/ 2147483647 h 62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34"/>
                    <a:gd name="T178" fmla="*/ 0 h 624"/>
                    <a:gd name="T179" fmla="*/ 234 w 234"/>
                    <a:gd name="T180" fmla="*/ 624 h 62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34" h="624">
                      <a:moveTo>
                        <a:pt x="234" y="432"/>
                      </a:moveTo>
                      <a:lnTo>
                        <a:pt x="222" y="420"/>
                      </a:lnTo>
                      <a:lnTo>
                        <a:pt x="210" y="402"/>
                      </a:lnTo>
                      <a:lnTo>
                        <a:pt x="204" y="390"/>
                      </a:lnTo>
                      <a:lnTo>
                        <a:pt x="198" y="384"/>
                      </a:lnTo>
                      <a:lnTo>
                        <a:pt x="186" y="360"/>
                      </a:lnTo>
                      <a:lnTo>
                        <a:pt x="162" y="336"/>
                      </a:lnTo>
                      <a:lnTo>
                        <a:pt x="156" y="336"/>
                      </a:lnTo>
                      <a:lnTo>
                        <a:pt x="156" y="330"/>
                      </a:lnTo>
                      <a:lnTo>
                        <a:pt x="150" y="330"/>
                      </a:lnTo>
                      <a:lnTo>
                        <a:pt x="150" y="342"/>
                      </a:lnTo>
                      <a:lnTo>
                        <a:pt x="156" y="342"/>
                      </a:lnTo>
                      <a:lnTo>
                        <a:pt x="168" y="354"/>
                      </a:lnTo>
                      <a:lnTo>
                        <a:pt x="168" y="366"/>
                      </a:lnTo>
                      <a:lnTo>
                        <a:pt x="174" y="378"/>
                      </a:lnTo>
                      <a:lnTo>
                        <a:pt x="174" y="390"/>
                      </a:lnTo>
                      <a:lnTo>
                        <a:pt x="168" y="396"/>
                      </a:lnTo>
                      <a:lnTo>
                        <a:pt x="162" y="396"/>
                      </a:lnTo>
                      <a:lnTo>
                        <a:pt x="162" y="390"/>
                      </a:lnTo>
                      <a:lnTo>
                        <a:pt x="156" y="384"/>
                      </a:lnTo>
                      <a:lnTo>
                        <a:pt x="156" y="378"/>
                      </a:lnTo>
                      <a:lnTo>
                        <a:pt x="144" y="384"/>
                      </a:lnTo>
                      <a:lnTo>
                        <a:pt x="132" y="384"/>
                      </a:lnTo>
                      <a:lnTo>
                        <a:pt x="132" y="360"/>
                      </a:lnTo>
                      <a:lnTo>
                        <a:pt x="126" y="354"/>
                      </a:lnTo>
                      <a:lnTo>
                        <a:pt x="126" y="342"/>
                      </a:lnTo>
                      <a:lnTo>
                        <a:pt x="120" y="330"/>
                      </a:lnTo>
                      <a:lnTo>
                        <a:pt x="120" y="282"/>
                      </a:lnTo>
                      <a:lnTo>
                        <a:pt x="84" y="246"/>
                      </a:lnTo>
                      <a:lnTo>
                        <a:pt x="90" y="240"/>
                      </a:lnTo>
                      <a:lnTo>
                        <a:pt x="90" y="222"/>
                      </a:lnTo>
                      <a:lnTo>
                        <a:pt x="96" y="210"/>
                      </a:lnTo>
                      <a:lnTo>
                        <a:pt x="114" y="192"/>
                      </a:lnTo>
                      <a:lnTo>
                        <a:pt x="120" y="180"/>
                      </a:lnTo>
                      <a:lnTo>
                        <a:pt x="126" y="174"/>
                      </a:lnTo>
                      <a:lnTo>
                        <a:pt x="126" y="156"/>
                      </a:lnTo>
                      <a:lnTo>
                        <a:pt x="120" y="150"/>
                      </a:lnTo>
                      <a:lnTo>
                        <a:pt x="120" y="102"/>
                      </a:lnTo>
                      <a:lnTo>
                        <a:pt x="114" y="78"/>
                      </a:lnTo>
                      <a:lnTo>
                        <a:pt x="114" y="60"/>
                      </a:lnTo>
                      <a:lnTo>
                        <a:pt x="102" y="60"/>
                      </a:lnTo>
                      <a:lnTo>
                        <a:pt x="84" y="42"/>
                      </a:lnTo>
                      <a:lnTo>
                        <a:pt x="84" y="36"/>
                      </a:lnTo>
                      <a:lnTo>
                        <a:pt x="90" y="24"/>
                      </a:lnTo>
                      <a:lnTo>
                        <a:pt x="90" y="18"/>
                      </a:lnTo>
                      <a:lnTo>
                        <a:pt x="60" y="18"/>
                      </a:lnTo>
                      <a:lnTo>
                        <a:pt x="54" y="0"/>
                      </a:lnTo>
                      <a:lnTo>
                        <a:pt x="30" y="0"/>
                      </a:lnTo>
                      <a:lnTo>
                        <a:pt x="30" y="12"/>
                      </a:lnTo>
                      <a:lnTo>
                        <a:pt x="42" y="12"/>
                      </a:lnTo>
                      <a:lnTo>
                        <a:pt x="54" y="24"/>
                      </a:lnTo>
                      <a:lnTo>
                        <a:pt x="54" y="66"/>
                      </a:lnTo>
                      <a:lnTo>
                        <a:pt x="60" y="66"/>
                      </a:lnTo>
                      <a:lnTo>
                        <a:pt x="66" y="60"/>
                      </a:lnTo>
                      <a:lnTo>
                        <a:pt x="66" y="84"/>
                      </a:lnTo>
                      <a:lnTo>
                        <a:pt x="78" y="84"/>
                      </a:lnTo>
                      <a:lnTo>
                        <a:pt x="78" y="96"/>
                      </a:lnTo>
                      <a:lnTo>
                        <a:pt x="54" y="108"/>
                      </a:lnTo>
                      <a:lnTo>
                        <a:pt x="48" y="114"/>
                      </a:lnTo>
                      <a:lnTo>
                        <a:pt x="42" y="114"/>
                      </a:lnTo>
                      <a:lnTo>
                        <a:pt x="42" y="132"/>
                      </a:lnTo>
                      <a:lnTo>
                        <a:pt x="54" y="138"/>
                      </a:lnTo>
                      <a:lnTo>
                        <a:pt x="48" y="156"/>
                      </a:lnTo>
                      <a:lnTo>
                        <a:pt x="48" y="228"/>
                      </a:lnTo>
                      <a:lnTo>
                        <a:pt x="60" y="228"/>
                      </a:lnTo>
                      <a:lnTo>
                        <a:pt x="60" y="234"/>
                      </a:lnTo>
                      <a:lnTo>
                        <a:pt x="42" y="252"/>
                      </a:lnTo>
                      <a:lnTo>
                        <a:pt x="30" y="258"/>
                      </a:lnTo>
                      <a:lnTo>
                        <a:pt x="24" y="264"/>
                      </a:lnTo>
                      <a:lnTo>
                        <a:pt x="18" y="264"/>
                      </a:lnTo>
                      <a:lnTo>
                        <a:pt x="24" y="300"/>
                      </a:lnTo>
                      <a:lnTo>
                        <a:pt x="18" y="312"/>
                      </a:lnTo>
                      <a:lnTo>
                        <a:pt x="12" y="318"/>
                      </a:lnTo>
                      <a:lnTo>
                        <a:pt x="6" y="330"/>
                      </a:lnTo>
                      <a:lnTo>
                        <a:pt x="0" y="336"/>
                      </a:lnTo>
                      <a:lnTo>
                        <a:pt x="0" y="342"/>
                      </a:lnTo>
                      <a:lnTo>
                        <a:pt x="12" y="348"/>
                      </a:lnTo>
                      <a:lnTo>
                        <a:pt x="24" y="360"/>
                      </a:lnTo>
                      <a:lnTo>
                        <a:pt x="36" y="366"/>
                      </a:lnTo>
                      <a:lnTo>
                        <a:pt x="66" y="414"/>
                      </a:lnTo>
                      <a:lnTo>
                        <a:pt x="96" y="414"/>
                      </a:lnTo>
                      <a:lnTo>
                        <a:pt x="102" y="408"/>
                      </a:lnTo>
                      <a:lnTo>
                        <a:pt x="120" y="408"/>
                      </a:lnTo>
                      <a:lnTo>
                        <a:pt x="126" y="414"/>
                      </a:lnTo>
                      <a:lnTo>
                        <a:pt x="126" y="450"/>
                      </a:lnTo>
                      <a:lnTo>
                        <a:pt x="132" y="450"/>
                      </a:lnTo>
                      <a:lnTo>
                        <a:pt x="126" y="480"/>
                      </a:lnTo>
                      <a:lnTo>
                        <a:pt x="114" y="486"/>
                      </a:lnTo>
                      <a:lnTo>
                        <a:pt x="126" y="504"/>
                      </a:lnTo>
                      <a:lnTo>
                        <a:pt x="120" y="510"/>
                      </a:lnTo>
                      <a:lnTo>
                        <a:pt x="108" y="516"/>
                      </a:lnTo>
                      <a:lnTo>
                        <a:pt x="102" y="522"/>
                      </a:lnTo>
                      <a:lnTo>
                        <a:pt x="102" y="528"/>
                      </a:lnTo>
                      <a:lnTo>
                        <a:pt x="114" y="528"/>
                      </a:lnTo>
                      <a:lnTo>
                        <a:pt x="114" y="558"/>
                      </a:lnTo>
                      <a:lnTo>
                        <a:pt x="126" y="564"/>
                      </a:lnTo>
                      <a:lnTo>
                        <a:pt x="132" y="570"/>
                      </a:lnTo>
                      <a:lnTo>
                        <a:pt x="144" y="576"/>
                      </a:lnTo>
                      <a:lnTo>
                        <a:pt x="150" y="582"/>
                      </a:lnTo>
                      <a:lnTo>
                        <a:pt x="162" y="588"/>
                      </a:lnTo>
                      <a:lnTo>
                        <a:pt x="162" y="600"/>
                      </a:lnTo>
                      <a:lnTo>
                        <a:pt x="156" y="606"/>
                      </a:lnTo>
                      <a:lnTo>
                        <a:pt x="156" y="618"/>
                      </a:lnTo>
                      <a:lnTo>
                        <a:pt x="162" y="624"/>
                      </a:lnTo>
                      <a:lnTo>
                        <a:pt x="168" y="618"/>
                      </a:lnTo>
                      <a:lnTo>
                        <a:pt x="180" y="612"/>
                      </a:lnTo>
                      <a:lnTo>
                        <a:pt x="180" y="582"/>
                      </a:lnTo>
                      <a:lnTo>
                        <a:pt x="174" y="576"/>
                      </a:lnTo>
                      <a:lnTo>
                        <a:pt x="168" y="576"/>
                      </a:lnTo>
                      <a:lnTo>
                        <a:pt x="168" y="558"/>
                      </a:lnTo>
                      <a:lnTo>
                        <a:pt x="174" y="546"/>
                      </a:lnTo>
                      <a:lnTo>
                        <a:pt x="186" y="540"/>
                      </a:lnTo>
                      <a:lnTo>
                        <a:pt x="210" y="540"/>
                      </a:lnTo>
                      <a:lnTo>
                        <a:pt x="216" y="534"/>
                      </a:lnTo>
                      <a:lnTo>
                        <a:pt x="216" y="474"/>
                      </a:lnTo>
                      <a:lnTo>
                        <a:pt x="222" y="468"/>
                      </a:lnTo>
                      <a:lnTo>
                        <a:pt x="228" y="456"/>
                      </a:lnTo>
                      <a:lnTo>
                        <a:pt x="234" y="450"/>
                      </a:lnTo>
                      <a:lnTo>
                        <a:pt x="234" y="432"/>
                      </a:lnTo>
                      <a:close/>
                    </a:path>
                  </a:pathLst>
                </a:custGeom>
                <a:solidFill>
                  <a:srgbClr val="EAEAEA"/>
                </a:solidFill>
                <a:ln w="3175" algn="ctr">
                  <a:solidFill>
                    <a:srgbClr val="D9D9D9"/>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76" name="Madagascar" descr="© INSCALE GmbH, 15.06.2010"/>
                <p:cNvSpPr>
                  <a:spLocks/>
                </p:cNvSpPr>
                <p:nvPr/>
              </p:nvSpPr>
              <p:spPr bwMode="auto">
                <a:xfrm>
                  <a:off x="3419" y="2563"/>
                  <a:ext cx="152" cy="279"/>
                </a:xfrm>
                <a:custGeom>
                  <a:avLst/>
                  <a:gdLst>
                    <a:gd name="T0" fmla="*/ 2147483647 w 594"/>
                    <a:gd name="T1" fmla="*/ 2147483647 h 1092"/>
                    <a:gd name="T2" fmla="*/ 2147483647 w 594"/>
                    <a:gd name="T3" fmla="*/ 2147483647 h 1092"/>
                    <a:gd name="T4" fmla="*/ 2147483647 w 594"/>
                    <a:gd name="T5" fmla="*/ 2147483647 h 1092"/>
                    <a:gd name="T6" fmla="*/ 2147483647 w 594"/>
                    <a:gd name="T7" fmla="*/ 2147483647 h 1092"/>
                    <a:gd name="T8" fmla="*/ 2147483647 w 594"/>
                    <a:gd name="T9" fmla="*/ 2147483647 h 1092"/>
                    <a:gd name="T10" fmla="*/ 2147483647 w 594"/>
                    <a:gd name="T11" fmla="*/ 2147483647 h 1092"/>
                    <a:gd name="T12" fmla="*/ 2147483647 w 594"/>
                    <a:gd name="T13" fmla="*/ 2147483647 h 1092"/>
                    <a:gd name="T14" fmla="*/ 2147483647 w 594"/>
                    <a:gd name="T15" fmla="*/ 2147483647 h 1092"/>
                    <a:gd name="T16" fmla="*/ 2147483647 w 594"/>
                    <a:gd name="T17" fmla="*/ 2147483647 h 1092"/>
                    <a:gd name="T18" fmla="*/ 2147483647 w 594"/>
                    <a:gd name="T19" fmla="*/ 2147483647 h 1092"/>
                    <a:gd name="T20" fmla="*/ 2147483647 w 594"/>
                    <a:gd name="T21" fmla="*/ 2147483647 h 1092"/>
                    <a:gd name="T22" fmla="*/ 2147483647 w 594"/>
                    <a:gd name="T23" fmla="*/ 2147483647 h 1092"/>
                    <a:gd name="T24" fmla="*/ 2147483647 w 594"/>
                    <a:gd name="T25" fmla="*/ 2147483647 h 1092"/>
                    <a:gd name="T26" fmla="*/ 2147483647 w 594"/>
                    <a:gd name="T27" fmla="*/ 2147483647 h 1092"/>
                    <a:gd name="T28" fmla="*/ 2147483647 w 594"/>
                    <a:gd name="T29" fmla="*/ 2147483647 h 1092"/>
                    <a:gd name="T30" fmla="*/ 2147483647 w 594"/>
                    <a:gd name="T31" fmla="*/ 2147483647 h 1092"/>
                    <a:gd name="T32" fmla="*/ 2147483647 w 594"/>
                    <a:gd name="T33" fmla="*/ 0 h 1092"/>
                    <a:gd name="T34" fmla="*/ 2147483647 w 594"/>
                    <a:gd name="T35" fmla="*/ 2147483647 h 1092"/>
                    <a:gd name="T36" fmla="*/ 2147483647 w 594"/>
                    <a:gd name="T37" fmla="*/ 2147483647 h 1092"/>
                    <a:gd name="T38" fmla="*/ 2147483647 w 594"/>
                    <a:gd name="T39" fmla="*/ 2147483647 h 1092"/>
                    <a:gd name="T40" fmla="*/ 2147483647 w 594"/>
                    <a:gd name="T41" fmla="*/ 2147483647 h 1092"/>
                    <a:gd name="T42" fmla="*/ 2147483647 w 594"/>
                    <a:gd name="T43" fmla="*/ 2147483647 h 1092"/>
                    <a:gd name="T44" fmla="*/ 2147483647 w 594"/>
                    <a:gd name="T45" fmla="*/ 2147483647 h 1092"/>
                    <a:gd name="T46" fmla="*/ 2147483647 w 594"/>
                    <a:gd name="T47" fmla="*/ 2147483647 h 1092"/>
                    <a:gd name="T48" fmla="*/ 2147483647 w 594"/>
                    <a:gd name="T49" fmla="*/ 2147483647 h 1092"/>
                    <a:gd name="T50" fmla="*/ 2147483647 w 594"/>
                    <a:gd name="T51" fmla="*/ 2147483647 h 1092"/>
                    <a:gd name="T52" fmla="*/ 2147483647 w 594"/>
                    <a:gd name="T53" fmla="*/ 2147483647 h 1092"/>
                    <a:gd name="T54" fmla="*/ 2147483647 w 594"/>
                    <a:gd name="T55" fmla="*/ 2147483647 h 1092"/>
                    <a:gd name="T56" fmla="*/ 2147483647 w 594"/>
                    <a:gd name="T57" fmla="*/ 2147483647 h 1092"/>
                    <a:gd name="T58" fmla="*/ 2147483647 w 594"/>
                    <a:gd name="T59" fmla="*/ 2147483647 h 1092"/>
                    <a:gd name="T60" fmla="*/ 2147483647 w 594"/>
                    <a:gd name="T61" fmla="*/ 2147483647 h 1092"/>
                    <a:gd name="T62" fmla="*/ 2147483647 w 594"/>
                    <a:gd name="T63" fmla="*/ 2147483647 h 1092"/>
                    <a:gd name="T64" fmla="*/ 2147483647 w 594"/>
                    <a:gd name="T65" fmla="*/ 2147483647 h 1092"/>
                    <a:gd name="T66" fmla="*/ 2147483647 w 594"/>
                    <a:gd name="T67" fmla="*/ 2147483647 h 1092"/>
                    <a:gd name="T68" fmla="*/ 2147483647 w 594"/>
                    <a:gd name="T69" fmla="*/ 2147483647 h 1092"/>
                    <a:gd name="T70" fmla="*/ 2147483647 w 594"/>
                    <a:gd name="T71" fmla="*/ 2147483647 h 1092"/>
                    <a:gd name="T72" fmla="*/ 2147483647 w 594"/>
                    <a:gd name="T73" fmla="*/ 2147483647 h 1092"/>
                    <a:gd name="T74" fmla="*/ 2147483647 w 594"/>
                    <a:gd name="T75" fmla="*/ 2147483647 h 1092"/>
                    <a:gd name="T76" fmla="*/ 2147483647 w 594"/>
                    <a:gd name="T77" fmla="*/ 2147483647 h 1092"/>
                    <a:gd name="T78" fmla="*/ 2147483647 w 594"/>
                    <a:gd name="T79" fmla="*/ 2147483647 h 1092"/>
                    <a:gd name="T80" fmla="*/ 2147483647 w 594"/>
                    <a:gd name="T81" fmla="*/ 2147483647 h 1092"/>
                    <a:gd name="T82" fmla="*/ 2147483647 w 594"/>
                    <a:gd name="T83" fmla="*/ 2147483647 h 1092"/>
                    <a:gd name="T84" fmla="*/ 2147483647 w 594"/>
                    <a:gd name="T85" fmla="*/ 2147483647 h 1092"/>
                    <a:gd name="T86" fmla="*/ 0 w 594"/>
                    <a:gd name="T87" fmla="*/ 2147483647 h 1092"/>
                    <a:gd name="T88" fmla="*/ 2147483647 w 594"/>
                    <a:gd name="T89" fmla="*/ 2147483647 h 1092"/>
                    <a:gd name="T90" fmla="*/ 2147483647 w 594"/>
                    <a:gd name="T91" fmla="*/ 2147483647 h 1092"/>
                    <a:gd name="T92" fmla="*/ 2147483647 w 594"/>
                    <a:gd name="T93" fmla="*/ 2147483647 h 1092"/>
                    <a:gd name="T94" fmla="*/ 2147483647 w 594"/>
                    <a:gd name="T95" fmla="*/ 2147483647 h 1092"/>
                    <a:gd name="T96" fmla="*/ 2147483647 w 594"/>
                    <a:gd name="T97" fmla="*/ 2147483647 h 1092"/>
                    <a:gd name="T98" fmla="*/ 2147483647 w 594"/>
                    <a:gd name="T99" fmla="*/ 2147483647 h 1092"/>
                    <a:gd name="T100" fmla="*/ 2147483647 w 594"/>
                    <a:gd name="T101" fmla="*/ 2147483647 h 1092"/>
                    <a:gd name="T102" fmla="*/ 2147483647 w 594"/>
                    <a:gd name="T103" fmla="*/ 2147483647 h 109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94"/>
                    <a:gd name="T157" fmla="*/ 0 h 1092"/>
                    <a:gd name="T158" fmla="*/ 594 w 594"/>
                    <a:gd name="T159" fmla="*/ 1092 h 109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94" h="1092">
                      <a:moveTo>
                        <a:pt x="120" y="330"/>
                      </a:moveTo>
                      <a:lnTo>
                        <a:pt x="144" y="324"/>
                      </a:lnTo>
                      <a:lnTo>
                        <a:pt x="192" y="324"/>
                      </a:lnTo>
                      <a:lnTo>
                        <a:pt x="192" y="300"/>
                      </a:lnTo>
                      <a:lnTo>
                        <a:pt x="252" y="312"/>
                      </a:lnTo>
                      <a:lnTo>
                        <a:pt x="270" y="282"/>
                      </a:lnTo>
                      <a:lnTo>
                        <a:pt x="312" y="288"/>
                      </a:lnTo>
                      <a:lnTo>
                        <a:pt x="312" y="258"/>
                      </a:lnTo>
                      <a:lnTo>
                        <a:pt x="324" y="228"/>
                      </a:lnTo>
                      <a:lnTo>
                        <a:pt x="324" y="258"/>
                      </a:lnTo>
                      <a:lnTo>
                        <a:pt x="336" y="276"/>
                      </a:lnTo>
                      <a:lnTo>
                        <a:pt x="348" y="240"/>
                      </a:lnTo>
                      <a:lnTo>
                        <a:pt x="348" y="210"/>
                      </a:lnTo>
                      <a:lnTo>
                        <a:pt x="354" y="192"/>
                      </a:lnTo>
                      <a:lnTo>
                        <a:pt x="354" y="186"/>
                      </a:lnTo>
                      <a:lnTo>
                        <a:pt x="360" y="186"/>
                      </a:lnTo>
                      <a:lnTo>
                        <a:pt x="372" y="198"/>
                      </a:lnTo>
                      <a:lnTo>
                        <a:pt x="372" y="204"/>
                      </a:lnTo>
                      <a:lnTo>
                        <a:pt x="378" y="204"/>
                      </a:lnTo>
                      <a:lnTo>
                        <a:pt x="402" y="180"/>
                      </a:lnTo>
                      <a:lnTo>
                        <a:pt x="396" y="168"/>
                      </a:lnTo>
                      <a:lnTo>
                        <a:pt x="396" y="150"/>
                      </a:lnTo>
                      <a:lnTo>
                        <a:pt x="390" y="138"/>
                      </a:lnTo>
                      <a:lnTo>
                        <a:pt x="402" y="126"/>
                      </a:lnTo>
                      <a:lnTo>
                        <a:pt x="414" y="126"/>
                      </a:lnTo>
                      <a:lnTo>
                        <a:pt x="420" y="132"/>
                      </a:lnTo>
                      <a:lnTo>
                        <a:pt x="426" y="132"/>
                      </a:lnTo>
                      <a:lnTo>
                        <a:pt x="432" y="126"/>
                      </a:lnTo>
                      <a:lnTo>
                        <a:pt x="438" y="114"/>
                      </a:lnTo>
                      <a:lnTo>
                        <a:pt x="450" y="102"/>
                      </a:lnTo>
                      <a:lnTo>
                        <a:pt x="456" y="90"/>
                      </a:lnTo>
                      <a:lnTo>
                        <a:pt x="462" y="72"/>
                      </a:lnTo>
                      <a:lnTo>
                        <a:pt x="462" y="42"/>
                      </a:lnTo>
                      <a:lnTo>
                        <a:pt x="492" y="0"/>
                      </a:lnTo>
                      <a:lnTo>
                        <a:pt x="546" y="60"/>
                      </a:lnTo>
                      <a:lnTo>
                        <a:pt x="546" y="90"/>
                      </a:lnTo>
                      <a:lnTo>
                        <a:pt x="552" y="96"/>
                      </a:lnTo>
                      <a:lnTo>
                        <a:pt x="558" y="114"/>
                      </a:lnTo>
                      <a:lnTo>
                        <a:pt x="576" y="150"/>
                      </a:lnTo>
                      <a:lnTo>
                        <a:pt x="582" y="156"/>
                      </a:lnTo>
                      <a:lnTo>
                        <a:pt x="582" y="162"/>
                      </a:lnTo>
                      <a:lnTo>
                        <a:pt x="564" y="216"/>
                      </a:lnTo>
                      <a:lnTo>
                        <a:pt x="594" y="276"/>
                      </a:lnTo>
                      <a:lnTo>
                        <a:pt x="594" y="288"/>
                      </a:lnTo>
                      <a:lnTo>
                        <a:pt x="588" y="294"/>
                      </a:lnTo>
                      <a:lnTo>
                        <a:pt x="576" y="294"/>
                      </a:lnTo>
                      <a:lnTo>
                        <a:pt x="564" y="288"/>
                      </a:lnTo>
                      <a:lnTo>
                        <a:pt x="558" y="282"/>
                      </a:lnTo>
                      <a:lnTo>
                        <a:pt x="552" y="282"/>
                      </a:lnTo>
                      <a:lnTo>
                        <a:pt x="522" y="288"/>
                      </a:lnTo>
                      <a:lnTo>
                        <a:pt x="528" y="330"/>
                      </a:lnTo>
                      <a:lnTo>
                        <a:pt x="522" y="336"/>
                      </a:lnTo>
                      <a:lnTo>
                        <a:pt x="516" y="348"/>
                      </a:lnTo>
                      <a:lnTo>
                        <a:pt x="504" y="354"/>
                      </a:lnTo>
                      <a:lnTo>
                        <a:pt x="486" y="390"/>
                      </a:lnTo>
                      <a:lnTo>
                        <a:pt x="486" y="402"/>
                      </a:lnTo>
                      <a:lnTo>
                        <a:pt x="492" y="414"/>
                      </a:lnTo>
                      <a:lnTo>
                        <a:pt x="504" y="450"/>
                      </a:lnTo>
                      <a:lnTo>
                        <a:pt x="498" y="468"/>
                      </a:lnTo>
                      <a:lnTo>
                        <a:pt x="486" y="510"/>
                      </a:lnTo>
                      <a:lnTo>
                        <a:pt x="462" y="570"/>
                      </a:lnTo>
                      <a:lnTo>
                        <a:pt x="432" y="642"/>
                      </a:lnTo>
                      <a:lnTo>
                        <a:pt x="390" y="720"/>
                      </a:lnTo>
                      <a:lnTo>
                        <a:pt x="324" y="852"/>
                      </a:lnTo>
                      <a:lnTo>
                        <a:pt x="312" y="894"/>
                      </a:lnTo>
                      <a:lnTo>
                        <a:pt x="306" y="912"/>
                      </a:lnTo>
                      <a:lnTo>
                        <a:pt x="306" y="948"/>
                      </a:lnTo>
                      <a:lnTo>
                        <a:pt x="294" y="984"/>
                      </a:lnTo>
                      <a:lnTo>
                        <a:pt x="276" y="1014"/>
                      </a:lnTo>
                      <a:lnTo>
                        <a:pt x="258" y="1032"/>
                      </a:lnTo>
                      <a:lnTo>
                        <a:pt x="240" y="1044"/>
                      </a:lnTo>
                      <a:lnTo>
                        <a:pt x="222" y="1062"/>
                      </a:lnTo>
                      <a:lnTo>
                        <a:pt x="216" y="1062"/>
                      </a:lnTo>
                      <a:lnTo>
                        <a:pt x="210" y="1068"/>
                      </a:lnTo>
                      <a:lnTo>
                        <a:pt x="186" y="1068"/>
                      </a:lnTo>
                      <a:lnTo>
                        <a:pt x="150" y="1086"/>
                      </a:lnTo>
                      <a:lnTo>
                        <a:pt x="114" y="1092"/>
                      </a:lnTo>
                      <a:lnTo>
                        <a:pt x="78" y="1074"/>
                      </a:lnTo>
                      <a:lnTo>
                        <a:pt x="60" y="1056"/>
                      </a:lnTo>
                      <a:lnTo>
                        <a:pt x="48" y="1038"/>
                      </a:lnTo>
                      <a:lnTo>
                        <a:pt x="36" y="1026"/>
                      </a:lnTo>
                      <a:lnTo>
                        <a:pt x="36" y="1020"/>
                      </a:lnTo>
                      <a:lnTo>
                        <a:pt x="30" y="1014"/>
                      </a:lnTo>
                      <a:lnTo>
                        <a:pt x="48" y="990"/>
                      </a:lnTo>
                      <a:lnTo>
                        <a:pt x="42" y="978"/>
                      </a:lnTo>
                      <a:lnTo>
                        <a:pt x="24" y="948"/>
                      </a:lnTo>
                      <a:lnTo>
                        <a:pt x="12" y="900"/>
                      </a:lnTo>
                      <a:lnTo>
                        <a:pt x="0" y="834"/>
                      </a:lnTo>
                      <a:lnTo>
                        <a:pt x="0" y="786"/>
                      </a:lnTo>
                      <a:lnTo>
                        <a:pt x="6" y="756"/>
                      </a:lnTo>
                      <a:lnTo>
                        <a:pt x="18" y="738"/>
                      </a:lnTo>
                      <a:lnTo>
                        <a:pt x="60" y="696"/>
                      </a:lnTo>
                      <a:lnTo>
                        <a:pt x="72" y="678"/>
                      </a:lnTo>
                      <a:lnTo>
                        <a:pt x="90" y="672"/>
                      </a:lnTo>
                      <a:lnTo>
                        <a:pt x="96" y="660"/>
                      </a:lnTo>
                      <a:lnTo>
                        <a:pt x="108" y="654"/>
                      </a:lnTo>
                      <a:lnTo>
                        <a:pt x="108" y="636"/>
                      </a:lnTo>
                      <a:lnTo>
                        <a:pt x="102" y="600"/>
                      </a:lnTo>
                      <a:lnTo>
                        <a:pt x="96" y="558"/>
                      </a:lnTo>
                      <a:lnTo>
                        <a:pt x="96" y="522"/>
                      </a:lnTo>
                      <a:lnTo>
                        <a:pt x="78" y="432"/>
                      </a:lnTo>
                      <a:lnTo>
                        <a:pt x="90" y="408"/>
                      </a:lnTo>
                      <a:lnTo>
                        <a:pt x="132" y="366"/>
                      </a:lnTo>
                      <a:lnTo>
                        <a:pt x="132" y="360"/>
                      </a:lnTo>
                      <a:lnTo>
                        <a:pt x="120" y="330"/>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77" name="Libya" descr="© INSCALE GmbH, 15.06.2010"/>
                <p:cNvSpPr>
                  <a:spLocks/>
                </p:cNvSpPr>
                <p:nvPr/>
              </p:nvSpPr>
              <p:spPr bwMode="auto">
                <a:xfrm>
                  <a:off x="2822" y="1625"/>
                  <a:ext cx="281" cy="284"/>
                </a:xfrm>
                <a:custGeom>
                  <a:avLst/>
                  <a:gdLst>
                    <a:gd name="T0" fmla="*/ 2147483647 w 1098"/>
                    <a:gd name="T1" fmla="*/ 2147483647 h 1110"/>
                    <a:gd name="T2" fmla="*/ 2147483647 w 1098"/>
                    <a:gd name="T3" fmla="*/ 2147483647 h 1110"/>
                    <a:gd name="T4" fmla="*/ 2147483647 w 1098"/>
                    <a:gd name="T5" fmla="*/ 2147483647 h 1110"/>
                    <a:gd name="T6" fmla="*/ 2147483647 w 1098"/>
                    <a:gd name="T7" fmla="*/ 2147483647 h 1110"/>
                    <a:gd name="T8" fmla="*/ 2147483647 w 1098"/>
                    <a:gd name="T9" fmla="*/ 2147483647 h 1110"/>
                    <a:gd name="T10" fmla="*/ 2147483647 w 1098"/>
                    <a:gd name="T11" fmla="*/ 2147483647 h 1110"/>
                    <a:gd name="T12" fmla="*/ 2147483647 w 1098"/>
                    <a:gd name="T13" fmla="*/ 2147483647 h 1110"/>
                    <a:gd name="T14" fmla="*/ 2147483647 w 1098"/>
                    <a:gd name="T15" fmla="*/ 2147483647 h 1110"/>
                    <a:gd name="T16" fmla="*/ 2147483647 w 1098"/>
                    <a:gd name="T17" fmla="*/ 2147483647 h 1110"/>
                    <a:gd name="T18" fmla="*/ 2147483647 w 1098"/>
                    <a:gd name="T19" fmla="*/ 2147483647 h 1110"/>
                    <a:gd name="T20" fmla="*/ 2147483647 w 1098"/>
                    <a:gd name="T21" fmla="*/ 2147483647 h 1110"/>
                    <a:gd name="T22" fmla="*/ 2147483647 w 1098"/>
                    <a:gd name="T23" fmla="*/ 2147483647 h 1110"/>
                    <a:gd name="T24" fmla="*/ 0 w 1098"/>
                    <a:gd name="T25" fmla="*/ 2147483647 h 1110"/>
                    <a:gd name="T26" fmla="*/ 2147483647 w 1098"/>
                    <a:gd name="T27" fmla="*/ 2147483647 h 1110"/>
                    <a:gd name="T28" fmla="*/ 2147483647 w 1098"/>
                    <a:gd name="T29" fmla="*/ 2147483647 h 1110"/>
                    <a:gd name="T30" fmla="*/ 2147483647 w 1098"/>
                    <a:gd name="T31" fmla="*/ 2147483647 h 1110"/>
                    <a:gd name="T32" fmla="*/ 2147483647 w 1098"/>
                    <a:gd name="T33" fmla="*/ 2147483647 h 1110"/>
                    <a:gd name="T34" fmla="*/ 2147483647 w 1098"/>
                    <a:gd name="T35" fmla="*/ 2147483647 h 1110"/>
                    <a:gd name="T36" fmla="*/ 2147483647 w 1098"/>
                    <a:gd name="T37" fmla="*/ 2147483647 h 1110"/>
                    <a:gd name="T38" fmla="*/ 2147483647 w 1098"/>
                    <a:gd name="T39" fmla="*/ 2147483647 h 1110"/>
                    <a:gd name="T40" fmla="*/ 2147483647 w 1098"/>
                    <a:gd name="T41" fmla="*/ 2147483647 h 1110"/>
                    <a:gd name="T42" fmla="*/ 2147483647 w 1098"/>
                    <a:gd name="T43" fmla="*/ 2147483647 h 1110"/>
                    <a:gd name="T44" fmla="*/ 2147483647 w 1098"/>
                    <a:gd name="T45" fmla="*/ 2147483647 h 1110"/>
                    <a:gd name="T46" fmla="*/ 2147483647 w 1098"/>
                    <a:gd name="T47" fmla="*/ 2147483647 h 1110"/>
                    <a:gd name="T48" fmla="*/ 2147483647 w 1098"/>
                    <a:gd name="T49" fmla="*/ 2147483647 h 1110"/>
                    <a:gd name="T50" fmla="*/ 2147483647 w 1098"/>
                    <a:gd name="T51" fmla="*/ 2147483647 h 1110"/>
                    <a:gd name="T52" fmla="*/ 2147483647 w 1098"/>
                    <a:gd name="T53" fmla="*/ 2147483647 h 1110"/>
                    <a:gd name="T54" fmla="*/ 2147483647 w 1098"/>
                    <a:gd name="T55" fmla="*/ 2147483647 h 1110"/>
                    <a:gd name="T56" fmla="*/ 2147483647 w 1098"/>
                    <a:gd name="T57" fmla="*/ 2147483647 h 1110"/>
                    <a:gd name="T58" fmla="*/ 2147483647 w 1098"/>
                    <a:gd name="T59" fmla="*/ 2147483647 h 1110"/>
                    <a:gd name="T60" fmla="*/ 2147483647 w 1098"/>
                    <a:gd name="T61" fmla="*/ 2147483647 h 1110"/>
                    <a:gd name="T62" fmla="*/ 2147483647 w 1098"/>
                    <a:gd name="T63" fmla="*/ 2147483647 h 1110"/>
                    <a:gd name="T64" fmla="*/ 2147483647 w 1098"/>
                    <a:gd name="T65" fmla="*/ 2147483647 h 1110"/>
                    <a:gd name="T66" fmla="*/ 2147483647 w 1098"/>
                    <a:gd name="T67" fmla="*/ 2147483647 h 1110"/>
                    <a:gd name="T68" fmla="*/ 2147483647 w 1098"/>
                    <a:gd name="T69" fmla="*/ 2147483647 h 1110"/>
                    <a:gd name="T70" fmla="*/ 2147483647 w 1098"/>
                    <a:gd name="T71" fmla="*/ 2147483647 h 1110"/>
                    <a:gd name="T72" fmla="*/ 2147483647 w 1098"/>
                    <a:gd name="T73" fmla="*/ 2147483647 h 1110"/>
                    <a:gd name="T74" fmla="*/ 2147483647 w 1098"/>
                    <a:gd name="T75" fmla="*/ 2147483647 h 1110"/>
                    <a:gd name="T76" fmla="*/ 2147483647 w 1098"/>
                    <a:gd name="T77" fmla="*/ 2147483647 h 1110"/>
                    <a:gd name="T78" fmla="*/ 2147483647 w 1098"/>
                    <a:gd name="T79" fmla="*/ 2147483647 h 1110"/>
                    <a:gd name="T80" fmla="*/ 2147483647 w 1098"/>
                    <a:gd name="T81" fmla="*/ 2147483647 h 1110"/>
                    <a:gd name="T82" fmla="*/ 2147483647 w 1098"/>
                    <a:gd name="T83" fmla="*/ 2147483647 h 1110"/>
                    <a:gd name="T84" fmla="*/ 2147483647 w 1098"/>
                    <a:gd name="T85" fmla="*/ 2147483647 h 1110"/>
                    <a:gd name="T86" fmla="*/ 2147483647 w 1098"/>
                    <a:gd name="T87" fmla="*/ 2147483647 h 1110"/>
                    <a:gd name="T88" fmla="*/ 2147483647 w 1098"/>
                    <a:gd name="T89" fmla="*/ 2147483647 h 1110"/>
                    <a:gd name="T90" fmla="*/ 2147483647 w 1098"/>
                    <a:gd name="T91" fmla="*/ 2147483647 h 1110"/>
                    <a:gd name="T92" fmla="*/ 2147483647 w 1098"/>
                    <a:gd name="T93" fmla="*/ 2147483647 h 1110"/>
                    <a:gd name="T94" fmla="*/ 2147483647 w 1098"/>
                    <a:gd name="T95" fmla="*/ 2147483647 h 1110"/>
                    <a:gd name="T96" fmla="*/ 2147483647 w 1098"/>
                    <a:gd name="T97" fmla="*/ 2147483647 h 1110"/>
                    <a:gd name="T98" fmla="*/ 2147483647 w 1098"/>
                    <a:gd name="T99" fmla="*/ 2147483647 h 1110"/>
                    <a:gd name="T100" fmla="*/ 2147483647 w 1098"/>
                    <a:gd name="T101" fmla="*/ 2147483647 h 1110"/>
                    <a:gd name="T102" fmla="*/ 2147483647 w 1098"/>
                    <a:gd name="T103" fmla="*/ 2147483647 h 1110"/>
                    <a:gd name="T104" fmla="*/ 2147483647 w 1098"/>
                    <a:gd name="T105" fmla="*/ 2147483647 h 1110"/>
                    <a:gd name="T106" fmla="*/ 2147483647 w 1098"/>
                    <a:gd name="T107" fmla="*/ 2147483647 h 1110"/>
                    <a:gd name="T108" fmla="*/ 2147483647 w 1098"/>
                    <a:gd name="T109" fmla="*/ 2147483647 h 1110"/>
                    <a:gd name="T110" fmla="*/ 2147483647 w 1098"/>
                    <a:gd name="T111" fmla="*/ 2147483647 h 1110"/>
                    <a:gd name="T112" fmla="*/ 2147483647 w 1098"/>
                    <a:gd name="T113" fmla="*/ 2147483647 h 111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098"/>
                    <a:gd name="T172" fmla="*/ 0 h 1110"/>
                    <a:gd name="T173" fmla="*/ 1098 w 1098"/>
                    <a:gd name="T174" fmla="*/ 1110 h 111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098" h="1110">
                      <a:moveTo>
                        <a:pt x="156" y="60"/>
                      </a:moveTo>
                      <a:lnTo>
                        <a:pt x="150" y="66"/>
                      </a:lnTo>
                      <a:lnTo>
                        <a:pt x="126" y="78"/>
                      </a:lnTo>
                      <a:lnTo>
                        <a:pt x="114" y="78"/>
                      </a:lnTo>
                      <a:lnTo>
                        <a:pt x="102" y="84"/>
                      </a:lnTo>
                      <a:lnTo>
                        <a:pt x="96" y="90"/>
                      </a:lnTo>
                      <a:lnTo>
                        <a:pt x="90" y="102"/>
                      </a:lnTo>
                      <a:lnTo>
                        <a:pt x="84" y="108"/>
                      </a:lnTo>
                      <a:lnTo>
                        <a:pt x="78" y="120"/>
                      </a:lnTo>
                      <a:lnTo>
                        <a:pt x="72" y="120"/>
                      </a:lnTo>
                      <a:lnTo>
                        <a:pt x="54" y="138"/>
                      </a:lnTo>
                      <a:lnTo>
                        <a:pt x="54" y="156"/>
                      </a:lnTo>
                      <a:lnTo>
                        <a:pt x="66" y="180"/>
                      </a:lnTo>
                      <a:lnTo>
                        <a:pt x="66" y="204"/>
                      </a:lnTo>
                      <a:lnTo>
                        <a:pt x="36" y="234"/>
                      </a:lnTo>
                      <a:lnTo>
                        <a:pt x="30" y="234"/>
                      </a:lnTo>
                      <a:lnTo>
                        <a:pt x="24" y="240"/>
                      </a:lnTo>
                      <a:lnTo>
                        <a:pt x="12" y="246"/>
                      </a:lnTo>
                      <a:lnTo>
                        <a:pt x="6" y="246"/>
                      </a:lnTo>
                      <a:lnTo>
                        <a:pt x="0" y="252"/>
                      </a:lnTo>
                      <a:lnTo>
                        <a:pt x="12" y="270"/>
                      </a:lnTo>
                      <a:lnTo>
                        <a:pt x="36" y="330"/>
                      </a:lnTo>
                      <a:lnTo>
                        <a:pt x="48" y="354"/>
                      </a:lnTo>
                      <a:lnTo>
                        <a:pt x="48" y="360"/>
                      </a:lnTo>
                      <a:lnTo>
                        <a:pt x="42" y="372"/>
                      </a:lnTo>
                      <a:lnTo>
                        <a:pt x="42" y="402"/>
                      </a:lnTo>
                      <a:lnTo>
                        <a:pt x="36" y="408"/>
                      </a:lnTo>
                      <a:lnTo>
                        <a:pt x="36" y="414"/>
                      </a:lnTo>
                      <a:lnTo>
                        <a:pt x="42" y="432"/>
                      </a:lnTo>
                      <a:lnTo>
                        <a:pt x="30" y="456"/>
                      </a:lnTo>
                      <a:lnTo>
                        <a:pt x="36" y="510"/>
                      </a:lnTo>
                      <a:lnTo>
                        <a:pt x="36" y="516"/>
                      </a:lnTo>
                      <a:lnTo>
                        <a:pt x="42" y="522"/>
                      </a:lnTo>
                      <a:lnTo>
                        <a:pt x="42" y="534"/>
                      </a:lnTo>
                      <a:lnTo>
                        <a:pt x="36" y="546"/>
                      </a:lnTo>
                      <a:lnTo>
                        <a:pt x="30" y="552"/>
                      </a:lnTo>
                      <a:lnTo>
                        <a:pt x="18" y="558"/>
                      </a:lnTo>
                      <a:lnTo>
                        <a:pt x="6" y="558"/>
                      </a:lnTo>
                      <a:lnTo>
                        <a:pt x="0" y="564"/>
                      </a:lnTo>
                      <a:lnTo>
                        <a:pt x="0" y="570"/>
                      </a:lnTo>
                      <a:lnTo>
                        <a:pt x="6" y="582"/>
                      </a:lnTo>
                      <a:lnTo>
                        <a:pt x="18" y="594"/>
                      </a:lnTo>
                      <a:lnTo>
                        <a:pt x="24" y="612"/>
                      </a:lnTo>
                      <a:lnTo>
                        <a:pt x="36" y="624"/>
                      </a:lnTo>
                      <a:lnTo>
                        <a:pt x="42" y="636"/>
                      </a:lnTo>
                      <a:lnTo>
                        <a:pt x="48" y="642"/>
                      </a:lnTo>
                      <a:lnTo>
                        <a:pt x="48" y="684"/>
                      </a:lnTo>
                      <a:lnTo>
                        <a:pt x="72" y="708"/>
                      </a:lnTo>
                      <a:lnTo>
                        <a:pt x="96" y="696"/>
                      </a:lnTo>
                      <a:lnTo>
                        <a:pt x="102" y="696"/>
                      </a:lnTo>
                      <a:lnTo>
                        <a:pt x="138" y="714"/>
                      </a:lnTo>
                      <a:lnTo>
                        <a:pt x="150" y="714"/>
                      </a:lnTo>
                      <a:lnTo>
                        <a:pt x="162" y="726"/>
                      </a:lnTo>
                      <a:lnTo>
                        <a:pt x="162" y="732"/>
                      </a:lnTo>
                      <a:lnTo>
                        <a:pt x="168" y="744"/>
                      </a:lnTo>
                      <a:lnTo>
                        <a:pt x="174" y="762"/>
                      </a:lnTo>
                      <a:lnTo>
                        <a:pt x="180" y="774"/>
                      </a:lnTo>
                      <a:lnTo>
                        <a:pt x="186" y="780"/>
                      </a:lnTo>
                      <a:lnTo>
                        <a:pt x="186" y="786"/>
                      </a:lnTo>
                      <a:lnTo>
                        <a:pt x="222" y="792"/>
                      </a:lnTo>
                      <a:lnTo>
                        <a:pt x="234" y="792"/>
                      </a:lnTo>
                      <a:lnTo>
                        <a:pt x="246" y="798"/>
                      </a:lnTo>
                      <a:lnTo>
                        <a:pt x="258" y="798"/>
                      </a:lnTo>
                      <a:lnTo>
                        <a:pt x="276" y="804"/>
                      </a:lnTo>
                      <a:lnTo>
                        <a:pt x="288" y="810"/>
                      </a:lnTo>
                      <a:lnTo>
                        <a:pt x="294" y="810"/>
                      </a:lnTo>
                      <a:lnTo>
                        <a:pt x="300" y="816"/>
                      </a:lnTo>
                      <a:lnTo>
                        <a:pt x="312" y="822"/>
                      </a:lnTo>
                      <a:lnTo>
                        <a:pt x="318" y="828"/>
                      </a:lnTo>
                      <a:lnTo>
                        <a:pt x="324" y="840"/>
                      </a:lnTo>
                      <a:lnTo>
                        <a:pt x="336" y="846"/>
                      </a:lnTo>
                      <a:lnTo>
                        <a:pt x="342" y="852"/>
                      </a:lnTo>
                      <a:lnTo>
                        <a:pt x="360" y="846"/>
                      </a:lnTo>
                      <a:lnTo>
                        <a:pt x="396" y="828"/>
                      </a:lnTo>
                      <a:lnTo>
                        <a:pt x="456" y="792"/>
                      </a:lnTo>
                      <a:lnTo>
                        <a:pt x="468" y="786"/>
                      </a:lnTo>
                      <a:lnTo>
                        <a:pt x="1026" y="1110"/>
                      </a:lnTo>
                      <a:lnTo>
                        <a:pt x="1026" y="1062"/>
                      </a:lnTo>
                      <a:lnTo>
                        <a:pt x="1098" y="1062"/>
                      </a:lnTo>
                      <a:lnTo>
                        <a:pt x="1098" y="828"/>
                      </a:lnTo>
                      <a:lnTo>
                        <a:pt x="1092" y="750"/>
                      </a:lnTo>
                      <a:lnTo>
                        <a:pt x="1092" y="660"/>
                      </a:lnTo>
                      <a:lnTo>
                        <a:pt x="1086" y="564"/>
                      </a:lnTo>
                      <a:lnTo>
                        <a:pt x="1086" y="468"/>
                      </a:lnTo>
                      <a:lnTo>
                        <a:pt x="1080" y="390"/>
                      </a:lnTo>
                      <a:lnTo>
                        <a:pt x="1080" y="306"/>
                      </a:lnTo>
                      <a:lnTo>
                        <a:pt x="1068" y="270"/>
                      </a:lnTo>
                      <a:lnTo>
                        <a:pt x="1056" y="258"/>
                      </a:lnTo>
                      <a:lnTo>
                        <a:pt x="1050" y="246"/>
                      </a:lnTo>
                      <a:lnTo>
                        <a:pt x="1050" y="240"/>
                      </a:lnTo>
                      <a:lnTo>
                        <a:pt x="1056" y="228"/>
                      </a:lnTo>
                      <a:lnTo>
                        <a:pt x="1062" y="222"/>
                      </a:lnTo>
                      <a:lnTo>
                        <a:pt x="1068" y="210"/>
                      </a:lnTo>
                      <a:lnTo>
                        <a:pt x="1074" y="204"/>
                      </a:lnTo>
                      <a:lnTo>
                        <a:pt x="1074" y="198"/>
                      </a:lnTo>
                      <a:lnTo>
                        <a:pt x="1068" y="186"/>
                      </a:lnTo>
                      <a:lnTo>
                        <a:pt x="1056" y="180"/>
                      </a:lnTo>
                      <a:lnTo>
                        <a:pt x="1056" y="150"/>
                      </a:lnTo>
                      <a:lnTo>
                        <a:pt x="1080" y="126"/>
                      </a:lnTo>
                      <a:lnTo>
                        <a:pt x="1074" y="114"/>
                      </a:lnTo>
                      <a:lnTo>
                        <a:pt x="1074" y="96"/>
                      </a:lnTo>
                      <a:lnTo>
                        <a:pt x="1056" y="102"/>
                      </a:lnTo>
                      <a:lnTo>
                        <a:pt x="1044" y="90"/>
                      </a:lnTo>
                      <a:lnTo>
                        <a:pt x="1032" y="102"/>
                      </a:lnTo>
                      <a:lnTo>
                        <a:pt x="1026" y="102"/>
                      </a:lnTo>
                      <a:lnTo>
                        <a:pt x="1020" y="96"/>
                      </a:lnTo>
                      <a:lnTo>
                        <a:pt x="1008" y="90"/>
                      </a:lnTo>
                      <a:lnTo>
                        <a:pt x="1002" y="84"/>
                      </a:lnTo>
                      <a:lnTo>
                        <a:pt x="990" y="78"/>
                      </a:lnTo>
                      <a:lnTo>
                        <a:pt x="978" y="78"/>
                      </a:lnTo>
                      <a:lnTo>
                        <a:pt x="966" y="84"/>
                      </a:lnTo>
                      <a:lnTo>
                        <a:pt x="954" y="84"/>
                      </a:lnTo>
                      <a:lnTo>
                        <a:pt x="942" y="78"/>
                      </a:lnTo>
                      <a:lnTo>
                        <a:pt x="936" y="72"/>
                      </a:lnTo>
                      <a:lnTo>
                        <a:pt x="936" y="48"/>
                      </a:lnTo>
                      <a:lnTo>
                        <a:pt x="930" y="42"/>
                      </a:lnTo>
                      <a:lnTo>
                        <a:pt x="918" y="36"/>
                      </a:lnTo>
                      <a:lnTo>
                        <a:pt x="882" y="36"/>
                      </a:lnTo>
                      <a:lnTo>
                        <a:pt x="876" y="30"/>
                      </a:lnTo>
                      <a:lnTo>
                        <a:pt x="864" y="30"/>
                      </a:lnTo>
                      <a:lnTo>
                        <a:pt x="852" y="24"/>
                      </a:lnTo>
                      <a:lnTo>
                        <a:pt x="840" y="24"/>
                      </a:lnTo>
                      <a:lnTo>
                        <a:pt x="834" y="30"/>
                      </a:lnTo>
                      <a:lnTo>
                        <a:pt x="834" y="36"/>
                      </a:lnTo>
                      <a:lnTo>
                        <a:pt x="798" y="36"/>
                      </a:lnTo>
                      <a:lnTo>
                        <a:pt x="780" y="42"/>
                      </a:lnTo>
                      <a:lnTo>
                        <a:pt x="768" y="48"/>
                      </a:lnTo>
                      <a:lnTo>
                        <a:pt x="732" y="84"/>
                      </a:lnTo>
                      <a:lnTo>
                        <a:pt x="720" y="108"/>
                      </a:lnTo>
                      <a:lnTo>
                        <a:pt x="720" y="120"/>
                      </a:lnTo>
                      <a:lnTo>
                        <a:pt x="726" y="138"/>
                      </a:lnTo>
                      <a:lnTo>
                        <a:pt x="738" y="150"/>
                      </a:lnTo>
                      <a:lnTo>
                        <a:pt x="744" y="162"/>
                      </a:lnTo>
                      <a:lnTo>
                        <a:pt x="744" y="180"/>
                      </a:lnTo>
                      <a:lnTo>
                        <a:pt x="738" y="192"/>
                      </a:lnTo>
                      <a:lnTo>
                        <a:pt x="714" y="216"/>
                      </a:lnTo>
                      <a:lnTo>
                        <a:pt x="708" y="228"/>
                      </a:lnTo>
                      <a:lnTo>
                        <a:pt x="696" y="234"/>
                      </a:lnTo>
                      <a:lnTo>
                        <a:pt x="666" y="234"/>
                      </a:lnTo>
                      <a:lnTo>
                        <a:pt x="648" y="228"/>
                      </a:lnTo>
                      <a:lnTo>
                        <a:pt x="630" y="216"/>
                      </a:lnTo>
                      <a:lnTo>
                        <a:pt x="612" y="198"/>
                      </a:lnTo>
                      <a:lnTo>
                        <a:pt x="582" y="180"/>
                      </a:lnTo>
                      <a:lnTo>
                        <a:pt x="552" y="168"/>
                      </a:lnTo>
                      <a:lnTo>
                        <a:pt x="528" y="162"/>
                      </a:lnTo>
                      <a:lnTo>
                        <a:pt x="462" y="162"/>
                      </a:lnTo>
                      <a:lnTo>
                        <a:pt x="438" y="150"/>
                      </a:lnTo>
                      <a:lnTo>
                        <a:pt x="426" y="138"/>
                      </a:lnTo>
                      <a:lnTo>
                        <a:pt x="420" y="126"/>
                      </a:lnTo>
                      <a:lnTo>
                        <a:pt x="414" y="108"/>
                      </a:lnTo>
                      <a:lnTo>
                        <a:pt x="414" y="96"/>
                      </a:lnTo>
                      <a:lnTo>
                        <a:pt x="402" y="72"/>
                      </a:lnTo>
                      <a:lnTo>
                        <a:pt x="378" y="60"/>
                      </a:lnTo>
                      <a:lnTo>
                        <a:pt x="366" y="60"/>
                      </a:lnTo>
                      <a:lnTo>
                        <a:pt x="354" y="54"/>
                      </a:lnTo>
                      <a:lnTo>
                        <a:pt x="348" y="48"/>
                      </a:lnTo>
                      <a:lnTo>
                        <a:pt x="324" y="36"/>
                      </a:lnTo>
                      <a:lnTo>
                        <a:pt x="318" y="36"/>
                      </a:lnTo>
                      <a:lnTo>
                        <a:pt x="306" y="30"/>
                      </a:lnTo>
                      <a:lnTo>
                        <a:pt x="264" y="30"/>
                      </a:lnTo>
                      <a:lnTo>
                        <a:pt x="252" y="36"/>
                      </a:lnTo>
                      <a:lnTo>
                        <a:pt x="216" y="36"/>
                      </a:lnTo>
                      <a:lnTo>
                        <a:pt x="192" y="24"/>
                      </a:lnTo>
                      <a:lnTo>
                        <a:pt x="180" y="12"/>
                      </a:lnTo>
                      <a:lnTo>
                        <a:pt x="168" y="6"/>
                      </a:lnTo>
                      <a:lnTo>
                        <a:pt x="150" y="6"/>
                      </a:lnTo>
                      <a:lnTo>
                        <a:pt x="144" y="0"/>
                      </a:lnTo>
                      <a:lnTo>
                        <a:pt x="138" y="42"/>
                      </a:lnTo>
                      <a:lnTo>
                        <a:pt x="144" y="42"/>
                      </a:lnTo>
                      <a:lnTo>
                        <a:pt x="156" y="54"/>
                      </a:lnTo>
                      <a:lnTo>
                        <a:pt x="156" y="60"/>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78" name="Liberia" descr="© INSCALE GmbH, 15.06.2010"/>
                <p:cNvSpPr>
                  <a:spLocks/>
                </p:cNvSpPr>
                <p:nvPr/>
              </p:nvSpPr>
              <p:spPr bwMode="auto">
                <a:xfrm>
                  <a:off x="2439" y="2133"/>
                  <a:ext cx="79" cy="88"/>
                </a:xfrm>
                <a:custGeom>
                  <a:avLst/>
                  <a:gdLst>
                    <a:gd name="T0" fmla="*/ 2147483647 w 312"/>
                    <a:gd name="T1" fmla="*/ 2147483647 h 342"/>
                    <a:gd name="T2" fmla="*/ 2147483647 w 312"/>
                    <a:gd name="T3" fmla="*/ 2147483647 h 342"/>
                    <a:gd name="T4" fmla="*/ 2147483647 w 312"/>
                    <a:gd name="T5" fmla="*/ 2147483647 h 342"/>
                    <a:gd name="T6" fmla="*/ 2147483647 w 312"/>
                    <a:gd name="T7" fmla="*/ 2147483647 h 342"/>
                    <a:gd name="T8" fmla="*/ 2147483647 w 312"/>
                    <a:gd name="T9" fmla="*/ 2147483647 h 342"/>
                    <a:gd name="T10" fmla="*/ 2147483647 w 312"/>
                    <a:gd name="T11" fmla="*/ 2147483647 h 342"/>
                    <a:gd name="T12" fmla="*/ 2147483647 w 312"/>
                    <a:gd name="T13" fmla="*/ 2147483647 h 342"/>
                    <a:gd name="T14" fmla="*/ 2147483647 w 312"/>
                    <a:gd name="T15" fmla="*/ 2147483647 h 342"/>
                    <a:gd name="T16" fmla="*/ 2147483647 w 312"/>
                    <a:gd name="T17" fmla="*/ 2147483647 h 342"/>
                    <a:gd name="T18" fmla="*/ 2147483647 w 312"/>
                    <a:gd name="T19" fmla="*/ 2147483647 h 342"/>
                    <a:gd name="T20" fmla="*/ 2147483647 w 312"/>
                    <a:gd name="T21" fmla="*/ 2147483647 h 342"/>
                    <a:gd name="T22" fmla="*/ 2147483647 w 312"/>
                    <a:gd name="T23" fmla="*/ 2147483647 h 342"/>
                    <a:gd name="T24" fmla="*/ 2147483647 w 312"/>
                    <a:gd name="T25" fmla="*/ 2147483647 h 342"/>
                    <a:gd name="T26" fmla="*/ 2147483647 w 312"/>
                    <a:gd name="T27" fmla="*/ 2147483647 h 342"/>
                    <a:gd name="T28" fmla="*/ 2147483647 w 312"/>
                    <a:gd name="T29" fmla="*/ 2147483647 h 342"/>
                    <a:gd name="T30" fmla="*/ 2147483647 w 312"/>
                    <a:gd name="T31" fmla="*/ 2147483647 h 342"/>
                    <a:gd name="T32" fmla="*/ 2147483647 w 312"/>
                    <a:gd name="T33" fmla="*/ 2147483647 h 342"/>
                    <a:gd name="T34" fmla="*/ 2147483647 w 312"/>
                    <a:gd name="T35" fmla="*/ 2147483647 h 342"/>
                    <a:gd name="T36" fmla="*/ 2147483647 w 312"/>
                    <a:gd name="T37" fmla="*/ 2147483647 h 342"/>
                    <a:gd name="T38" fmla="*/ 2147483647 w 312"/>
                    <a:gd name="T39" fmla="*/ 2147483647 h 342"/>
                    <a:gd name="T40" fmla="*/ 2147483647 w 312"/>
                    <a:gd name="T41" fmla="*/ 2147483647 h 342"/>
                    <a:gd name="T42" fmla="*/ 2147483647 w 312"/>
                    <a:gd name="T43" fmla="*/ 2147483647 h 342"/>
                    <a:gd name="T44" fmla="*/ 2147483647 w 312"/>
                    <a:gd name="T45" fmla="*/ 2147483647 h 342"/>
                    <a:gd name="T46" fmla="*/ 2147483647 w 312"/>
                    <a:gd name="T47" fmla="*/ 2147483647 h 342"/>
                    <a:gd name="T48" fmla="*/ 2147483647 w 312"/>
                    <a:gd name="T49" fmla="*/ 2147483647 h 342"/>
                    <a:gd name="T50" fmla="*/ 2147483647 w 312"/>
                    <a:gd name="T51" fmla="*/ 0 h 342"/>
                    <a:gd name="T52" fmla="*/ 2147483647 w 312"/>
                    <a:gd name="T53" fmla="*/ 0 h 342"/>
                    <a:gd name="T54" fmla="*/ 2147483647 w 312"/>
                    <a:gd name="T55" fmla="*/ 2147483647 h 342"/>
                    <a:gd name="T56" fmla="*/ 2147483647 w 312"/>
                    <a:gd name="T57" fmla="*/ 2147483647 h 342"/>
                    <a:gd name="T58" fmla="*/ 2147483647 w 312"/>
                    <a:gd name="T59" fmla="*/ 2147483647 h 342"/>
                    <a:gd name="T60" fmla="*/ 2147483647 w 312"/>
                    <a:gd name="T61" fmla="*/ 2147483647 h 342"/>
                    <a:gd name="T62" fmla="*/ 2147483647 w 312"/>
                    <a:gd name="T63" fmla="*/ 2147483647 h 342"/>
                    <a:gd name="T64" fmla="*/ 2147483647 w 312"/>
                    <a:gd name="T65" fmla="*/ 2147483647 h 342"/>
                    <a:gd name="T66" fmla="*/ 2147483647 w 312"/>
                    <a:gd name="T67" fmla="*/ 2147483647 h 342"/>
                    <a:gd name="T68" fmla="*/ 2147483647 w 312"/>
                    <a:gd name="T69" fmla="*/ 2147483647 h 342"/>
                    <a:gd name="T70" fmla="*/ 2147483647 w 312"/>
                    <a:gd name="T71" fmla="*/ 2147483647 h 342"/>
                    <a:gd name="T72" fmla="*/ 2147483647 w 312"/>
                    <a:gd name="T73" fmla="*/ 2147483647 h 342"/>
                    <a:gd name="T74" fmla="*/ 2147483647 w 312"/>
                    <a:gd name="T75" fmla="*/ 2147483647 h 342"/>
                    <a:gd name="T76" fmla="*/ 2147483647 w 312"/>
                    <a:gd name="T77" fmla="*/ 2147483647 h 342"/>
                    <a:gd name="T78" fmla="*/ 0 w 312"/>
                    <a:gd name="T79" fmla="*/ 2147483647 h 342"/>
                    <a:gd name="T80" fmla="*/ 2147483647 w 312"/>
                    <a:gd name="T81" fmla="*/ 2147483647 h 342"/>
                    <a:gd name="T82" fmla="*/ 2147483647 w 312"/>
                    <a:gd name="T83" fmla="*/ 2147483647 h 342"/>
                    <a:gd name="T84" fmla="*/ 2147483647 w 312"/>
                    <a:gd name="T85" fmla="*/ 2147483647 h 342"/>
                    <a:gd name="T86" fmla="*/ 2147483647 w 312"/>
                    <a:gd name="T87" fmla="*/ 2147483647 h 342"/>
                    <a:gd name="T88" fmla="*/ 2147483647 w 312"/>
                    <a:gd name="T89" fmla="*/ 2147483647 h 342"/>
                    <a:gd name="T90" fmla="*/ 2147483647 w 312"/>
                    <a:gd name="T91" fmla="*/ 2147483647 h 342"/>
                    <a:gd name="T92" fmla="*/ 2147483647 w 312"/>
                    <a:gd name="T93" fmla="*/ 2147483647 h 342"/>
                    <a:gd name="T94" fmla="*/ 2147483647 w 312"/>
                    <a:gd name="T95" fmla="*/ 2147483647 h 342"/>
                    <a:gd name="T96" fmla="*/ 2147483647 w 312"/>
                    <a:gd name="T97" fmla="*/ 2147483647 h 342"/>
                    <a:gd name="T98" fmla="*/ 2147483647 w 312"/>
                    <a:gd name="T99" fmla="*/ 2147483647 h 342"/>
                    <a:gd name="T100" fmla="*/ 2147483647 w 312"/>
                    <a:gd name="T101" fmla="*/ 2147483647 h 342"/>
                    <a:gd name="T102" fmla="*/ 2147483647 w 312"/>
                    <a:gd name="T103" fmla="*/ 2147483647 h 342"/>
                    <a:gd name="T104" fmla="*/ 2147483647 w 312"/>
                    <a:gd name="T105" fmla="*/ 2147483647 h 342"/>
                    <a:gd name="T106" fmla="*/ 2147483647 w 312"/>
                    <a:gd name="T107" fmla="*/ 2147483647 h 342"/>
                    <a:gd name="T108" fmla="*/ 2147483647 w 312"/>
                    <a:gd name="T109" fmla="*/ 2147483647 h 342"/>
                    <a:gd name="T110" fmla="*/ 2147483647 w 312"/>
                    <a:gd name="T111" fmla="*/ 2147483647 h 342"/>
                    <a:gd name="T112" fmla="*/ 2147483647 w 312"/>
                    <a:gd name="T113" fmla="*/ 2147483647 h 342"/>
                    <a:gd name="T114" fmla="*/ 2147483647 w 312"/>
                    <a:gd name="T115" fmla="*/ 2147483647 h 342"/>
                    <a:gd name="T116" fmla="*/ 2147483647 w 312"/>
                    <a:gd name="T117" fmla="*/ 2147483647 h 342"/>
                    <a:gd name="T118" fmla="*/ 2147483647 w 312"/>
                    <a:gd name="T119" fmla="*/ 2147483647 h 342"/>
                    <a:gd name="T120" fmla="*/ 2147483647 w 312"/>
                    <a:gd name="T121" fmla="*/ 2147483647 h 34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2"/>
                    <a:gd name="T184" fmla="*/ 0 h 342"/>
                    <a:gd name="T185" fmla="*/ 312 w 312"/>
                    <a:gd name="T186" fmla="*/ 342 h 34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2" h="342">
                      <a:moveTo>
                        <a:pt x="312" y="252"/>
                      </a:moveTo>
                      <a:lnTo>
                        <a:pt x="312" y="240"/>
                      </a:lnTo>
                      <a:lnTo>
                        <a:pt x="282" y="210"/>
                      </a:lnTo>
                      <a:lnTo>
                        <a:pt x="282" y="180"/>
                      </a:lnTo>
                      <a:lnTo>
                        <a:pt x="246" y="186"/>
                      </a:lnTo>
                      <a:lnTo>
                        <a:pt x="246" y="174"/>
                      </a:lnTo>
                      <a:lnTo>
                        <a:pt x="228" y="174"/>
                      </a:lnTo>
                      <a:lnTo>
                        <a:pt x="222" y="168"/>
                      </a:lnTo>
                      <a:lnTo>
                        <a:pt x="228" y="156"/>
                      </a:lnTo>
                      <a:lnTo>
                        <a:pt x="240" y="150"/>
                      </a:lnTo>
                      <a:lnTo>
                        <a:pt x="246" y="132"/>
                      </a:lnTo>
                      <a:lnTo>
                        <a:pt x="246" y="108"/>
                      </a:lnTo>
                      <a:lnTo>
                        <a:pt x="228" y="72"/>
                      </a:lnTo>
                      <a:lnTo>
                        <a:pt x="222" y="72"/>
                      </a:lnTo>
                      <a:lnTo>
                        <a:pt x="216" y="78"/>
                      </a:lnTo>
                      <a:lnTo>
                        <a:pt x="210" y="90"/>
                      </a:lnTo>
                      <a:lnTo>
                        <a:pt x="210" y="102"/>
                      </a:lnTo>
                      <a:lnTo>
                        <a:pt x="198" y="114"/>
                      </a:lnTo>
                      <a:lnTo>
                        <a:pt x="192" y="114"/>
                      </a:lnTo>
                      <a:lnTo>
                        <a:pt x="180" y="102"/>
                      </a:lnTo>
                      <a:lnTo>
                        <a:pt x="180" y="96"/>
                      </a:lnTo>
                      <a:lnTo>
                        <a:pt x="168" y="96"/>
                      </a:lnTo>
                      <a:lnTo>
                        <a:pt x="168" y="36"/>
                      </a:lnTo>
                      <a:lnTo>
                        <a:pt x="162" y="18"/>
                      </a:lnTo>
                      <a:lnTo>
                        <a:pt x="150" y="6"/>
                      </a:lnTo>
                      <a:lnTo>
                        <a:pt x="138" y="0"/>
                      </a:lnTo>
                      <a:lnTo>
                        <a:pt x="132" y="0"/>
                      </a:lnTo>
                      <a:lnTo>
                        <a:pt x="126" y="6"/>
                      </a:lnTo>
                      <a:lnTo>
                        <a:pt x="126" y="18"/>
                      </a:lnTo>
                      <a:lnTo>
                        <a:pt x="102" y="12"/>
                      </a:lnTo>
                      <a:lnTo>
                        <a:pt x="108" y="36"/>
                      </a:lnTo>
                      <a:lnTo>
                        <a:pt x="84" y="42"/>
                      </a:lnTo>
                      <a:lnTo>
                        <a:pt x="84" y="60"/>
                      </a:lnTo>
                      <a:lnTo>
                        <a:pt x="78" y="72"/>
                      </a:lnTo>
                      <a:lnTo>
                        <a:pt x="66" y="78"/>
                      </a:lnTo>
                      <a:lnTo>
                        <a:pt x="54" y="90"/>
                      </a:lnTo>
                      <a:lnTo>
                        <a:pt x="42" y="96"/>
                      </a:lnTo>
                      <a:lnTo>
                        <a:pt x="24" y="114"/>
                      </a:lnTo>
                      <a:lnTo>
                        <a:pt x="24" y="150"/>
                      </a:lnTo>
                      <a:lnTo>
                        <a:pt x="0" y="126"/>
                      </a:lnTo>
                      <a:lnTo>
                        <a:pt x="36" y="162"/>
                      </a:lnTo>
                      <a:lnTo>
                        <a:pt x="60" y="162"/>
                      </a:lnTo>
                      <a:lnTo>
                        <a:pt x="72" y="192"/>
                      </a:lnTo>
                      <a:lnTo>
                        <a:pt x="102" y="192"/>
                      </a:lnTo>
                      <a:lnTo>
                        <a:pt x="108" y="198"/>
                      </a:lnTo>
                      <a:lnTo>
                        <a:pt x="120" y="222"/>
                      </a:lnTo>
                      <a:lnTo>
                        <a:pt x="132" y="240"/>
                      </a:lnTo>
                      <a:lnTo>
                        <a:pt x="150" y="252"/>
                      </a:lnTo>
                      <a:lnTo>
                        <a:pt x="162" y="270"/>
                      </a:lnTo>
                      <a:lnTo>
                        <a:pt x="180" y="282"/>
                      </a:lnTo>
                      <a:lnTo>
                        <a:pt x="198" y="288"/>
                      </a:lnTo>
                      <a:lnTo>
                        <a:pt x="210" y="294"/>
                      </a:lnTo>
                      <a:lnTo>
                        <a:pt x="228" y="300"/>
                      </a:lnTo>
                      <a:lnTo>
                        <a:pt x="258" y="330"/>
                      </a:lnTo>
                      <a:lnTo>
                        <a:pt x="294" y="342"/>
                      </a:lnTo>
                      <a:lnTo>
                        <a:pt x="300" y="342"/>
                      </a:lnTo>
                      <a:lnTo>
                        <a:pt x="300" y="294"/>
                      </a:lnTo>
                      <a:lnTo>
                        <a:pt x="306" y="288"/>
                      </a:lnTo>
                      <a:lnTo>
                        <a:pt x="306" y="276"/>
                      </a:lnTo>
                      <a:lnTo>
                        <a:pt x="312" y="264"/>
                      </a:lnTo>
                      <a:lnTo>
                        <a:pt x="312" y="252"/>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79" name="Lesotho" descr="© INSCALE GmbH, 15.06.2010"/>
                <p:cNvSpPr>
                  <a:spLocks/>
                </p:cNvSpPr>
                <p:nvPr/>
              </p:nvSpPr>
              <p:spPr bwMode="auto">
                <a:xfrm>
                  <a:off x="3132" y="2900"/>
                  <a:ext cx="43" cy="42"/>
                </a:xfrm>
                <a:custGeom>
                  <a:avLst/>
                  <a:gdLst>
                    <a:gd name="T0" fmla="*/ 0 w 168"/>
                    <a:gd name="T1" fmla="*/ 2147483647 h 162"/>
                    <a:gd name="T2" fmla="*/ 2147483647 w 168"/>
                    <a:gd name="T3" fmla="*/ 2147483647 h 162"/>
                    <a:gd name="T4" fmla="*/ 2147483647 w 168"/>
                    <a:gd name="T5" fmla="*/ 2147483647 h 162"/>
                    <a:gd name="T6" fmla="*/ 2147483647 w 168"/>
                    <a:gd name="T7" fmla="*/ 2147483647 h 162"/>
                    <a:gd name="T8" fmla="*/ 2147483647 w 168"/>
                    <a:gd name="T9" fmla="*/ 2147483647 h 162"/>
                    <a:gd name="T10" fmla="*/ 2147483647 w 168"/>
                    <a:gd name="T11" fmla="*/ 2147483647 h 162"/>
                    <a:gd name="T12" fmla="*/ 2147483647 w 168"/>
                    <a:gd name="T13" fmla="*/ 2147483647 h 162"/>
                    <a:gd name="T14" fmla="*/ 2147483647 w 168"/>
                    <a:gd name="T15" fmla="*/ 2147483647 h 162"/>
                    <a:gd name="T16" fmla="*/ 2147483647 w 168"/>
                    <a:gd name="T17" fmla="*/ 2147483647 h 162"/>
                    <a:gd name="T18" fmla="*/ 2147483647 w 168"/>
                    <a:gd name="T19" fmla="*/ 2147483647 h 162"/>
                    <a:gd name="T20" fmla="*/ 2147483647 w 168"/>
                    <a:gd name="T21" fmla="*/ 2147483647 h 162"/>
                    <a:gd name="T22" fmla="*/ 2147483647 w 168"/>
                    <a:gd name="T23" fmla="*/ 2147483647 h 162"/>
                    <a:gd name="T24" fmla="*/ 2147483647 w 168"/>
                    <a:gd name="T25" fmla="*/ 2147483647 h 162"/>
                    <a:gd name="T26" fmla="*/ 2147483647 w 168"/>
                    <a:gd name="T27" fmla="*/ 2147483647 h 162"/>
                    <a:gd name="T28" fmla="*/ 2147483647 w 168"/>
                    <a:gd name="T29" fmla="*/ 2147483647 h 162"/>
                    <a:gd name="T30" fmla="*/ 2147483647 w 168"/>
                    <a:gd name="T31" fmla="*/ 2147483647 h 162"/>
                    <a:gd name="T32" fmla="*/ 2147483647 w 168"/>
                    <a:gd name="T33" fmla="*/ 2147483647 h 162"/>
                    <a:gd name="T34" fmla="*/ 2147483647 w 168"/>
                    <a:gd name="T35" fmla="*/ 2147483647 h 162"/>
                    <a:gd name="T36" fmla="*/ 2147483647 w 168"/>
                    <a:gd name="T37" fmla="*/ 2147483647 h 162"/>
                    <a:gd name="T38" fmla="*/ 2147483647 w 168"/>
                    <a:gd name="T39" fmla="*/ 2147483647 h 162"/>
                    <a:gd name="T40" fmla="*/ 2147483647 w 168"/>
                    <a:gd name="T41" fmla="*/ 2147483647 h 162"/>
                    <a:gd name="T42" fmla="*/ 2147483647 w 168"/>
                    <a:gd name="T43" fmla="*/ 0 h 162"/>
                    <a:gd name="T44" fmla="*/ 2147483647 w 168"/>
                    <a:gd name="T45" fmla="*/ 0 h 162"/>
                    <a:gd name="T46" fmla="*/ 2147483647 w 168"/>
                    <a:gd name="T47" fmla="*/ 2147483647 h 162"/>
                    <a:gd name="T48" fmla="*/ 2147483647 w 168"/>
                    <a:gd name="T49" fmla="*/ 2147483647 h 162"/>
                    <a:gd name="T50" fmla="*/ 2147483647 w 168"/>
                    <a:gd name="T51" fmla="*/ 2147483647 h 162"/>
                    <a:gd name="T52" fmla="*/ 2147483647 w 168"/>
                    <a:gd name="T53" fmla="*/ 2147483647 h 162"/>
                    <a:gd name="T54" fmla="*/ 2147483647 w 168"/>
                    <a:gd name="T55" fmla="*/ 2147483647 h 162"/>
                    <a:gd name="T56" fmla="*/ 2147483647 w 168"/>
                    <a:gd name="T57" fmla="*/ 2147483647 h 162"/>
                    <a:gd name="T58" fmla="*/ 2147483647 w 168"/>
                    <a:gd name="T59" fmla="*/ 2147483647 h 162"/>
                    <a:gd name="T60" fmla="*/ 0 w 168"/>
                    <a:gd name="T61" fmla="*/ 2147483647 h 16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68"/>
                    <a:gd name="T94" fmla="*/ 0 h 162"/>
                    <a:gd name="T95" fmla="*/ 168 w 168"/>
                    <a:gd name="T96" fmla="*/ 162 h 16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68" h="162">
                      <a:moveTo>
                        <a:pt x="0" y="78"/>
                      </a:moveTo>
                      <a:lnTo>
                        <a:pt x="24" y="114"/>
                      </a:lnTo>
                      <a:lnTo>
                        <a:pt x="24" y="132"/>
                      </a:lnTo>
                      <a:lnTo>
                        <a:pt x="54" y="162"/>
                      </a:lnTo>
                      <a:lnTo>
                        <a:pt x="72" y="162"/>
                      </a:lnTo>
                      <a:lnTo>
                        <a:pt x="72" y="150"/>
                      </a:lnTo>
                      <a:lnTo>
                        <a:pt x="78" y="144"/>
                      </a:lnTo>
                      <a:lnTo>
                        <a:pt x="84" y="132"/>
                      </a:lnTo>
                      <a:lnTo>
                        <a:pt x="90" y="126"/>
                      </a:lnTo>
                      <a:lnTo>
                        <a:pt x="102" y="120"/>
                      </a:lnTo>
                      <a:lnTo>
                        <a:pt x="120" y="120"/>
                      </a:lnTo>
                      <a:lnTo>
                        <a:pt x="132" y="114"/>
                      </a:lnTo>
                      <a:lnTo>
                        <a:pt x="138" y="108"/>
                      </a:lnTo>
                      <a:lnTo>
                        <a:pt x="150" y="102"/>
                      </a:lnTo>
                      <a:lnTo>
                        <a:pt x="144" y="84"/>
                      </a:lnTo>
                      <a:lnTo>
                        <a:pt x="168" y="66"/>
                      </a:lnTo>
                      <a:lnTo>
                        <a:pt x="162" y="42"/>
                      </a:lnTo>
                      <a:lnTo>
                        <a:pt x="150" y="36"/>
                      </a:lnTo>
                      <a:lnTo>
                        <a:pt x="144" y="24"/>
                      </a:lnTo>
                      <a:lnTo>
                        <a:pt x="138" y="18"/>
                      </a:lnTo>
                      <a:lnTo>
                        <a:pt x="132" y="6"/>
                      </a:lnTo>
                      <a:lnTo>
                        <a:pt x="126" y="0"/>
                      </a:lnTo>
                      <a:lnTo>
                        <a:pt x="90" y="0"/>
                      </a:lnTo>
                      <a:lnTo>
                        <a:pt x="78" y="6"/>
                      </a:lnTo>
                      <a:lnTo>
                        <a:pt x="78" y="18"/>
                      </a:lnTo>
                      <a:lnTo>
                        <a:pt x="54" y="18"/>
                      </a:lnTo>
                      <a:lnTo>
                        <a:pt x="48" y="24"/>
                      </a:lnTo>
                      <a:lnTo>
                        <a:pt x="48" y="42"/>
                      </a:lnTo>
                      <a:lnTo>
                        <a:pt x="30" y="60"/>
                      </a:lnTo>
                      <a:lnTo>
                        <a:pt x="24" y="78"/>
                      </a:lnTo>
                      <a:lnTo>
                        <a:pt x="0" y="78"/>
                      </a:lnTo>
                      <a:close/>
                    </a:path>
                  </a:pathLst>
                </a:custGeom>
                <a:solidFill>
                  <a:srgbClr val="645746">
                    <a:lumMod val="40000"/>
                    <a:lumOff val="60000"/>
                  </a:srgbClr>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80" name="Kenya" descr="© INSCALE GmbH, 15.06.2010"/>
                <p:cNvSpPr>
                  <a:spLocks/>
                </p:cNvSpPr>
                <p:nvPr/>
              </p:nvSpPr>
              <p:spPr bwMode="auto">
                <a:xfrm>
                  <a:off x="3272" y="2213"/>
                  <a:ext cx="144" cy="195"/>
                </a:xfrm>
                <a:custGeom>
                  <a:avLst/>
                  <a:gdLst>
                    <a:gd name="T0" fmla="*/ 2147483647 w 564"/>
                    <a:gd name="T1" fmla="*/ 2147483647 h 762"/>
                    <a:gd name="T2" fmla="*/ 2147483647 w 564"/>
                    <a:gd name="T3" fmla="*/ 2147483647 h 762"/>
                    <a:gd name="T4" fmla="*/ 2147483647 w 564"/>
                    <a:gd name="T5" fmla="*/ 2147483647 h 762"/>
                    <a:gd name="T6" fmla="*/ 2147483647 w 564"/>
                    <a:gd name="T7" fmla="*/ 2147483647 h 762"/>
                    <a:gd name="T8" fmla="*/ 2147483647 w 564"/>
                    <a:gd name="T9" fmla="*/ 2147483647 h 762"/>
                    <a:gd name="T10" fmla="*/ 2147483647 w 564"/>
                    <a:gd name="T11" fmla="*/ 2147483647 h 762"/>
                    <a:gd name="T12" fmla="*/ 2147483647 w 564"/>
                    <a:gd name="T13" fmla="*/ 2147483647 h 762"/>
                    <a:gd name="T14" fmla="*/ 2147483647 w 564"/>
                    <a:gd name="T15" fmla="*/ 2147483647 h 762"/>
                    <a:gd name="T16" fmla="*/ 2147483647 w 564"/>
                    <a:gd name="T17" fmla="*/ 2147483647 h 762"/>
                    <a:gd name="T18" fmla="*/ 2147483647 w 564"/>
                    <a:gd name="T19" fmla="*/ 2147483647 h 762"/>
                    <a:gd name="T20" fmla="*/ 2147483647 w 564"/>
                    <a:gd name="T21" fmla="*/ 2147483647 h 762"/>
                    <a:gd name="T22" fmla="*/ 2147483647 w 564"/>
                    <a:gd name="T23" fmla="*/ 2147483647 h 762"/>
                    <a:gd name="T24" fmla="*/ 2147483647 w 564"/>
                    <a:gd name="T25" fmla="*/ 0 h 762"/>
                    <a:gd name="T26" fmla="*/ 2147483647 w 564"/>
                    <a:gd name="T27" fmla="*/ 2147483647 h 762"/>
                    <a:gd name="T28" fmla="*/ 2147483647 w 564"/>
                    <a:gd name="T29" fmla="*/ 2147483647 h 762"/>
                    <a:gd name="T30" fmla="*/ 2147483647 w 564"/>
                    <a:gd name="T31" fmla="*/ 2147483647 h 762"/>
                    <a:gd name="T32" fmla="*/ 2147483647 w 564"/>
                    <a:gd name="T33" fmla="*/ 2147483647 h 762"/>
                    <a:gd name="T34" fmla="*/ 2147483647 w 564"/>
                    <a:gd name="T35" fmla="*/ 2147483647 h 762"/>
                    <a:gd name="T36" fmla="*/ 2147483647 w 564"/>
                    <a:gd name="T37" fmla="*/ 2147483647 h 762"/>
                    <a:gd name="T38" fmla="*/ 2147483647 w 564"/>
                    <a:gd name="T39" fmla="*/ 2147483647 h 762"/>
                    <a:gd name="T40" fmla="*/ 2147483647 w 564"/>
                    <a:gd name="T41" fmla="*/ 2147483647 h 762"/>
                    <a:gd name="T42" fmla="*/ 2147483647 w 564"/>
                    <a:gd name="T43" fmla="*/ 2147483647 h 762"/>
                    <a:gd name="T44" fmla="*/ 2147483647 w 564"/>
                    <a:gd name="T45" fmla="*/ 2147483647 h 762"/>
                    <a:gd name="T46" fmla="*/ 2147483647 w 564"/>
                    <a:gd name="T47" fmla="*/ 2147483647 h 762"/>
                    <a:gd name="T48" fmla="*/ 2147483647 w 564"/>
                    <a:gd name="T49" fmla="*/ 2147483647 h 762"/>
                    <a:gd name="T50" fmla="*/ 2147483647 w 564"/>
                    <a:gd name="T51" fmla="*/ 2147483647 h 762"/>
                    <a:gd name="T52" fmla="*/ 2147483647 w 564"/>
                    <a:gd name="T53" fmla="*/ 2147483647 h 762"/>
                    <a:gd name="T54" fmla="*/ 2147483647 w 564"/>
                    <a:gd name="T55" fmla="*/ 2147483647 h 762"/>
                    <a:gd name="T56" fmla="*/ 2147483647 w 564"/>
                    <a:gd name="T57" fmla="*/ 2147483647 h 762"/>
                    <a:gd name="T58" fmla="*/ 0 w 564"/>
                    <a:gd name="T59" fmla="*/ 2147483647 h 762"/>
                    <a:gd name="T60" fmla="*/ 2147483647 w 564"/>
                    <a:gd name="T61" fmla="*/ 2147483647 h 762"/>
                    <a:gd name="T62" fmla="*/ 2147483647 w 564"/>
                    <a:gd name="T63" fmla="*/ 2147483647 h 762"/>
                    <a:gd name="T64" fmla="*/ 2147483647 w 564"/>
                    <a:gd name="T65" fmla="*/ 2147483647 h 762"/>
                    <a:gd name="T66" fmla="*/ 2147483647 w 564"/>
                    <a:gd name="T67" fmla="*/ 2147483647 h 762"/>
                    <a:gd name="T68" fmla="*/ 2147483647 w 564"/>
                    <a:gd name="T69" fmla="*/ 2147483647 h 762"/>
                    <a:gd name="T70" fmla="*/ 0 w 564"/>
                    <a:gd name="T71" fmla="*/ 2147483647 h 762"/>
                    <a:gd name="T72" fmla="*/ 2147483647 w 564"/>
                    <a:gd name="T73" fmla="*/ 2147483647 h 762"/>
                    <a:gd name="T74" fmla="*/ 2147483647 w 564"/>
                    <a:gd name="T75" fmla="*/ 2147483647 h 762"/>
                    <a:gd name="T76" fmla="*/ 2147483647 w 564"/>
                    <a:gd name="T77" fmla="*/ 2147483647 h 762"/>
                    <a:gd name="T78" fmla="*/ 2147483647 w 564"/>
                    <a:gd name="T79" fmla="*/ 2147483647 h 762"/>
                    <a:gd name="T80" fmla="*/ 2147483647 w 564"/>
                    <a:gd name="T81" fmla="*/ 2147483647 h 762"/>
                    <a:gd name="T82" fmla="*/ 2147483647 w 564"/>
                    <a:gd name="T83" fmla="*/ 2147483647 h 762"/>
                    <a:gd name="T84" fmla="*/ 2147483647 w 564"/>
                    <a:gd name="T85" fmla="*/ 2147483647 h 762"/>
                    <a:gd name="T86" fmla="*/ 2147483647 w 564"/>
                    <a:gd name="T87" fmla="*/ 2147483647 h 762"/>
                    <a:gd name="T88" fmla="*/ 2147483647 w 564"/>
                    <a:gd name="T89" fmla="*/ 2147483647 h 762"/>
                    <a:gd name="T90" fmla="*/ 2147483647 w 564"/>
                    <a:gd name="T91" fmla="*/ 2147483647 h 762"/>
                    <a:gd name="T92" fmla="*/ 2147483647 w 564"/>
                    <a:gd name="T93" fmla="*/ 2147483647 h 762"/>
                    <a:gd name="T94" fmla="*/ 2147483647 w 564"/>
                    <a:gd name="T95" fmla="*/ 2147483647 h 762"/>
                    <a:gd name="T96" fmla="*/ 2147483647 w 564"/>
                    <a:gd name="T97" fmla="*/ 2147483647 h 762"/>
                    <a:gd name="T98" fmla="*/ 2147483647 w 564"/>
                    <a:gd name="T99" fmla="*/ 2147483647 h 762"/>
                    <a:gd name="T100" fmla="*/ 2147483647 w 564"/>
                    <a:gd name="T101" fmla="*/ 2147483647 h 76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64"/>
                    <a:gd name="T154" fmla="*/ 0 h 762"/>
                    <a:gd name="T155" fmla="*/ 564 w 564"/>
                    <a:gd name="T156" fmla="*/ 762 h 76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64" h="762">
                      <a:moveTo>
                        <a:pt x="498" y="150"/>
                      </a:moveTo>
                      <a:lnTo>
                        <a:pt x="540" y="108"/>
                      </a:lnTo>
                      <a:lnTo>
                        <a:pt x="558" y="72"/>
                      </a:lnTo>
                      <a:lnTo>
                        <a:pt x="564" y="66"/>
                      </a:lnTo>
                      <a:lnTo>
                        <a:pt x="564" y="60"/>
                      </a:lnTo>
                      <a:lnTo>
                        <a:pt x="540" y="54"/>
                      </a:lnTo>
                      <a:lnTo>
                        <a:pt x="534" y="60"/>
                      </a:lnTo>
                      <a:lnTo>
                        <a:pt x="504" y="60"/>
                      </a:lnTo>
                      <a:lnTo>
                        <a:pt x="480" y="30"/>
                      </a:lnTo>
                      <a:lnTo>
                        <a:pt x="462" y="48"/>
                      </a:lnTo>
                      <a:lnTo>
                        <a:pt x="456" y="48"/>
                      </a:lnTo>
                      <a:lnTo>
                        <a:pt x="450" y="54"/>
                      </a:lnTo>
                      <a:lnTo>
                        <a:pt x="438" y="60"/>
                      </a:lnTo>
                      <a:lnTo>
                        <a:pt x="426" y="60"/>
                      </a:lnTo>
                      <a:lnTo>
                        <a:pt x="414" y="72"/>
                      </a:lnTo>
                      <a:lnTo>
                        <a:pt x="414" y="84"/>
                      </a:lnTo>
                      <a:lnTo>
                        <a:pt x="390" y="102"/>
                      </a:lnTo>
                      <a:lnTo>
                        <a:pt x="378" y="96"/>
                      </a:lnTo>
                      <a:lnTo>
                        <a:pt x="372" y="96"/>
                      </a:lnTo>
                      <a:lnTo>
                        <a:pt x="360" y="90"/>
                      </a:lnTo>
                      <a:lnTo>
                        <a:pt x="330" y="90"/>
                      </a:lnTo>
                      <a:lnTo>
                        <a:pt x="318" y="84"/>
                      </a:lnTo>
                      <a:lnTo>
                        <a:pt x="288" y="84"/>
                      </a:lnTo>
                      <a:lnTo>
                        <a:pt x="210" y="24"/>
                      </a:lnTo>
                      <a:lnTo>
                        <a:pt x="138" y="18"/>
                      </a:lnTo>
                      <a:lnTo>
                        <a:pt x="132" y="0"/>
                      </a:lnTo>
                      <a:lnTo>
                        <a:pt x="108" y="12"/>
                      </a:lnTo>
                      <a:lnTo>
                        <a:pt x="18" y="12"/>
                      </a:lnTo>
                      <a:lnTo>
                        <a:pt x="0" y="42"/>
                      </a:lnTo>
                      <a:lnTo>
                        <a:pt x="6" y="48"/>
                      </a:lnTo>
                      <a:lnTo>
                        <a:pt x="12" y="60"/>
                      </a:lnTo>
                      <a:lnTo>
                        <a:pt x="12" y="84"/>
                      </a:lnTo>
                      <a:lnTo>
                        <a:pt x="18" y="84"/>
                      </a:lnTo>
                      <a:lnTo>
                        <a:pt x="24" y="90"/>
                      </a:lnTo>
                      <a:lnTo>
                        <a:pt x="24" y="84"/>
                      </a:lnTo>
                      <a:lnTo>
                        <a:pt x="30" y="84"/>
                      </a:lnTo>
                      <a:lnTo>
                        <a:pt x="30" y="96"/>
                      </a:lnTo>
                      <a:lnTo>
                        <a:pt x="24" y="102"/>
                      </a:lnTo>
                      <a:lnTo>
                        <a:pt x="24" y="108"/>
                      </a:lnTo>
                      <a:lnTo>
                        <a:pt x="42" y="126"/>
                      </a:lnTo>
                      <a:lnTo>
                        <a:pt x="36" y="132"/>
                      </a:lnTo>
                      <a:lnTo>
                        <a:pt x="72" y="174"/>
                      </a:lnTo>
                      <a:lnTo>
                        <a:pt x="66" y="180"/>
                      </a:lnTo>
                      <a:lnTo>
                        <a:pt x="60" y="180"/>
                      </a:lnTo>
                      <a:lnTo>
                        <a:pt x="54" y="186"/>
                      </a:lnTo>
                      <a:lnTo>
                        <a:pt x="54" y="192"/>
                      </a:lnTo>
                      <a:lnTo>
                        <a:pt x="66" y="216"/>
                      </a:lnTo>
                      <a:lnTo>
                        <a:pt x="72" y="222"/>
                      </a:lnTo>
                      <a:lnTo>
                        <a:pt x="78" y="234"/>
                      </a:lnTo>
                      <a:lnTo>
                        <a:pt x="78" y="246"/>
                      </a:lnTo>
                      <a:lnTo>
                        <a:pt x="66" y="258"/>
                      </a:lnTo>
                      <a:lnTo>
                        <a:pt x="60" y="282"/>
                      </a:lnTo>
                      <a:lnTo>
                        <a:pt x="42" y="282"/>
                      </a:lnTo>
                      <a:lnTo>
                        <a:pt x="36" y="288"/>
                      </a:lnTo>
                      <a:lnTo>
                        <a:pt x="36" y="312"/>
                      </a:lnTo>
                      <a:lnTo>
                        <a:pt x="18" y="324"/>
                      </a:lnTo>
                      <a:lnTo>
                        <a:pt x="12" y="342"/>
                      </a:lnTo>
                      <a:lnTo>
                        <a:pt x="6" y="348"/>
                      </a:lnTo>
                      <a:lnTo>
                        <a:pt x="0" y="360"/>
                      </a:lnTo>
                      <a:lnTo>
                        <a:pt x="0" y="384"/>
                      </a:lnTo>
                      <a:lnTo>
                        <a:pt x="18" y="402"/>
                      </a:lnTo>
                      <a:lnTo>
                        <a:pt x="30" y="402"/>
                      </a:lnTo>
                      <a:lnTo>
                        <a:pt x="30" y="390"/>
                      </a:lnTo>
                      <a:lnTo>
                        <a:pt x="54" y="390"/>
                      </a:lnTo>
                      <a:lnTo>
                        <a:pt x="60" y="408"/>
                      </a:lnTo>
                      <a:lnTo>
                        <a:pt x="42" y="408"/>
                      </a:lnTo>
                      <a:lnTo>
                        <a:pt x="30" y="420"/>
                      </a:lnTo>
                      <a:lnTo>
                        <a:pt x="24" y="414"/>
                      </a:lnTo>
                      <a:lnTo>
                        <a:pt x="18" y="414"/>
                      </a:lnTo>
                      <a:lnTo>
                        <a:pt x="6" y="420"/>
                      </a:lnTo>
                      <a:lnTo>
                        <a:pt x="0" y="432"/>
                      </a:lnTo>
                      <a:lnTo>
                        <a:pt x="0" y="438"/>
                      </a:lnTo>
                      <a:lnTo>
                        <a:pt x="12" y="450"/>
                      </a:lnTo>
                      <a:lnTo>
                        <a:pt x="6" y="468"/>
                      </a:lnTo>
                      <a:lnTo>
                        <a:pt x="258" y="624"/>
                      </a:lnTo>
                      <a:lnTo>
                        <a:pt x="270" y="636"/>
                      </a:lnTo>
                      <a:lnTo>
                        <a:pt x="270" y="642"/>
                      </a:lnTo>
                      <a:lnTo>
                        <a:pt x="264" y="648"/>
                      </a:lnTo>
                      <a:lnTo>
                        <a:pt x="258" y="648"/>
                      </a:lnTo>
                      <a:lnTo>
                        <a:pt x="252" y="654"/>
                      </a:lnTo>
                      <a:lnTo>
                        <a:pt x="366" y="762"/>
                      </a:lnTo>
                      <a:lnTo>
                        <a:pt x="384" y="756"/>
                      </a:lnTo>
                      <a:lnTo>
                        <a:pt x="414" y="690"/>
                      </a:lnTo>
                      <a:lnTo>
                        <a:pt x="414" y="660"/>
                      </a:lnTo>
                      <a:lnTo>
                        <a:pt x="426" y="648"/>
                      </a:lnTo>
                      <a:lnTo>
                        <a:pt x="432" y="648"/>
                      </a:lnTo>
                      <a:lnTo>
                        <a:pt x="444" y="636"/>
                      </a:lnTo>
                      <a:lnTo>
                        <a:pt x="444" y="624"/>
                      </a:lnTo>
                      <a:lnTo>
                        <a:pt x="438" y="618"/>
                      </a:lnTo>
                      <a:lnTo>
                        <a:pt x="438" y="600"/>
                      </a:lnTo>
                      <a:lnTo>
                        <a:pt x="444" y="594"/>
                      </a:lnTo>
                      <a:lnTo>
                        <a:pt x="456" y="588"/>
                      </a:lnTo>
                      <a:lnTo>
                        <a:pt x="468" y="588"/>
                      </a:lnTo>
                      <a:lnTo>
                        <a:pt x="474" y="582"/>
                      </a:lnTo>
                      <a:lnTo>
                        <a:pt x="480" y="582"/>
                      </a:lnTo>
                      <a:lnTo>
                        <a:pt x="486" y="540"/>
                      </a:lnTo>
                      <a:lnTo>
                        <a:pt x="516" y="540"/>
                      </a:lnTo>
                      <a:lnTo>
                        <a:pt x="528" y="534"/>
                      </a:lnTo>
                      <a:lnTo>
                        <a:pt x="534" y="522"/>
                      </a:lnTo>
                      <a:lnTo>
                        <a:pt x="540" y="516"/>
                      </a:lnTo>
                      <a:lnTo>
                        <a:pt x="498" y="450"/>
                      </a:lnTo>
                      <a:lnTo>
                        <a:pt x="498" y="150"/>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81" name="Guinea-Bissau" descr="© INSCALE GmbH, 15.06.2010"/>
                <p:cNvSpPr>
                  <a:spLocks/>
                </p:cNvSpPr>
                <p:nvPr/>
              </p:nvSpPr>
              <p:spPr bwMode="auto">
                <a:xfrm>
                  <a:off x="2359" y="2047"/>
                  <a:ext cx="47" cy="40"/>
                </a:xfrm>
                <a:custGeom>
                  <a:avLst/>
                  <a:gdLst>
                    <a:gd name="T0" fmla="*/ 2147483647 w 186"/>
                    <a:gd name="T1" fmla="*/ 2147483647 h 156"/>
                    <a:gd name="T2" fmla="*/ 2147483647 w 186"/>
                    <a:gd name="T3" fmla="*/ 2147483647 h 156"/>
                    <a:gd name="T4" fmla="*/ 2147483647 w 186"/>
                    <a:gd name="T5" fmla="*/ 2147483647 h 156"/>
                    <a:gd name="T6" fmla="*/ 2147483647 w 186"/>
                    <a:gd name="T7" fmla="*/ 2147483647 h 156"/>
                    <a:gd name="T8" fmla="*/ 2147483647 w 186"/>
                    <a:gd name="T9" fmla="*/ 2147483647 h 156"/>
                    <a:gd name="T10" fmla="*/ 2147483647 w 186"/>
                    <a:gd name="T11" fmla="*/ 2147483647 h 156"/>
                    <a:gd name="T12" fmla="*/ 2147483647 w 186"/>
                    <a:gd name="T13" fmla="*/ 2147483647 h 156"/>
                    <a:gd name="T14" fmla="*/ 2147483647 w 186"/>
                    <a:gd name="T15" fmla="*/ 2147483647 h 156"/>
                    <a:gd name="T16" fmla="*/ 2147483647 w 186"/>
                    <a:gd name="T17" fmla="*/ 2147483647 h 156"/>
                    <a:gd name="T18" fmla="*/ 2147483647 w 186"/>
                    <a:gd name="T19" fmla="*/ 2147483647 h 156"/>
                    <a:gd name="T20" fmla="*/ 2147483647 w 186"/>
                    <a:gd name="T21" fmla="*/ 2147483647 h 156"/>
                    <a:gd name="T22" fmla="*/ 2147483647 w 186"/>
                    <a:gd name="T23" fmla="*/ 2147483647 h 156"/>
                    <a:gd name="T24" fmla="*/ 2147483647 w 186"/>
                    <a:gd name="T25" fmla="*/ 2147483647 h 156"/>
                    <a:gd name="T26" fmla="*/ 2147483647 w 186"/>
                    <a:gd name="T27" fmla="*/ 2147483647 h 156"/>
                    <a:gd name="T28" fmla="*/ 2147483647 w 186"/>
                    <a:gd name="T29" fmla="*/ 0 h 156"/>
                    <a:gd name="T30" fmla="*/ 2147483647 w 186"/>
                    <a:gd name="T31" fmla="*/ 2147483647 h 156"/>
                    <a:gd name="T32" fmla="*/ 2147483647 w 186"/>
                    <a:gd name="T33" fmla="*/ 2147483647 h 156"/>
                    <a:gd name="T34" fmla="*/ 2147483647 w 186"/>
                    <a:gd name="T35" fmla="*/ 2147483647 h 156"/>
                    <a:gd name="T36" fmla="*/ 0 w 186"/>
                    <a:gd name="T37" fmla="*/ 2147483647 h 156"/>
                    <a:gd name="T38" fmla="*/ 2147483647 w 186"/>
                    <a:gd name="T39" fmla="*/ 2147483647 h 156"/>
                    <a:gd name="T40" fmla="*/ 2147483647 w 186"/>
                    <a:gd name="T41" fmla="*/ 2147483647 h 156"/>
                    <a:gd name="T42" fmla="*/ 2147483647 w 186"/>
                    <a:gd name="T43" fmla="*/ 2147483647 h 156"/>
                    <a:gd name="T44" fmla="*/ 2147483647 w 186"/>
                    <a:gd name="T45" fmla="*/ 2147483647 h 156"/>
                    <a:gd name="T46" fmla="*/ 2147483647 w 186"/>
                    <a:gd name="T47" fmla="*/ 2147483647 h 156"/>
                    <a:gd name="T48" fmla="*/ 2147483647 w 186"/>
                    <a:gd name="T49" fmla="*/ 2147483647 h 156"/>
                    <a:gd name="T50" fmla="*/ 2147483647 w 186"/>
                    <a:gd name="T51" fmla="*/ 2147483647 h 156"/>
                    <a:gd name="T52" fmla="*/ 2147483647 w 186"/>
                    <a:gd name="T53" fmla="*/ 2147483647 h 156"/>
                    <a:gd name="T54" fmla="*/ 2147483647 w 186"/>
                    <a:gd name="T55" fmla="*/ 2147483647 h 156"/>
                    <a:gd name="T56" fmla="*/ 2147483647 w 186"/>
                    <a:gd name="T57" fmla="*/ 2147483647 h 156"/>
                    <a:gd name="T58" fmla="*/ 2147483647 w 186"/>
                    <a:gd name="T59" fmla="*/ 2147483647 h 156"/>
                    <a:gd name="T60" fmla="*/ 2147483647 w 186"/>
                    <a:gd name="T61" fmla="*/ 2147483647 h 156"/>
                    <a:gd name="T62" fmla="*/ 2147483647 w 186"/>
                    <a:gd name="T63" fmla="*/ 2147483647 h 156"/>
                    <a:gd name="T64" fmla="*/ 2147483647 w 186"/>
                    <a:gd name="T65" fmla="*/ 2147483647 h 156"/>
                    <a:gd name="T66" fmla="*/ 2147483647 w 186"/>
                    <a:gd name="T67" fmla="*/ 2147483647 h 156"/>
                    <a:gd name="T68" fmla="*/ 2147483647 w 186"/>
                    <a:gd name="T69" fmla="*/ 2147483647 h 156"/>
                    <a:gd name="T70" fmla="*/ 2147483647 w 186"/>
                    <a:gd name="T71" fmla="*/ 2147483647 h 156"/>
                    <a:gd name="T72" fmla="*/ 2147483647 w 186"/>
                    <a:gd name="T73" fmla="*/ 2147483647 h 15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86"/>
                    <a:gd name="T112" fmla="*/ 0 h 156"/>
                    <a:gd name="T113" fmla="*/ 186 w 186"/>
                    <a:gd name="T114" fmla="*/ 156 h 15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86" h="156">
                      <a:moveTo>
                        <a:pt x="126" y="102"/>
                      </a:moveTo>
                      <a:lnTo>
                        <a:pt x="132" y="96"/>
                      </a:lnTo>
                      <a:lnTo>
                        <a:pt x="144" y="90"/>
                      </a:lnTo>
                      <a:lnTo>
                        <a:pt x="174" y="90"/>
                      </a:lnTo>
                      <a:lnTo>
                        <a:pt x="180" y="84"/>
                      </a:lnTo>
                      <a:lnTo>
                        <a:pt x="186" y="72"/>
                      </a:lnTo>
                      <a:lnTo>
                        <a:pt x="186" y="66"/>
                      </a:lnTo>
                      <a:lnTo>
                        <a:pt x="180" y="60"/>
                      </a:lnTo>
                      <a:lnTo>
                        <a:pt x="168" y="54"/>
                      </a:lnTo>
                      <a:lnTo>
                        <a:pt x="162" y="48"/>
                      </a:lnTo>
                      <a:lnTo>
                        <a:pt x="162" y="36"/>
                      </a:lnTo>
                      <a:lnTo>
                        <a:pt x="168" y="30"/>
                      </a:lnTo>
                      <a:lnTo>
                        <a:pt x="186" y="30"/>
                      </a:lnTo>
                      <a:lnTo>
                        <a:pt x="186" y="6"/>
                      </a:lnTo>
                      <a:lnTo>
                        <a:pt x="84" y="0"/>
                      </a:lnTo>
                      <a:lnTo>
                        <a:pt x="54" y="24"/>
                      </a:lnTo>
                      <a:lnTo>
                        <a:pt x="18" y="24"/>
                      </a:lnTo>
                      <a:lnTo>
                        <a:pt x="6" y="36"/>
                      </a:lnTo>
                      <a:lnTo>
                        <a:pt x="0" y="72"/>
                      </a:lnTo>
                      <a:lnTo>
                        <a:pt x="6" y="78"/>
                      </a:lnTo>
                      <a:lnTo>
                        <a:pt x="18" y="78"/>
                      </a:lnTo>
                      <a:lnTo>
                        <a:pt x="42" y="66"/>
                      </a:lnTo>
                      <a:lnTo>
                        <a:pt x="66" y="66"/>
                      </a:lnTo>
                      <a:lnTo>
                        <a:pt x="90" y="60"/>
                      </a:lnTo>
                      <a:lnTo>
                        <a:pt x="90" y="84"/>
                      </a:lnTo>
                      <a:lnTo>
                        <a:pt x="78" y="78"/>
                      </a:lnTo>
                      <a:lnTo>
                        <a:pt x="72" y="78"/>
                      </a:lnTo>
                      <a:lnTo>
                        <a:pt x="66" y="72"/>
                      </a:lnTo>
                      <a:lnTo>
                        <a:pt x="54" y="72"/>
                      </a:lnTo>
                      <a:lnTo>
                        <a:pt x="54" y="96"/>
                      </a:lnTo>
                      <a:lnTo>
                        <a:pt x="60" y="102"/>
                      </a:lnTo>
                      <a:lnTo>
                        <a:pt x="90" y="96"/>
                      </a:lnTo>
                      <a:lnTo>
                        <a:pt x="54" y="114"/>
                      </a:lnTo>
                      <a:lnTo>
                        <a:pt x="84" y="156"/>
                      </a:lnTo>
                      <a:lnTo>
                        <a:pt x="90" y="132"/>
                      </a:lnTo>
                      <a:lnTo>
                        <a:pt x="108" y="102"/>
                      </a:lnTo>
                      <a:lnTo>
                        <a:pt x="126" y="102"/>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82" name="Guinea" descr="© INSCALE GmbH, 15.06.2010"/>
                <p:cNvSpPr>
                  <a:spLocks/>
                </p:cNvSpPr>
                <p:nvPr/>
              </p:nvSpPr>
              <p:spPr bwMode="auto">
                <a:xfrm>
                  <a:off x="2382" y="2049"/>
                  <a:ext cx="133" cy="113"/>
                </a:xfrm>
                <a:custGeom>
                  <a:avLst/>
                  <a:gdLst>
                    <a:gd name="T0" fmla="*/ 2147483647 w 522"/>
                    <a:gd name="T1" fmla="*/ 2147483647 h 444"/>
                    <a:gd name="T2" fmla="*/ 2147483647 w 522"/>
                    <a:gd name="T3" fmla="*/ 2147483647 h 444"/>
                    <a:gd name="T4" fmla="*/ 2147483647 w 522"/>
                    <a:gd name="T5" fmla="*/ 2147483647 h 444"/>
                    <a:gd name="T6" fmla="*/ 2147483647 w 522"/>
                    <a:gd name="T7" fmla="*/ 2147483647 h 444"/>
                    <a:gd name="T8" fmla="*/ 2147483647 w 522"/>
                    <a:gd name="T9" fmla="*/ 2147483647 h 444"/>
                    <a:gd name="T10" fmla="*/ 2147483647 w 522"/>
                    <a:gd name="T11" fmla="*/ 2147483647 h 444"/>
                    <a:gd name="T12" fmla="*/ 2147483647 w 522"/>
                    <a:gd name="T13" fmla="*/ 2147483647 h 444"/>
                    <a:gd name="T14" fmla="*/ 2147483647 w 522"/>
                    <a:gd name="T15" fmla="*/ 2147483647 h 444"/>
                    <a:gd name="T16" fmla="*/ 2147483647 w 522"/>
                    <a:gd name="T17" fmla="*/ 2147483647 h 444"/>
                    <a:gd name="T18" fmla="*/ 2147483647 w 522"/>
                    <a:gd name="T19" fmla="*/ 2147483647 h 444"/>
                    <a:gd name="T20" fmla="*/ 2147483647 w 522"/>
                    <a:gd name="T21" fmla="*/ 2147483647 h 444"/>
                    <a:gd name="T22" fmla="*/ 2147483647 w 522"/>
                    <a:gd name="T23" fmla="*/ 2147483647 h 444"/>
                    <a:gd name="T24" fmla="*/ 2147483647 w 522"/>
                    <a:gd name="T25" fmla="*/ 2147483647 h 444"/>
                    <a:gd name="T26" fmla="*/ 2147483647 w 522"/>
                    <a:gd name="T27" fmla="*/ 2147483647 h 444"/>
                    <a:gd name="T28" fmla="*/ 2147483647 w 522"/>
                    <a:gd name="T29" fmla="*/ 2147483647 h 444"/>
                    <a:gd name="T30" fmla="*/ 2147483647 w 522"/>
                    <a:gd name="T31" fmla="*/ 2147483647 h 444"/>
                    <a:gd name="T32" fmla="*/ 2147483647 w 522"/>
                    <a:gd name="T33" fmla="*/ 2147483647 h 444"/>
                    <a:gd name="T34" fmla="*/ 2147483647 w 522"/>
                    <a:gd name="T35" fmla="*/ 2147483647 h 444"/>
                    <a:gd name="T36" fmla="*/ 2147483647 w 522"/>
                    <a:gd name="T37" fmla="*/ 2147483647 h 444"/>
                    <a:gd name="T38" fmla="*/ 2147483647 w 522"/>
                    <a:gd name="T39" fmla="*/ 2147483647 h 444"/>
                    <a:gd name="T40" fmla="*/ 2147483647 w 522"/>
                    <a:gd name="T41" fmla="*/ 2147483647 h 444"/>
                    <a:gd name="T42" fmla="*/ 2147483647 w 522"/>
                    <a:gd name="T43" fmla="*/ 2147483647 h 444"/>
                    <a:gd name="T44" fmla="*/ 2147483647 w 522"/>
                    <a:gd name="T45" fmla="*/ 2147483647 h 444"/>
                    <a:gd name="T46" fmla="*/ 2147483647 w 522"/>
                    <a:gd name="T47" fmla="*/ 2147483647 h 444"/>
                    <a:gd name="T48" fmla="*/ 2147483647 w 522"/>
                    <a:gd name="T49" fmla="*/ 2147483647 h 444"/>
                    <a:gd name="T50" fmla="*/ 2147483647 w 522"/>
                    <a:gd name="T51" fmla="*/ 2147483647 h 444"/>
                    <a:gd name="T52" fmla="*/ 2147483647 w 522"/>
                    <a:gd name="T53" fmla="*/ 2147483647 h 444"/>
                    <a:gd name="T54" fmla="*/ 2147483647 w 522"/>
                    <a:gd name="T55" fmla="*/ 2147483647 h 444"/>
                    <a:gd name="T56" fmla="*/ 2147483647 w 522"/>
                    <a:gd name="T57" fmla="*/ 2147483647 h 444"/>
                    <a:gd name="T58" fmla="*/ 2147483647 w 522"/>
                    <a:gd name="T59" fmla="*/ 2147483647 h 444"/>
                    <a:gd name="T60" fmla="*/ 2147483647 w 522"/>
                    <a:gd name="T61" fmla="*/ 2147483647 h 444"/>
                    <a:gd name="T62" fmla="*/ 2147483647 w 522"/>
                    <a:gd name="T63" fmla="*/ 2147483647 h 444"/>
                    <a:gd name="T64" fmla="*/ 2147483647 w 522"/>
                    <a:gd name="T65" fmla="*/ 2147483647 h 444"/>
                    <a:gd name="T66" fmla="*/ 2147483647 w 522"/>
                    <a:gd name="T67" fmla="*/ 2147483647 h 444"/>
                    <a:gd name="T68" fmla="*/ 2147483647 w 522"/>
                    <a:gd name="T69" fmla="*/ 2147483647 h 444"/>
                    <a:gd name="T70" fmla="*/ 2147483647 w 522"/>
                    <a:gd name="T71" fmla="*/ 2147483647 h 444"/>
                    <a:gd name="T72" fmla="*/ 2147483647 w 522"/>
                    <a:gd name="T73" fmla="*/ 2147483647 h 444"/>
                    <a:gd name="T74" fmla="*/ 2147483647 w 522"/>
                    <a:gd name="T75" fmla="*/ 2147483647 h 444"/>
                    <a:gd name="T76" fmla="*/ 2147483647 w 522"/>
                    <a:gd name="T77" fmla="*/ 2147483647 h 444"/>
                    <a:gd name="T78" fmla="*/ 2147483647 w 522"/>
                    <a:gd name="T79" fmla="*/ 2147483647 h 444"/>
                    <a:gd name="T80" fmla="*/ 2147483647 w 522"/>
                    <a:gd name="T81" fmla="*/ 2147483647 h 444"/>
                    <a:gd name="T82" fmla="*/ 2147483647 w 522"/>
                    <a:gd name="T83" fmla="*/ 2147483647 h 444"/>
                    <a:gd name="T84" fmla="*/ 2147483647 w 522"/>
                    <a:gd name="T85" fmla="*/ 2147483647 h 444"/>
                    <a:gd name="T86" fmla="*/ 2147483647 w 522"/>
                    <a:gd name="T87" fmla="*/ 2147483647 h 444"/>
                    <a:gd name="T88" fmla="*/ 2147483647 w 522"/>
                    <a:gd name="T89" fmla="*/ 2147483647 h 444"/>
                    <a:gd name="T90" fmla="*/ 2147483647 w 522"/>
                    <a:gd name="T91" fmla="*/ 2147483647 h 444"/>
                    <a:gd name="T92" fmla="*/ 2147483647 w 522"/>
                    <a:gd name="T93" fmla="*/ 2147483647 h 44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22"/>
                    <a:gd name="T142" fmla="*/ 0 h 444"/>
                    <a:gd name="T143" fmla="*/ 522 w 522"/>
                    <a:gd name="T144" fmla="*/ 444 h 44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22" h="444">
                      <a:moveTo>
                        <a:pt x="96" y="0"/>
                      </a:moveTo>
                      <a:lnTo>
                        <a:pt x="96" y="24"/>
                      </a:lnTo>
                      <a:lnTo>
                        <a:pt x="78" y="24"/>
                      </a:lnTo>
                      <a:lnTo>
                        <a:pt x="72" y="30"/>
                      </a:lnTo>
                      <a:lnTo>
                        <a:pt x="72" y="42"/>
                      </a:lnTo>
                      <a:lnTo>
                        <a:pt x="78" y="48"/>
                      </a:lnTo>
                      <a:lnTo>
                        <a:pt x="90" y="54"/>
                      </a:lnTo>
                      <a:lnTo>
                        <a:pt x="96" y="60"/>
                      </a:lnTo>
                      <a:lnTo>
                        <a:pt x="96" y="66"/>
                      </a:lnTo>
                      <a:lnTo>
                        <a:pt x="90" y="78"/>
                      </a:lnTo>
                      <a:lnTo>
                        <a:pt x="84" y="84"/>
                      </a:lnTo>
                      <a:lnTo>
                        <a:pt x="54" y="84"/>
                      </a:lnTo>
                      <a:lnTo>
                        <a:pt x="42" y="90"/>
                      </a:lnTo>
                      <a:lnTo>
                        <a:pt x="36" y="96"/>
                      </a:lnTo>
                      <a:lnTo>
                        <a:pt x="18" y="96"/>
                      </a:lnTo>
                      <a:lnTo>
                        <a:pt x="0" y="126"/>
                      </a:lnTo>
                      <a:lnTo>
                        <a:pt x="0" y="132"/>
                      </a:lnTo>
                      <a:lnTo>
                        <a:pt x="18" y="150"/>
                      </a:lnTo>
                      <a:lnTo>
                        <a:pt x="30" y="150"/>
                      </a:lnTo>
                      <a:lnTo>
                        <a:pt x="30" y="162"/>
                      </a:lnTo>
                      <a:lnTo>
                        <a:pt x="24" y="168"/>
                      </a:lnTo>
                      <a:lnTo>
                        <a:pt x="30" y="180"/>
                      </a:lnTo>
                      <a:lnTo>
                        <a:pt x="30" y="192"/>
                      </a:lnTo>
                      <a:lnTo>
                        <a:pt x="54" y="204"/>
                      </a:lnTo>
                      <a:lnTo>
                        <a:pt x="72" y="204"/>
                      </a:lnTo>
                      <a:lnTo>
                        <a:pt x="72" y="228"/>
                      </a:lnTo>
                      <a:lnTo>
                        <a:pt x="84" y="228"/>
                      </a:lnTo>
                      <a:lnTo>
                        <a:pt x="90" y="222"/>
                      </a:lnTo>
                      <a:lnTo>
                        <a:pt x="90" y="234"/>
                      </a:lnTo>
                      <a:lnTo>
                        <a:pt x="96" y="246"/>
                      </a:lnTo>
                      <a:lnTo>
                        <a:pt x="96" y="258"/>
                      </a:lnTo>
                      <a:lnTo>
                        <a:pt x="114" y="276"/>
                      </a:lnTo>
                      <a:lnTo>
                        <a:pt x="126" y="282"/>
                      </a:lnTo>
                      <a:lnTo>
                        <a:pt x="132" y="288"/>
                      </a:lnTo>
                      <a:lnTo>
                        <a:pt x="138" y="282"/>
                      </a:lnTo>
                      <a:lnTo>
                        <a:pt x="150" y="276"/>
                      </a:lnTo>
                      <a:lnTo>
                        <a:pt x="156" y="264"/>
                      </a:lnTo>
                      <a:lnTo>
                        <a:pt x="168" y="252"/>
                      </a:lnTo>
                      <a:lnTo>
                        <a:pt x="174" y="240"/>
                      </a:lnTo>
                      <a:lnTo>
                        <a:pt x="180" y="234"/>
                      </a:lnTo>
                      <a:lnTo>
                        <a:pt x="180" y="228"/>
                      </a:lnTo>
                      <a:lnTo>
                        <a:pt x="216" y="228"/>
                      </a:lnTo>
                      <a:lnTo>
                        <a:pt x="222" y="210"/>
                      </a:lnTo>
                      <a:lnTo>
                        <a:pt x="258" y="210"/>
                      </a:lnTo>
                      <a:lnTo>
                        <a:pt x="300" y="270"/>
                      </a:lnTo>
                      <a:lnTo>
                        <a:pt x="300" y="288"/>
                      </a:lnTo>
                      <a:lnTo>
                        <a:pt x="312" y="300"/>
                      </a:lnTo>
                      <a:lnTo>
                        <a:pt x="312" y="318"/>
                      </a:lnTo>
                      <a:lnTo>
                        <a:pt x="306" y="330"/>
                      </a:lnTo>
                      <a:lnTo>
                        <a:pt x="300" y="336"/>
                      </a:lnTo>
                      <a:lnTo>
                        <a:pt x="294" y="354"/>
                      </a:lnTo>
                      <a:lnTo>
                        <a:pt x="324" y="342"/>
                      </a:lnTo>
                      <a:lnTo>
                        <a:pt x="348" y="348"/>
                      </a:lnTo>
                      <a:lnTo>
                        <a:pt x="348" y="336"/>
                      </a:lnTo>
                      <a:lnTo>
                        <a:pt x="354" y="330"/>
                      </a:lnTo>
                      <a:lnTo>
                        <a:pt x="360" y="330"/>
                      </a:lnTo>
                      <a:lnTo>
                        <a:pt x="372" y="336"/>
                      </a:lnTo>
                      <a:lnTo>
                        <a:pt x="384" y="348"/>
                      </a:lnTo>
                      <a:lnTo>
                        <a:pt x="390" y="366"/>
                      </a:lnTo>
                      <a:lnTo>
                        <a:pt x="390" y="426"/>
                      </a:lnTo>
                      <a:lnTo>
                        <a:pt x="402" y="426"/>
                      </a:lnTo>
                      <a:lnTo>
                        <a:pt x="402" y="432"/>
                      </a:lnTo>
                      <a:lnTo>
                        <a:pt x="414" y="444"/>
                      </a:lnTo>
                      <a:lnTo>
                        <a:pt x="420" y="444"/>
                      </a:lnTo>
                      <a:lnTo>
                        <a:pt x="432" y="432"/>
                      </a:lnTo>
                      <a:lnTo>
                        <a:pt x="432" y="420"/>
                      </a:lnTo>
                      <a:lnTo>
                        <a:pt x="438" y="408"/>
                      </a:lnTo>
                      <a:lnTo>
                        <a:pt x="444" y="402"/>
                      </a:lnTo>
                      <a:lnTo>
                        <a:pt x="456" y="402"/>
                      </a:lnTo>
                      <a:lnTo>
                        <a:pt x="468" y="408"/>
                      </a:lnTo>
                      <a:lnTo>
                        <a:pt x="474" y="414"/>
                      </a:lnTo>
                      <a:lnTo>
                        <a:pt x="480" y="414"/>
                      </a:lnTo>
                      <a:lnTo>
                        <a:pt x="486" y="408"/>
                      </a:lnTo>
                      <a:lnTo>
                        <a:pt x="486" y="390"/>
                      </a:lnTo>
                      <a:lnTo>
                        <a:pt x="480" y="384"/>
                      </a:lnTo>
                      <a:lnTo>
                        <a:pt x="480" y="378"/>
                      </a:lnTo>
                      <a:lnTo>
                        <a:pt x="498" y="378"/>
                      </a:lnTo>
                      <a:lnTo>
                        <a:pt x="492" y="366"/>
                      </a:lnTo>
                      <a:lnTo>
                        <a:pt x="480" y="360"/>
                      </a:lnTo>
                      <a:lnTo>
                        <a:pt x="474" y="348"/>
                      </a:lnTo>
                      <a:lnTo>
                        <a:pt x="474" y="336"/>
                      </a:lnTo>
                      <a:lnTo>
                        <a:pt x="492" y="336"/>
                      </a:lnTo>
                      <a:lnTo>
                        <a:pt x="498" y="342"/>
                      </a:lnTo>
                      <a:lnTo>
                        <a:pt x="510" y="342"/>
                      </a:lnTo>
                      <a:lnTo>
                        <a:pt x="516" y="348"/>
                      </a:lnTo>
                      <a:lnTo>
                        <a:pt x="516" y="342"/>
                      </a:lnTo>
                      <a:lnTo>
                        <a:pt x="522" y="336"/>
                      </a:lnTo>
                      <a:lnTo>
                        <a:pt x="522" y="324"/>
                      </a:lnTo>
                      <a:lnTo>
                        <a:pt x="516" y="324"/>
                      </a:lnTo>
                      <a:lnTo>
                        <a:pt x="504" y="318"/>
                      </a:lnTo>
                      <a:lnTo>
                        <a:pt x="498" y="318"/>
                      </a:lnTo>
                      <a:lnTo>
                        <a:pt x="498" y="306"/>
                      </a:lnTo>
                      <a:lnTo>
                        <a:pt x="504" y="294"/>
                      </a:lnTo>
                      <a:lnTo>
                        <a:pt x="510" y="288"/>
                      </a:lnTo>
                      <a:lnTo>
                        <a:pt x="492" y="282"/>
                      </a:lnTo>
                      <a:lnTo>
                        <a:pt x="504" y="264"/>
                      </a:lnTo>
                      <a:lnTo>
                        <a:pt x="486" y="258"/>
                      </a:lnTo>
                      <a:lnTo>
                        <a:pt x="480" y="222"/>
                      </a:lnTo>
                      <a:lnTo>
                        <a:pt x="498" y="198"/>
                      </a:lnTo>
                      <a:lnTo>
                        <a:pt x="468" y="168"/>
                      </a:lnTo>
                      <a:lnTo>
                        <a:pt x="468" y="132"/>
                      </a:lnTo>
                      <a:lnTo>
                        <a:pt x="444" y="132"/>
                      </a:lnTo>
                      <a:lnTo>
                        <a:pt x="468" y="96"/>
                      </a:lnTo>
                      <a:lnTo>
                        <a:pt x="432" y="78"/>
                      </a:lnTo>
                      <a:lnTo>
                        <a:pt x="444" y="48"/>
                      </a:lnTo>
                      <a:lnTo>
                        <a:pt x="426" y="36"/>
                      </a:lnTo>
                      <a:lnTo>
                        <a:pt x="426" y="18"/>
                      </a:lnTo>
                      <a:lnTo>
                        <a:pt x="414" y="12"/>
                      </a:lnTo>
                      <a:lnTo>
                        <a:pt x="402" y="12"/>
                      </a:lnTo>
                      <a:lnTo>
                        <a:pt x="396" y="18"/>
                      </a:lnTo>
                      <a:lnTo>
                        <a:pt x="396" y="36"/>
                      </a:lnTo>
                      <a:lnTo>
                        <a:pt x="378" y="54"/>
                      </a:lnTo>
                      <a:lnTo>
                        <a:pt x="366" y="48"/>
                      </a:lnTo>
                      <a:lnTo>
                        <a:pt x="360" y="42"/>
                      </a:lnTo>
                      <a:lnTo>
                        <a:pt x="348" y="36"/>
                      </a:lnTo>
                      <a:lnTo>
                        <a:pt x="342" y="36"/>
                      </a:lnTo>
                      <a:lnTo>
                        <a:pt x="336" y="30"/>
                      </a:lnTo>
                      <a:lnTo>
                        <a:pt x="330" y="30"/>
                      </a:lnTo>
                      <a:lnTo>
                        <a:pt x="324" y="42"/>
                      </a:lnTo>
                      <a:lnTo>
                        <a:pt x="312" y="54"/>
                      </a:lnTo>
                      <a:lnTo>
                        <a:pt x="306" y="66"/>
                      </a:lnTo>
                      <a:lnTo>
                        <a:pt x="306" y="54"/>
                      </a:lnTo>
                      <a:lnTo>
                        <a:pt x="300" y="42"/>
                      </a:lnTo>
                      <a:lnTo>
                        <a:pt x="288" y="30"/>
                      </a:lnTo>
                      <a:lnTo>
                        <a:pt x="276" y="42"/>
                      </a:lnTo>
                      <a:lnTo>
                        <a:pt x="270" y="54"/>
                      </a:lnTo>
                      <a:lnTo>
                        <a:pt x="264" y="60"/>
                      </a:lnTo>
                      <a:lnTo>
                        <a:pt x="258" y="54"/>
                      </a:lnTo>
                      <a:lnTo>
                        <a:pt x="258" y="48"/>
                      </a:lnTo>
                      <a:lnTo>
                        <a:pt x="252" y="36"/>
                      </a:lnTo>
                      <a:lnTo>
                        <a:pt x="252" y="24"/>
                      </a:lnTo>
                      <a:lnTo>
                        <a:pt x="210" y="24"/>
                      </a:lnTo>
                      <a:lnTo>
                        <a:pt x="204" y="30"/>
                      </a:lnTo>
                      <a:lnTo>
                        <a:pt x="192" y="36"/>
                      </a:lnTo>
                      <a:lnTo>
                        <a:pt x="180" y="36"/>
                      </a:lnTo>
                      <a:lnTo>
                        <a:pt x="174" y="30"/>
                      </a:lnTo>
                      <a:lnTo>
                        <a:pt x="168" y="18"/>
                      </a:lnTo>
                      <a:lnTo>
                        <a:pt x="162" y="12"/>
                      </a:lnTo>
                      <a:lnTo>
                        <a:pt x="156" y="18"/>
                      </a:lnTo>
                      <a:lnTo>
                        <a:pt x="138" y="18"/>
                      </a:lnTo>
                      <a:lnTo>
                        <a:pt x="132" y="6"/>
                      </a:lnTo>
                      <a:lnTo>
                        <a:pt x="132" y="0"/>
                      </a:lnTo>
                      <a:lnTo>
                        <a:pt x="96" y="0"/>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83" name="The Gambia" descr="© INSCALE GmbH, 15.06.2010"/>
                <p:cNvSpPr>
                  <a:spLocks/>
                </p:cNvSpPr>
                <p:nvPr/>
              </p:nvSpPr>
              <p:spPr bwMode="auto">
                <a:xfrm>
                  <a:off x="2350" y="2026"/>
                  <a:ext cx="55" cy="13"/>
                </a:xfrm>
                <a:custGeom>
                  <a:avLst/>
                  <a:gdLst>
                    <a:gd name="T0" fmla="*/ 2147483647 w 216"/>
                    <a:gd name="T1" fmla="*/ 2147483647 h 54"/>
                    <a:gd name="T2" fmla="*/ 2147483647 w 216"/>
                    <a:gd name="T3" fmla="*/ 2147483647 h 54"/>
                    <a:gd name="T4" fmla="*/ 2147483647 w 216"/>
                    <a:gd name="T5" fmla="*/ 2147483647 h 54"/>
                    <a:gd name="T6" fmla="*/ 2147483647 w 216"/>
                    <a:gd name="T7" fmla="*/ 2147483647 h 54"/>
                    <a:gd name="T8" fmla="*/ 0 w 216"/>
                    <a:gd name="T9" fmla="*/ 2147483647 h 54"/>
                    <a:gd name="T10" fmla="*/ 0 w 216"/>
                    <a:gd name="T11" fmla="*/ 2147483647 h 54"/>
                    <a:gd name="T12" fmla="*/ 2147483647 w 216"/>
                    <a:gd name="T13" fmla="*/ 2147483647 h 54"/>
                    <a:gd name="T14" fmla="*/ 2147483647 w 216"/>
                    <a:gd name="T15" fmla="*/ 2147483647 h 54"/>
                    <a:gd name="T16" fmla="*/ 2147483647 w 216"/>
                    <a:gd name="T17" fmla="*/ 2147483647 h 54"/>
                    <a:gd name="T18" fmla="*/ 2147483647 w 216"/>
                    <a:gd name="T19" fmla="*/ 2147483647 h 54"/>
                    <a:gd name="T20" fmla="*/ 2147483647 w 216"/>
                    <a:gd name="T21" fmla="*/ 2147483647 h 54"/>
                    <a:gd name="T22" fmla="*/ 2147483647 w 216"/>
                    <a:gd name="T23" fmla="*/ 2147483647 h 54"/>
                    <a:gd name="T24" fmla="*/ 2147483647 w 216"/>
                    <a:gd name="T25" fmla="*/ 2147483647 h 54"/>
                    <a:gd name="T26" fmla="*/ 2147483647 w 216"/>
                    <a:gd name="T27" fmla="*/ 2147483647 h 54"/>
                    <a:gd name="T28" fmla="*/ 2147483647 w 216"/>
                    <a:gd name="T29" fmla="*/ 2147483647 h 54"/>
                    <a:gd name="T30" fmla="*/ 2147483647 w 216"/>
                    <a:gd name="T31" fmla="*/ 2147483647 h 54"/>
                    <a:gd name="T32" fmla="*/ 2147483647 w 216"/>
                    <a:gd name="T33" fmla="*/ 2147483647 h 54"/>
                    <a:gd name="T34" fmla="*/ 2147483647 w 216"/>
                    <a:gd name="T35" fmla="*/ 2147483647 h 54"/>
                    <a:gd name="T36" fmla="*/ 2147483647 w 216"/>
                    <a:gd name="T37" fmla="*/ 2147483647 h 54"/>
                    <a:gd name="T38" fmla="*/ 2147483647 w 216"/>
                    <a:gd name="T39" fmla="*/ 2147483647 h 54"/>
                    <a:gd name="T40" fmla="*/ 2147483647 w 216"/>
                    <a:gd name="T41" fmla="*/ 2147483647 h 54"/>
                    <a:gd name="T42" fmla="*/ 2147483647 w 216"/>
                    <a:gd name="T43" fmla="*/ 2147483647 h 54"/>
                    <a:gd name="T44" fmla="*/ 2147483647 w 216"/>
                    <a:gd name="T45" fmla="*/ 2147483647 h 54"/>
                    <a:gd name="T46" fmla="*/ 2147483647 w 216"/>
                    <a:gd name="T47" fmla="*/ 2147483647 h 54"/>
                    <a:gd name="T48" fmla="*/ 2147483647 w 216"/>
                    <a:gd name="T49" fmla="*/ 2147483647 h 54"/>
                    <a:gd name="T50" fmla="*/ 2147483647 w 216"/>
                    <a:gd name="T51" fmla="*/ 2147483647 h 54"/>
                    <a:gd name="T52" fmla="*/ 2147483647 w 216"/>
                    <a:gd name="T53" fmla="*/ 2147483647 h 54"/>
                    <a:gd name="T54" fmla="*/ 2147483647 w 216"/>
                    <a:gd name="T55" fmla="*/ 2147483647 h 54"/>
                    <a:gd name="T56" fmla="*/ 2147483647 w 216"/>
                    <a:gd name="T57" fmla="*/ 2147483647 h 54"/>
                    <a:gd name="T58" fmla="*/ 2147483647 w 216"/>
                    <a:gd name="T59" fmla="*/ 0 h 54"/>
                    <a:gd name="T60" fmla="*/ 2147483647 w 216"/>
                    <a:gd name="T61" fmla="*/ 0 h 54"/>
                    <a:gd name="T62" fmla="*/ 2147483647 w 216"/>
                    <a:gd name="T63" fmla="*/ 2147483647 h 54"/>
                    <a:gd name="T64" fmla="*/ 2147483647 w 216"/>
                    <a:gd name="T65" fmla="*/ 2147483647 h 54"/>
                    <a:gd name="T66" fmla="*/ 2147483647 w 216"/>
                    <a:gd name="T67" fmla="*/ 2147483647 h 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16"/>
                    <a:gd name="T103" fmla="*/ 0 h 54"/>
                    <a:gd name="T104" fmla="*/ 216 w 216"/>
                    <a:gd name="T105" fmla="*/ 54 h 5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16" h="54">
                      <a:moveTo>
                        <a:pt x="18" y="18"/>
                      </a:moveTo>
                      <a:lnTo>
                        <a:pt x="12" y="24"/>
                      </a:lnTo>
                      <a:lnTo>
                        <a:pt x="6" y="36"/>
                      </a:lnTo>
                      <a:lnTo>
                        <a:pt x="6" y="42"/>
                      </a:lnTo>
                      <a:lnTo>
                        <a:pt x="0" y="48"/>
                      </a:lnTo>
                      <a:lnTo>
                        <a:pt x="0" y="54"/>
                      </a:lnTo>
                      <a:lnTo>
                        <a:pt x="72" y="54"/>
                      </a:lnTo>
                      <a:lnTo>
                        <a:pt x="72" y="42"/>
                      </a:lnTo>
                      <a:lnTo>
                        <a:pt x="84" y="42"/>
                      </a:lnTo>
                      <a:lnTo>
                        <a:pt x="90" y="36"/>
                      </a:lnTo>
                      <a:lnTo>
                        <a:pt x="114" y="36"/>
                      </a:lnTo>
                      <a:lnTo>
                        <a:pt x="120" y="24"/>
                      </a:lnTo>
                      <a:lnTo>
                        <a:pt x="126" y="18"/>
                      </a:lnTo>
                      <a:lnTo>
                        <a:pt x="132" y="24"/>
                      </a:lnTo>
                      <a:lnTo>
                        <a:pt x="144" y="30"/>
                      </a:lnTo>
                      <a:lnTo>
                        <a:pt x="150" y="42"/>
                      </a:lnTo>
                      <a:lnTo>
                        <a:pt x="168" y="48"/>
                      </a:lnTo>
                      <a:lnTo>
                        <a:pt x="192" y="48"/>
                      </a:lnTo>
                      <a:lnTo>
                        <a:pt x="198" y="42"/>
                      </a:lnTo>
                      <a:lnTo>
                        <a:pt x="210" y="36"/>
                      </a:lnTo>
                      <a:lnTo>
                        <a:pt x="216" y="30"/>
                      </a:lnTo>
                      <a:lnTo>
                        <a:pt x="216" y="24"/>
                      </a:lnTo>
                      <a:lnTo>
                        <a:pt x="210" y="18"/>
                      </a:lnTo>
                      <a:lnTo>
                        <a:pt x="186" y="18"/>
                      </a:lnTo>
                      <a:lnTo>
                        <a:pt x="180" y="24"/>
                      </a:lnTo>
                      <a:lnTo>
                        <a:pt x="168" y="24"/>
                      </a:lnTo>
                      <a:lnTo>
                        <a:pt x="162" y="12"/>
                      </a:lnTo>
                      <a:lnTo>
                        <a:pt x="156" y="6"/>
                      </a:lnTo>
                      <a:lnTo>
                        <a:pt x="144" y="12"/>
                      </a:lnTo>
                      <a:lnTo>
                        <a:pt x="144" y="0"/>
                      </a:lnTo>
                      <a:lnTo>
                        <a:pt x="90" y="0"/>
                      </a:lnTo>
                      <a:lnTo>
                        <a:pt x="90" y="12"/>
                      </a:lnTo>
                      <a:lnTo>
                        <a:pt x="18" y="12"/>
                      </a:lnTo>
                      <a:lnTo>
                        <a:pt x="18" y="18"/>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84" name="Gabon" descr="© INSCALE GmbH, 15.06.2010"/>
                <p:cNvSpPr>
                  <a:spLocks/>
                </p:cNvSpPr>
                <p:nvPr/>
              </p:nvSpPr>
              <p:spPr bwMode="auto">
                <a:xfrm>
                  <a:off x="2810" y="2260"/>
                  <a:ext cx="107" cy="131"/>
                </a:xfrm>
                <a:custGeom>
                  <a:avLst/>
                  <a:gdLst>
                    <a:gd name="T0" fmla="*/ 2147483647 w 420"/>
                    <a:gd name="T1" fmla="*/ 2147483647 h 510"/>
                    <a:gd name="T2" fmla="*/ 2147483647 w 420"/>
                    <a:gd name="T3" fmla="*/ 2147483647 h 510"/>
                    <a:gd name="T4" fmla="*/ 2147483647 w 420"/>
                    <a:gd name="T5" fmla="*/ 2147483647 h 510"/>
                    <a:gd name="T6" fmla="*/ 2147483647 w 420"/>
                    <a:gd name="T7" fmla="*/ 2147483647 h 510"/>
                    <a:gd name="T8" fmla="*/ 2147483647 w 420"/>
                    <a:gd name="T9" fmla="*/ 2147483647 h 510"/>
                    <a:gd name="T10" fmla="*/ 2147483647 w 420"/>
                    <a:gd name="T11" fmla="*/ 2147483647 h 510"/>
                    <a:gd name="T12" fmla="*/ 2147483647 w 420"/>
                    <a:gd name="T13" fmla="*/ 2147483647 h 510"/>
                    <a:gd name="T14" fmla="*/ 2147483647 w 420"/>
                    <a:gd name="T15" fmla="*/ 2147483647 h 510"/>
                    <a:gd name="T16" fmla="*/ 2147483647 w 420"/>
                    <a:gd name="T17" fmla="*/ 2147483647 h 510"/>
                    <a:gd name="T18" fmla="*/ 2147483647 w 420"/>
                    <a:gd name="T19" fmla="*/ 2147483647 h 510"/>
                    <a:gd name="T20" fmla="*/ 2147483647 w 420"/>
                    <a:gd name="T21" fmla="*/ 2147483647 h 510"/>
                    <a:gd name="T22" fmla="*/ 2147483647 w 420"/>
                    <a:gd name="T23" fmla="*/ 2147483647 h 510"/>
                    <a:gd name="T24" fmla="*/ 2147483647 w 420"/>
                    <a:gd name="T25" fmla="*/ 2147483647 h 510"/>
                    <a:gd name="T26" fmla="*/ 2147483647 w 420"/>
                    <a:gd name="T27" fmla="*/ 2147483647 h 510"/>
                    <a:gd name="T28" fmla="*/ 2147483647 w 420"/>
                    <a:gd name="T29" fmla="*/ 2147483647 h 510"/>
                    <a:gd name="T30" fmla="*/ 2147483647 w 420"/>
                    <a:gd name="T31" fmla="*/ 2147483647 h 510"/>
                    <a:gd name="T32" fmla="*/ 2147483647 w 420"/>
                    <a:gd name="T33" fmla="*/ 2147483647 h 510"/>
                    <a:gd name="T34" fmla="*/ 2147483647 w 420"/>
                    <a:gd name="T35" fmla="*/ 2147483647 h 510"/>
                    <a:gd name="T36" fmla="*/ 2147483647 w 420"/>
                    <a:gd name="T37" fmla="*/ 2147483647 h 510"/>
                    <a:gd name="T38" fmla="*/ 2147483647 w 420"/>
                    <a:gd name="T39" fmla="*/ 2147483647 h 510"/>
                    <a:gd name="T40" fmla="*/ 2147483647 w 420"/>
                    <a:gd name="T41" fmla="*/ 2147483647 h 510"/>
                    <a:gd name="T42" fmla="*/ 2147483647 w 420"/>
                    <a:gd name="T43" fmla="*/ 2147483647 h 510"/>
                    <a:gd name="T44" fmla="*/ 2147483647 w 420"/>
                    <a:gd name="T45" fmla="*/ 2147483647 h 510"/>
                    <a:gd name="T46" fmla="*/ 2147483647 w 420"/>
                    <a:gd name="T47" fmla="*/ 2147483647 h 510"/>
                    <a:gd name="T48" fmla="*/ 2147483647 w 420"/>
                    <a:gd name="T49" fmla="*/ 2147483647 h 510"/>
                    <a:gd name="T50" fmla="*/ 2147483647 w 420"/>
                    <a:gd name="T51" fmla="*/ 2147483647 h 510"/>
                    <a:gd name="T52" fmla="*/ 2147483647 w 420"/>
                    <a:gd name="T53" fmla="*/ 2147483647 h 510"/>
                    <a:gd name="T54" fmla="*/ 2147483647 w 420"/>
                    <a:gd name="T55" fmla="*/ 2147483647 h 510"/>
                    <a:gd name="T56" fmla="*/ 2147483647 w 420"/>
                    <a:gd name="T57" fmla="*/ 2147483647 h 510"/>
                    <a:gd name="T58" fmla="*/ 2147483647 w 420"/>
                    <a:gd name="T59" fmla="*/ 2147483647 h 510"/>
                    <a:gd name="T60" fmla="*/ 2147483647 w 420"/>
                    <a:gd name="T61" fmla="*/ 2147483647 h 510"/>
                    <a:gd name="T62" fmla="*/ 2147483647 w 420"/>
                    <a:gd name="T63" fmla="*/ 2147483647 h 510"/>
                    <a:gd name="T64" fmla="*/ 2147483647 w 420"/>
                    <a:gd name="T65" fmla="*/ 2147483647 h 510"/>
                    <a:gd name="T66" fmla="*/ 2147483647 w 420"/>
                    <a:gd name="T67" fmla="*/ 2147483647 h 510"/>
                    <a:gd name="T68" fmla="*/ 2147483647 w 420"/>
                    <a:gd name="T69" fmla="*/ 2147483647 h 510"/>
                    <a:gd name="T70" fmla="*/ 2147483647 w 420"/>
                    <a:gd name="T71" fmla="*/ 2147483647 h 510"/>
                    <a:gd name="T72" fmla="*/ 2147483647 w 420"/>
                    <a:gd name="T73" fmla="*/ 2147483647 h 510"/>
                    <a:gd name="T74" fmla="*/ 2147483647 w 420"/>
                    <a:gd name="T75" fmla="*/ 2147483647 h 510"/>
                    <a:gd name="T76" fmla="*/ 2147483647 w 420"/>
                    <a:gd name="T77" fmla="*/ 2147483647 h 510"/>
                    <a:gd name="T78" fmla="*/ 2147483647 w 420"/>
                    <a:gd name="T79" fmla="*/ 2147483647 h 510"/>
                    <a:gd name="T80" fmla="*/ 2147483647 w 420"/>
                    <a:gd name="T81" fmla="*/ 2147483647 h 510"/>
                    <a:gd name="T82" fmla="*/ 2147483647 w 420"/>
                    <a:gd name="T83" fmla="*/ 2147483647 h 510"/>
                    <a:gd name="T84" fmla="*/ 2147483647 w 420"/>
                    <a:gd name="T85" fmla="*/ 2147483647 h 510"/>
                    <a:gd name="T86" fmla="*/ 2147483647 w 420"/>
                    <a:gd name="T87" fmla="*/ 2147483647 h 510"/>
                    <a:gd name="T88" fmla="*/ 2147483647 w 420"/>
                    <a:gd name="T89" fmla="*/ 2147483647 h 510"/>
                    <a:gd name="T90" fmla="*/ 2147483647 w 420"/>
                    <a:gd name="T91" fmla="*/ 2147483647 h 510"/>
                    <a:gd name="T92" fmla="*/ 2147483647 w 420"/>
                    <a:gd name="T93" fmla="*/ 2147483647 h 510"/>
                    <a:gd name="T94" fmla="*/ 2147483647 w 420"/>
                    <a:gd name="T95" fmla="*/ 2147483647 h 510"/>
                    <a:gd name="T96" fmla="*/ 2147483647 w 420"/>
                    <a:gd name="T97" fmla="*/ 2147483647 h 510"/>
                    <a:gd name="T98" fmla="*/ 2147483647 w 420"/>
                    <a:gd name="T99" fmla="*/ 2147483647 h 510"/>
                    <a:gd name="T100" fmla="*/ 2147483647 w 420"/>
                    <a:gd name="T101" fmla="*/ 2147483647 h 510"/>
                    <a:gd name="T102" fmla="*/ 2147483647 w 420"/>
                    <a:gd name="T103" fmla="*/ 2147483647 h 510"/>
                    <a:gd name="T104" fmla="*/ 2147483647 w 420"/>
                    <a:gd name="T105" fmla="*/ 2147483647 h 510"/>
                    <a:gd name="T106" fmla="*/ 2147483647 w 420"/>
                    <a:gd name="T107" fmla="*/ 2147483647 h 510"/>
                    <a:gd name="T108" fmla="*/ 2147483647 w 420"/>
                    <a:gd name="T109" fmla="*/ 2147483647 h 510"/>
                    <a:gd name="T110" fmla="*/ 2147483647 w 420"/>
                    <a:gd name="T111" fmla="*/ 2147483647 h 5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420"/>
                    <a:gd name="T169" fmla="*/ 0 h 510"/>
                    <a:gd name="T170" fmla="*/ 420 w 420"/>
                    <a:gd name="T171" fmla="*/ 510 h 51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420" h="510">
                      <a:moveTo>
                        <a:pt x="420" y="240"/>
                      </a:moveTo>
                      <a:lnTo>
                        <a:pt x="414" y="234"/>
                      </a:lnTo>
                      <a:lnTo>
                        <a:pt x="396" y="234"/>
                      </a:lnTo>
                      <a:lnTo>
                        <a:pt x="390" y="216"/>
                      </a:lnTo>
                      <a:lnTo>
                        <a:pt x="372" y="210"/>
                      </a:lnTo>
                      <a:lnTo>
                        <a:pt x="372" y="174"/>
                      </a:lnTo>
                      <a:lnTo>
                        <a:pt x="384" y="150"/>
                      </a:lnTo>
                      <a:lnTo>
                        <a:pt x="396" y="150"/>
                      </a:lnTo>
                      <a:lnTo>
                        <a:pt x="402" y="144"/>
                      </a:lnTo>
                      <a:lnTo>
                        <a:pt x="408" y="132"/>
                      </a:lnTo>
                      <a:lnTo>
                        <a:pt x="414" y="126"/>
                      </a:lnTo>
                      <a:lnTo>
                        <a:pt x="414" y="114"/>
                      </a:lnTo>
                      <a:lnTo>
                        <a:pt x="402" y="108"/>
                      </a:lnTo>
                      <a:lnTo>
                        <a:pt x="402" y="90"/>
                      </a:lnTo>
                      <a:lnTo>
                        <a:pt x="396" y="84"/>
                      </a:lnTo>
                      <a:lnTo>
                        <a:pt x="396" y="78"/>
                      </a:lnTo>
                      <a:lnTo>
                        <a:pt x="384" y="78"/>
                      </a:lnTo>
                      <a:lnTo>
                        <a:pt x="378" y="72"/>
                      </a:lnTo>
                      <a:lnTo>
                        <a:pt x="360" y="72"/>
                      </a:lnTo>
                      <a:lnTo>
                        <a:pt x="360" y="90"/>
                      </a:lnTo>
                      <a:lnTo>
                        <a:pt x="354" y="96"/>
                      </a:lnTo>
                      <a:lnTo>
                        <a:pt x="330" y="96"/>
                      </a:lnTo>
                      <a:lnTo>
                        <a:pt x="324" y="90"/>
                      </a:lnTo>
                      <a:lnTo>
                        <a:pt x="318" y="54"/>
                      </a:lnTo>
                      <a:lnTo>
                        <a:pt x="336" y="24"/>
                      </a:lnTo>
                      <a:lnTo>
                        <a:pt x="336" y="6"/>
                      </a:lnTo>
                      <a:lnTo>
                        <a:pt x="288" y="12"/>
                      </a:lnTo>
                      <a:lnTo>
                        <a:pt x="282" y="12"/>
                      </a:lnTo>
                      <a:lnTo>
                        <a:pt x="270" y="6"/>
                      </a:lnTo>
                      <a:lnTo>
                        <a:pt x="264" y="6"/>
                      </a:lnTo>
                      <a:lnTo>
                        <a:pt x="252" y="18"/>
                      </a:lnTo>
                      <a:lnTo>
                        <a:pt x="222" y="18"/>
                      </a:lnTo>
                      <a:lnTo>
                        <a:pt x="210" y="0"/>
                      </a:lnTo>
                      <a:lnTo>
                        <a:pt x="192" y="18"/>
                      </a:lnTo>
                      <a:lnTo>
                        <a:pt x="186" y="54"/>
                      </a:lnTo>
                      <a:lnTo>
                        <a:pt x="192" y="60"/>
                      </a:lnTo>
                      <a:lnTo>
                        <a:pt x="192" y="90"/>
                      </a:lnTo>
                      <a:lnTo>
                        <a:pt x="186" y="108"/>
                      </a:lnTo>
                      <a:lnTo>
                        <a:pt x="186" y="114"/>
                      </a:lnTo>
                      <a:lnTo>
                        <a:pt x="84" y="114"/>
                      </a:lnTo>
                      <a:lnTo>
                        <a:pt x="84" y="108"/>
                      </a:lnTo>
                      <a:lnTo>
                        <a:pt x="72" y="108"/>
                      </a:lnTo>
                      <a:lnTo>
                        <a:pt x="60" y="120"/>
                      </a:lnTo>
                      <a:lnTo>
                        <a:pt x="60" y="126"/>
                      </a:lnTo>
                      <a:lnTo>
                        <a:pt x="66" y="132"/>
                      </a:lnTo>
                      <a:lnTo>
                        <a:pt x="66" y="144"/>
                      </a:lnTo>
                      <a:lnTo>
                        <a:pt x="72" y="150"/>
                      </a:lnTo>
                      <a:lnTo>
                        <a:pt x="72" y="162"/>
                      </a:lnTo>
                      <a:lnTo>
                        <a:pt x="48" y="162"/>
                      </a:lnTo>
                      <a:lnTo>
                        <a:pt x="48" y="210"/>
                      </a:lnTo>
                      <a:lnTo>
                        <a:pt x="42" y="228"/>
                      </a:lnTo>
                      <a:lnTo>
                        <a:pt x="36" y="240"/>
                      </a:lnTo>
                      <a:lnTo>
                        <a:pt x="30" y="246"/>
                      </a:lnTo>
                      <a:lnTo>
                        <a:pt x="18" y="252"/>
                      </a:lnTo>
                      <a:lnTo>
                        <a:pt x="0" y="252"/>
                      </a:lnTo>
                      <a:lnTo>
                        <a:pt x="30" y="306"/>
                      </a:lnTo>
                      <a:lnTo>
                        <a:pt x="42" y="294"/>
                      </a:lnTo>
                      <a:lnTo>
                        <a:pt x="54" y="312"/>
                      </a:lnTo>
                      <a:lnTo>
                        <a:pt x="48" y="318"/>
                      </a:lnTo>
                      <a:lnTo>
                        <a:pt x="48" y="330"/>
                      </a:lnTo>
                      <a:lnTo>
                        <a:pt x="42" y="336"/>
                      </a:lnTo>
                      <a:lnTo>
                        <a:pt x="42" y="342"/>
                      </a:lnTo>
                      <a:lnTo>
                        <a:pt x="48" y="348"/>
                      </a:lnTo>
                      <a:lnTo>
                        <a:pt x="66" y="348"/>
                      </a:lnTo>
                      <a:lnTo>
                        <a:pt x="72" y="390"/>
                      </a:lnTo>
                      <a:lnTo>
                        <a:pt x="102" y="396"/>
                      </a:lnTo>
                      <a:lnTo>
                        <a:pt x="96" y="408"/>
                      </a:lnTo>
                      <a:lnTo>
                        <a:pt x="144" y="462"/>
                      </a:lnTo>
                      <a:lnTo>
                        <a:pt x="138" y="468"/>
                      </a:lnTo>
                      <a:lnTo>
                        <a:pt x="174" y="510"/>
                      </a:lnTo>
                      <a:lnTo>
                        <a:pt x="180" y="492"/>
                      </a:lnTo>
                      <a:lnTo>
                        <a:pt x="204" y="480"/>
                      </a:lnTo>
                      <a:lnTo>
                        <a:pt x="222" y="498"/>
                      </a:lnTo>
                      <a:lnTo>
                        <a:pt x="228" y="492"/>
                      </a:lnTo>
                      <a:lnTo>
                        <a:pt x="228" y="456"/>
                      </a:lnTo>
                      <a:lnTo>
                        <a:pt x="210" y="444"/>
                      </a:lnTo>
                      <a:lnTo>
                        <a:pt x="228" y="432"/>
                      </a:lnTo>
                      <a:lnTo>
                        <a:pt x="198" y="414"/>
                      </a:lnTo>
                      <a:lnTo>
                        <a:pt x="210" y="414"/>
                      </a:lnTo>
                      <a:lnTo>
                        <a:pt x="210" y="402"/>
                      </a:lnTo>
                      <a:lnTo>
                        <a:pt x="204" y="396"/>
                      </a:lnTo>
                      <a:lnTo>
                        <a:pt x="204" y="378"/>
                      </a:lnTo>
                      <a:lnTo>
                        <a:pt x="210" y="378"/>
                      </a:lnTo>
                      <a:lnTo>
                        <a:pt x="216" y="384"/>
                      </a:lnTo>
                      <a:lnTo>
                        <a:pt x="228" y="384"/>
                      </a:lnTo>
                      <a:lnTo>
                        <a:pt x="240" y="390"/>
                      </a:lnTo>
                      <a:lnTo>
                        <a:pt x="258" y="390"/>
                      </a:lnTo>
                      <a:lnTo>
                        <a:pt x="264" y="384"/>
                      </a:lnTo>
                      <a:lnTo>
                        <a:pt x="270" y="372"/>
                      </a:lnTo>
                      <a:lnTo>
                        <a:pt x="282" y="366"/>
                      </a:lnTo>
                      <a:lnTo>
                        <a:pt x="264" y="348"/>
                      </a:lnTo>
                      <a:lnTo>
                        <a:pt x="264" y="342"/>
                      </a:lnTo>
                      <a:lnTo>
                        <a:pt x="294" y="342"/>
                      </a:lnTo>
                      <a:lnTo>
                        <a:pt x="312" y="384"/>
                      </a:lnTo>
                      <a:lnTo>
                        <a:pt x="342" y="384"/>
                      </a:lnTo>
                      <a:lnTo>
                        <a:pt x="348" y="378"/>
                      </a:lnTo>
                      <a:lnTo>
                        <a:pt x="354" y="366"/>
                      </a:lnTo>
                      <a:lnTo>
                        <a:pt x="360" y="360"/>
                      </a:lnTo>
                      <a:lnTo>
                        <a:pt x="366" y="360"/>
                      </a:lnTo>
                      <a:lnTo>
                        <a:pt x="366" y="390"/>
                      </a:lnTo>
                      <a:lnTo>
                        <a:pt x="372" y="396"/>
                      </a:lnTo>
                      <a:lnTo>
                        <a:pt x="384" y="396"/>
                      </a:lnTo>
                      <a:lnTo>
                        <a:pt x="390" y="390"/>
                      </a:lnTo>
                      <a:lnTo>
                        <a:pt x="396" y="378"/>
                      </a:lnTo>
                      <a:lnTo>
                        <a:pt x="396" y="354"/>
                      </a:lnTo>
                      <a:lnTo>
                        <a:pt x="408" y="348"/>
                      </a:lnTo>
                      <a:lnTo>
                        <a:pt x="414" y="342"/>
                      </a:lnTo>
                      <a:lnTo>
                        <a:pt x="408" y="318"/>
                      </a:lnTo>
                      <a:lnTo>
                        <a:pt x="414" y="306"/>
                      </a:lnTo>
                      <a:lnTo>
                        <a:pt x="414" y="258"/>
                      </a:lnTo>
                      <a:lnTo>
                        <a:pt x="420" y="252"/>
                      </a:lnTo>
                      <a:lnTo>
                        <a:pt x="420" y="240"/>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85" name="Ethiopia" descr="© INSCALE GmbH, 15.06.2010"/>
                <p:cNvSpPr>
                  <a:spLocks/>
                </p:cNvSpPr>
                <p:nvPr/>
              </p:nvSpPr>
              <p:spPr bwMode="auto">
                <a:xfrm>
                  <a:off x="3253" y="2003"/>
                  <a:ext cx="270" cy="236"/>
                </a:xfrm>
                <a:custGeom>
                  <a:avLst/>
                  <a:gdLst>
                    <a:gd name="T0" fmla="*/ 2147483647 w 1056"/>
                    <a:gd name="T1" fmla="*/ 2147483647 h 924"/>
                    <a:gd name="T2" fmla="*/ 2147483647 w 1056"/>
                    <a:gd name="T3" fmla="*/ 2147483647 h 924"/>
                    <a:gd name="T4" fmla="*/ 2147483647 w 1056"/>
                    <a:gd name="T5" fmla="*/ 2147483647 h 924"/>
                    <a:gd name="T6" fmla="*/ 2147483647 w 1056"/>
                    <a:gd name="T7" fmla="*/ 2147483647 h 924"/>
                    <a:gd name="T8" fmla="*/ 2147483647 w 1056"/>
                    <a:gd name="T9" fmla="*/ 2147483647 h 924"/>
                    <a:gd name="T10" fmla="*/ 2147483647 w 1056"/>
                    <a:gd name="T11" fmla="*/ 2147483647 h 924"/>
                    <a:gd name="T12" fmla="*/ 2147483647 w 1056"/>
                    <a:gd name="T13" fmla="*/ 2147483647 h 924"/>
                    <a:gd name="T14" fmla="*/ 2147483647 w 1056"/>
                    <a:gd name="T15" fmla="*/ 2147483647 h 924"/>
                    <a:gd name="T16" fmla="*/ 2147483647 w 1056"/>
                    <a:gd name="T17" fmla="*/ 2147483647 h 924"/>
                    <a:gd name="T18" fmla="*/ 2147483647 w 1056"/>
                    <a:gd name="T19" fmla="*/ 2147483647 h 924"/>
                    <a:gd name="T20" fmla="*/ 2147483647 w 1056"/>
                    <a:gd name="T21" fmla="*/ 2147483647 h 924"/>
                    <a:gd name="T22" fmla="*/ 2147483647 w 1056"/>
                    <a:gd name="T23" fmla="*/ 2147483647 h 924"/>
                    <a:gd name="T24" fmla="*/ 2147483647 w 1056"/>
                    <a:gd name="T25" fmla="*/ 2147483647 h 924"/>
                    <a:gd name="T26" fmla="*/ 2147483647 w 1056"/>
                    <a:gd name="T27" fmla="*/ 2147483647 h 924"/>
                    <a:gd name="T28" fmla="*/ 2147483647 w 1056"/>
                    <a:gd name="T29" fmla="*/ 2147483647 h 924"/>
                    <a:gd name="T30" fmla="*/ 2147483647 w 1056"/>
                    <a:gd name="T31" fmla="*/ 2147483647 h 924"/>
                    <a:gd name="T32" fmla="*/ 2147483647 w 1056"/>
                    <a:gd name="T33" fmla="*/ 2147483647 h 924"/>
                    <a:gd name="T34" fmla="*/ 2147483647 w 1056"/>
                    <a:gd name="T35" fmla="*/ 2147483647 h 924"/>
                    <a:gd name="T36" fmla="*/ 2147483647 w 1056"/>
                    <a:gd name="T37" fmla="*/ 2147483647 h 924"/>
                    <a:gd name="T38" fmla="*/ 2147483647 w 1056"/>
                    <a:gd name="T39" fmla="*/ 2147483647 h 924"/>
                    <a:gd name="T40" fmla="*/ 2147483647 w 1056"/>
                    <a:gd name="T41" fmla="*/ 2147483647 h 924"/>
                    <a:gd name="T42" fmla="*/ 2147483647 w 1056"/>
                    <a:gd name="T43" fmla="*/ 2147483647 h 924"/>
                    <a:gd name="T44" fmla="*/ 2147483647 w 1056"/>
                    <a:gd name="T45" fmla="*/ 2147483647 h 924"/>
                    <a:gd name="T46" fmla="*/ 2147483647 w 1056"/>
                    <a:gd name="T47" fmla="*/ 2147483647 h 924"/>
                    <a:gd name="T48" fmla="*/ 2147483647 w 1056"/>
                    <a:gd name="T49" fmla="*/ 2147483647 h 924"/>
                    <a:gd name="T50" fmla="*/ 2147483647 w 1056"/>
                    <a:gd name="T51" fmla="*/ 2147483647 h 924"/>
                    <a:gd name="T52" fmla="*/ 2147483647 w 1056"/>
                    <a:gd name="T53" fmla="*/ 2147483647 h 924"/>
                    <a:gd name="T54" fmla="*/ 2147483647 w 1056"/>
                    <a:gd name="T55" fmla="*/ 2147483647 h 924"/>
                    <a:gd name="T56" fmla="*/ 2147483647 w 1056"/>
                    <a:gd name="T57" fmla="*/ 2147483647 h 924"/>
                    <a:gd name="T58" fmla="*/ 2147483647 w 1056"/>
                    <a:gd name="T59" fmla="*/ 2147483647 h 924"/>
                    <a:gd name="T60" fmla="*/ 2147483647 w 1056"/>
                    <a:gd name="T61" fmla="*/ 2147483647 h 924"/>
                    <a:gd name="T62" fmla="*/ 2147483647 w 1056"/>
                    <a:gd name="T63" fmla="*/ 2147483647 h 924"/>
                    <a:gd name="T64" fmla="*/ 2147483647 w 1056"/>
                    <a:gd name="T65" fmla="*/ 2147483647 h 924"/>
                    <a:gd name="T66" fmla="*/ 2147483647 w 1056"/>
                    <a:gd name="T67" fmla="*/ 2147483647 h 924"/>
                    <a:gd name="T68" fmla="*/ 2147483647 w 1056"/>
                    <a:gd name="T69" fmla="*/ 2147483647 h 924"/>
                    <a:gd name="T70" fmla="*/ 2147483647 w 1056"/>
                    <a:gd name="T71" fmla="*/ 2147483647 h 924"/>
                    <a:gd name="T72" fmla="*/ 2147483647 w 1056"/>
                    <a:gd name="T73" fmla="*/ 0 h 924"/>
                    <a:gd name="T74" fmla="*/ 2147483647 w 1056"/>
                    <a:gd name="T75" fmla="*/ 2147483647 h 924"/>
                    <a:gd name="T76" fmla="*/ 2147483647 w 1056"/>
                    <a:gd name="T77" fmla="*/ 2147483647 h 924"/>
                    <a:gd name="T78" fmla="*/ 2147483647 w 1056"/>
                    <a:gd name="T79" fmla="*/ 2147483647 h 924"/>
                    <a:gd name="T80" fmla="*/ 2147483647 w 1056"/>
                    <a:gd name="T81" fmla="*/ 2147483647 h 924"/>
                    <a:gd name="T82" fmla="*/ 2147483647 w 1056"/>
                    <a:gd name="T83" fmla="*/ 2147483647 h 924"/>
                    <a:gd name="T84" fmla="*/ 2147483647 w 1056"/>
                    <a:gd name="T85" fmla="*/ 2147483647 h 924"/>
                    <a:gd name="T86" fmla="*/ 2147483647 w 1056"/>
                    <a:gd name="T87" fmla="*/ 2147483647 h 924"/>
                    <a:gd name="T88" fmla="*/ 2147483647 w 1056"/>
                    <a:gd name="T89" fmla="*/ 2147483647 h 924"/>
                    <a:gd name="T90" fmla="*/ 2147483647 w 1056"/>
                    <a:gd name="T91" fmla="*/ 2147483647 h 924"/>
                    <a:gd name="T92" fmla="*/ 2147483647 w 1056"/>
                    <a:gd name="T93" fmla="*/ 2147483647 h 924"/>
                    <a:gd name="T94" fmla="*/ 2147483647 w 1056"/>
                    <a:gd name="T95" fmla="*/ 2147483647 h 924"/>
                    <a:gd name="T96" fmla="*/ 2147483647 w 1056"/>
                    <a:gd name="T97" fmla="*/ 2147483647 h 924"/>
                    <a:gd name="T98" fmla="*/ 2147483647 w 1056"/>
                    <a:gd name="T99" fmla="*/ 2147483647 h 924"/>
                    <a:gd name="T100" fmla="*/ 2147483647 w 1056"/>
                    <a:gd name="T101" fmla="*/ 2147483647 h 924"/>
                    <a:gd name="T102" fmla="*/ 2147483647 w 1056"/>
                    <a:gd name="T103" fmla="*/ 2147483647 h 924"/>
                    <a:gd name="T104" fmla="*/ 2147483647 w 1056"/>
                    <a:gd name="T105" fmla="*/ 2147483647 h 924"/>
                    <a:gd name="T106" fmla="*/ 2147483647 w 1056"/>
                    <a:gd name="T107" fmla="*/ 2147483647 h 924"/>
                    <a:gd name="T108" fmla="*/ 2147483647 w 1056"/>
                    <a:gd name="T109" fmla="*/ 2147483647 h 924"/>
                    <a:gd name="T110" fmla="*/ 2147483647 w 1056"/>
                    <a:gd name="T111" fmla="*/ 2147483647 h 924"/>
                    <a:gd name="T112" fmla="*/ 2147483647 w 1056"/>
                    <a:gd name="T113" fmla="*/ 2147483647 h 924"/>
                    <a:gd name="T114" fmla="*/ 2147483647 w 1056"/>
                    <a:gd name="T115" fmla="*/ 2147483647 h 924"/>
                    <a:gd name="T116" fmla="*/ 2147483647 w 1056"/>
                    <a:gd name="T117" fmla="*/ 2147483647 h 92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56"/>
                    <a:gd name="T178" fmla="*/ 0 h 924"/>
                    <a:gd name="T179" fmla="*/ 1056 w 1056"/>
                    <a:gd name="T180" fmla="*/ 924 h 92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56" h="924">
                      <a:moveTo>
                        <a:pt x="84" y="642"/>
                      </a:moveTo>
                      <a:lnTo>
                        <a:pt x="108" y="642"/>
                      </a:lnTo>
                      <a:lnTo>
                        <a:pt x="114" y="666"/>
                      </a:lnTo>
                      <a:lnTo>
                        <a:pt x="126" y="666"/>
                      </a:lnTo>
                      <a:lnTo>
                        <a:pt x="126" y="702"/>
                      </a:lnTo>
                      <a:lnTo>
                        <a:pt x="138" y="708"/>
                      </a:lnTo>
                      <a:lnTo>
                        <a:pt x="138" y="726"/>
                      </a:lnTo>
                      <a:lnTo>
                        <a:pt x="156" y="762"/>
                      </a:lnTo>
                      <a:lnTo>
                        <a:pt x="168" y="768"/>
                      </a:lnTo>
                      <a:lnTo>
                        <a:pt x="186" y="768"/>
                      </a:lnTo>
                      <a:lnTo>
                        <a:pt x="192" y="774"/>
                      </a:lnTo>
                      <a:lnTo>
                        <a:pt x="198" y="786"/>
                      </a:lnTo>
                      <a:lnTo>
                        <a:pt x="198" y="804"/>
                      </a:lnTo>
                      <a:lnTo>
                        <a:pt x="210" y="840"/>
                      </a:lnTo>
                      <a:lnTo>
                        <a:pt x="282" y="846"/>
                      </a:lnTo>
                      <a:lnTo>
                        <a:pt x="360" y="906"/>
                      </a:lnTo>
                      <a:lnTo>
                        <a:pt x="390" y="906"/>
                      </a:lnTo>
                      <a:lnTo>
                        <a:pt x="402" y="912"/>
                      </a:lnTo>
                      <a:lnTo>
                        <a:pt x="432" y="912"/>
                      </a:lnTo>
                      <a:lnTo>
                        <a:pt x="444" y="918"/>
                      </a:lnTo>
                      <a:lnTo>
                        <a:pt x="450" y="918"/>
                      </a:lnTo>
                      <a:lnTo>
                        <a:pt x="462" y="924"/>
                      </a:lnTo>
                      <a:lnTo>
                        <a:pt x="486" y="906"/>
                      </a:lnTo>
                      <a:lnTo>
                        <a:pt x="486" y="894"/>
                      </a:lnTo>
                      <a:lnTo>
                        <a:pt x="498" y="882"/>
                      </a:lnTo>
                      <a:lnTo>
                        <a:pt x="510" y="882"/>
                      </a:lnTo>
                      <a:lnTo>
                        <a:pt x="522" y="876"/>
                      </a:lnTo>
                      <a:lnTo>
                        <a:pt x="528" y="870"/>
                      </a:lnTo>
                      <a:lnTo>
                        <a:pt x="534" y="870"/>
                      </a:lnTo>
                      <a:lnTo>
                        <a:pt x="552" y="852"/>
                      </a:lnTo>
                      <a:lnTo>
                        <a:pt x="576" y="882"/>
                      </a:lnTo>
                      <a:lnTo>
                        <a:pt x="606" y="882"/>
                      </a:lnTo>
                      <a:lnTo>
                        <a:pt x="612" y="876"/>
                      </a:lnTo>
                      <a:lnTo>
                        <a:pt x="636" y="882"/>
                      </a:lnTo>
                      <a:lnTo>
                        <a:pt x="636" y="876"/>
                      </a:lnTo>
                      <a:lnTo>
                        <a:pt x="648" y="864"/>
                      </a:lnTo>
                      <a:lnTo>
                        <a:pt x="660" y="864"/>
                      </a:lnTo>
                      <a:lnTo>
                        <a:pt x="672" y="858"/>
                      </a:lnTo>
                      <a:lnTo>
                        <a:pt x="696" y="858"/>
                      </a:lnTo>
                      <a:lnTo>
                        <a:pt x="714" y="840"/>
                      </a:lnTo>
                      <a:lnTo>
                        <a:pt x="714" y="828"/>
                      </a:lnTo>
                      <a:lnTo>
                        <a:pt x="726" y="822"/>
                      </a:lnTo>
                      <a:lnTo>
                        <a:pt x="732" y="816"/>
                      </a:lnTo>
                      <a:lnTo>
                        <a:pt x="744" y="810"/>
                      </a:lnTo>
                      <a:lnTo>
                        <a:pt x="756" y="810"/>
                      </a:lnTo>
                      <a:lnTo>
                        <a:pt x="762" y="804"/>
                      </a:lnTo>
                      <a:lnTo>
                        <a:pt x="846" y="804"/>
                      </a:lnTo>
                      <a:lnTo>
                        <a:pt x="1056" y="558"/>
                      </a:lnTo>
                      <a:lnTo>
                        <a:pt x="984" y="564"/>
                      </a:lnTo>
                      <a:lnTo>
                        <a:pt x="948" y="546"/>
                      </a:lnTo>
                      <a:lnTo>
                        <a:pt x="936" y="534"/>
                      </a:lnTo>
                      <a:lnTo>
                        <a:pt x="918" y="528"/>
                      </a:lnTo>
                      <a:lnTo>
                        <a:pt x="906" y="522"/>
                      </a:lnTo>
                      <a:lnTo>
                        <a:pt x="882" y="516"/>
                      </a:lnTo>
                      <a:lnTo>
                        <a:pt x="810" y="492"/>
                      </a:lnTo>
                      <a:lnTo>
                        <a:pt x="774" y="474"/>
                      </a:lnTo>
                      <a:lnTo>
                        <a:pt x="768" y="462"/>
                      </a:lnTo>
                      <a:lnTo>
                        <a:pt x="762" y="456"/>
                      </a:lnTo>
                      <a:lnTo>
                        <a:pt x="756" y="444"/>
                      </a:lnTo>
                      <a:lnTo>
                        <a:pt x="732" y="444"/>
                      </a:lnTo>
                      <a:lnTo>
                        <a:pt x="732" y="438"/>
                      </a:lnTo>
                      <a:lnTo>
                        <a:pt x="726" y="432"/>
                      </a:lnTo>
                      <a:lnTo>
                        <a:pt x="714" y="408"/>
                      </a:lnTo>
                      <a:lnTo>
                        <a:pt x="708" y="402"/>
                      </a:lnTo>
                      <a:lnTo>
                        <a:pt x="702" y="390"/>
                      </a:lnTo>
                      <a:lnTo>
                        <a:pt x="696" y="384"/>
                      </a:lnTo>
                      <a:lnTo>
                        <a:pt x="690" y="372"/>
                      </a:lnTo>
                      <a:lnTo>
                        <a:pt x="690" y="360"/>
                      </a:lnTo>
                      <a:lnTo>
                        <a:pt x="678" y="348"/>
                      </a:lnTo>
                      <a:lnTo>
                        <a:pt x="696" y="318"/>
                      </a:lnTo>
                      <a:lnTo>
                        <a:pt x="690" y="312"/>
                      </a:lnTo>
                      <a:lnTo>
                        <a:pt x="678" y="306"/>
                      </a:lnTo>
                      <a:lnTo>
                        <a:pt x="666" y="306"/>
                      </a:lnTo>
                      <a:lnTo>
                        <a:pt x="660" y="312"/>
                      </a:lnTo>
                      <a:lnTo>
                        <a:pt x="654" y="312"/>
                      </a:lnTo>
                      <a:lnTo>
                        <a:pt x="648" y="318"/>
                      </a:lnTo>
                      <a:lnTo>
                        <a:pt x="624" y="318"/>
                      </a:lnTo>
                      <a:lnTo>
                        <a:pt x="612" y="306"/>
                      </a:lnTo>
                      <a:lnTo>
                        <a:pt x="612" y="294"/>
                      </a:lnTo>
                      <a:lnTo>
                        <a:pt x="606" y="276"/>
                      </a:lnTo>
                      <a:lnTo>
                        <a:pt x="606" y="264"/>
                      </a:lnTo>
                      <a:lnTo>
                        <a:pt x="624" y="246"/>
                      </a:lnTo>
                      <a:lnTo>
                        <a:pt x="654" y="192"/>
                      </a:lnTo>
                      <a:lnTo>
                        <a:pt x="642" y="174"/>
                      </a:lnTo>
                      <a:lnTo>
                        <a:pt x="630" y="174"/>
                      </a:lnTo>
                      <a:lnTo>
                        <a:pt x="618" y="168"/>
                      </a:lnTo>
                      <a:lnTo>
                        <a:pt x="612" y="162"/>
                      </a:lnTo>
                      <a:lnTo>
                        <a:pt x="612" y="138"/>
                      </a:lnTo>
                      <a:lnTo>
                        <a:pt x="600" y="126"/>
                      </a:lnTo>
                      <a:lnTo>
                        <a:pt x="576" y="114"/>
                      </a:lnTo>
                      <a:lnTo>
                        <a:pt x="570" y="108"/>
                      </a:lnTo>
                      <a:lnTo>
                        <a:pt x="546" y="72"/>
                      </a:lnTo>
                      <a:lnTo>
                        <a:pt x="534" y="66"/>
                      </a:lnTo>
                      <a:lnTo>
                        <a:pt x="528" y="60"/>
                      </a:lnTo>
                      <a:lnTo>
                        <a:pt x="516" y="60"/>
                      </a:lnTo>
                      <a:lnTo>
                        <a:pt x="498" y="36"/>
                      </a:lnTo>
                      <a:lnTo>
                        <a:pt x="468" y="36"/>
                      </a:lnTo>
                      <a:lnTo>
                        <a:pt x="462" y="30"/>
                      </a:lnTo>
                      <a:lnTo>
                        <a:pt x="444" y="30"/>
                      </a:lnTo>
                      <a:lnTo>
                        <a:pt x="432" y="36"/>
                      </a:lnTo>
                      <a:lnTo>
                        <a:pt x="420" y="36"/>
                      </a:lnTo>
                      <a:lnTo>
                        <a:pt x="420" y="24"/>
                      </a:lnTo>
                      <a:lnTo>
                        <a:pt x="414" y="18"/>
                      </a:lnTo>
                      <a:lnTo>
                        <a:pt x="408" y="24"/>
                      </a:lnTo>
                      <a:lnTo>
                        <a:pt x="402" y="36"/>
                      </a:lnTo>
                      <a:lnTo>
                        <a:pt x="372" y="36"/>
                      </a:lnTo>
                      <a:lnTo>
                        <a:pt x="366" y="24"/>
                      </a:lnTo>
                      <a:lnTo>
                        <a:pt x="360" y="18"/>
                      </a:lnTo>
                      <a:lnTo>
                        <a:pt x="354" y="18"/>
                      </a:lnTo>
                      <a:lnTo>
                        <a:pt x="342" y="6"/>
                      </a:lnTo>
                      <a:lnTo>
                        <a:pt x="330" y="0"/>
                      </a:lnTo>
                      <a:lnTo>
                        <a:pt x="330" y="12"/>
                      </a:lnTo>
                      <a:lnTo>
                        <a:pt x="324" y="24"/>
                      </a:lnTo>
                      <a:lnTo>
                        <a:pt x="318" y="42"/>
                      </a:lnTo>
                      <a:lnTo>
                        <a:pt x="318" y="54"/>
                      </a:lnTo>
                      <a:lnTo>
                        <a:pt x="306" y="66"/>
                      </a:lnTo>
                      <a:lnTo>
                        <a:pt x="288" y="48"/>
                      </a:lnTo>
                      <a:lnTo>
                        <a:pt x="288" y="42"/>
                      </a:lnTo>
                      <a:lnTo>
                        <a:pt x="282" y="36"/>
                      </a:lnTo>
                      <a:lnTo>
                        <a:pt x="276" y="36"/>
                      </a:lnTo>
                      <a:lnTo>
                        <a:pt x="276" y="42"/>
                      </a:lnTo>
                      <a:lnTo>
                        <a:pt x="270" y="48"/>
                      </a:lnTo>
                      <a:lnTo>
                        <a:pt x="234" y="48"/>
                      </a:lnTo>
                      <a:lnTo>
                        <a:pt x="234" y="90"/>
                      </a:lnTo>
                      <a:lnTo>
                        <a:pt x="228" y="96"/>
                      </a:lnTo>
                      <a:lnTo>
                        <a:pt x="222" y="108"/>
                      </a:lnTo>
                      <a:lnTo>
                        <a:pt x="216" y="114"/>
                      </a:lnTo>
                      <a:lnTo>
                        <a:pt x="210" y="126"/>
                      </a:lnTo>
                      <a:lnTo>
                        <a:pt x="210" y="174"/>
                      </a:lnTo>
                      <a:lnTo>
                        <a:pt x="180" y="174"/>
                      </a:lnTo>
                      <a:lnTo>
                        <a:pt x="174" y="180"/>
                      </a:lnTo>
                      <a:lnTo>
                        <a:pt x="168" y="192"/>
                      </a:lnTo>
                      <a:lnTo>
                        <a:pt x="162" y="198"/>
                      </a:lnTo>
                      <a:lnTo>
                        <a:pt x="162" y="234"/>
                      </a:lnTo>
                      <a:lnTo>
                        <a:pt x="156" y="240"/>
                      </a:lnTo>
                      <a:lnTo>
                        <a:pt x="144" y="240"/>
                      </a:lnTo>
                      <a:lnTo>
                        <a:pt x="138" y="246"/>
                      </a:lnTo>
                      <a:lnTo>
                        <a:pt x="138" y="270"/>
                      </a:lnTo>
                      <a:lnTo>
                        <a:pt x="126" y="288"/>
                      </a:lnTo>
                      <a:lnTo>
                        <a:pt x="126" y="294"/>
                      </a:lnTo>
                      <a:lnTo>
                        <a:pt x="132" y="300"/>
                      </a:lnTo>
                      <a:lnTo>
                        <a:pt x="132" y="336"/>
                      </a:lnTo>
                      <a:lnTo>
                        <a:pt x="126" y="342"/>
                      </a:lnTo>
                      <a:lnTo>
                        <a:pt x="114" y="342"/>
                      </a:lnTo>
                      <a:lnTo>
                        <a:pt x="108" y="336"/>
                      </a:lnTo>
                      <a:lnTo>
                        <a:pt x="108" y="324"/>
                      </a:lnTo>
                      <a:lnTo>
                        <a:pt x="102" y="324"/>
                      </a:lnTo>
                      <a:lnTo>
                        <a:pt x="84" y="342"/>
                      </a:lnTo>
                      <a:lnTo>
                        <a:pt x="84" y="360"/>
                      </a:lnTo>
                      <a:lnTo>
                        <a:pt x="90" y="372"/>
                      </a:lnTo>
                      <a:lnTo>
                        <a:pt x="90" y="390"/>
                      </a:lnTo>
                      <a:lnTo>
                        <a:pt x="84" y="396"/>
                      </a:lnTo>
                      <a:lnTo>
                        <a:pt x="72" y="402"/>
                      </a:lnTo>
                      <a:lnTo>
                        <a:pt x="66" y="414"/>
                      </a:lnTo>
                      <a:lnTo>
                        <a:pt x="66" y="426"/>
                      </a:lnTo>
                      <a:lnTo>
                        <a:pt x="72" y="438"/>
                      </a:lnTo>
                      <a:lnTo>
                        <a:pt x="72" y="450"/>
                      </a:lnTo>
                      <a:lnTo>
                        <a:pt x="78" y="456"/>
                      </a:lnTo>
                      <a:lnTo>
                        <a:pt x="78" y="492"/>
                      </a:lnTo>
                      <a:lnTo>
                        <a:pt x="72" y="504"/>
                      </a:lnTo>
                      <a:lnTo>
                        <a:pt x="72" y="516"/>
                      </a:lnTo>
                      <a:lnTo>
                        <a:pt x="66" y="522"/>
                      </a:lnTo>
                      <a:lnTo>
                        <a:pt x="54" y="522"/>
                      </a:lnTo>
                      <a:lnTo>
                        <a:pt x="48" y="528"/>
                      </a:lnTo>
                      <a:lnTo>
                        <a:pt x="42" y="522"/>
                      </a:lnTo>
                      <a:lnTo>
                        <a:pt x="6" y="522"/>
                      </a:lnTo>
                      <a:lnTo>
                        <a:pt x="12" y="546"/>
                      </a:lnTo>
                      <a:lnTo>
                        <a:pt x="6" y="552"/>
                      </a:lnTo>
                      <a:lnTo>
                        <a:pt x="0" y="564"/>
                      </a:lnTo>
                      <a:lnTo>
                        <a:pt x="0" y="576"/>
                      </a:lnTo>
                      <a:lnTo>
                        <a:pt x="6" y="576"/>
                      </a:lnTo>
                      <a:lnTo>
                        <a:pt x="18" y="582"/>
                      </a:lnTo>
                      <a:lnTo>
                        <a:pt x="42" y="582"/>
                      </a:lnTo>
                      <a:lnTo>
                        <a:pt x="48" y="588"/>
                      </a:lnTo>
                      <a:lnTo>
                        <a:pt x="60" y="594"/>
                      </a:lnTo>
                      <a:lnTo>
                        <a:pt x="66" y="606"/>
                      </a:lnTo>
                      <a:lnTo>
                        <a:pt x="78" y="612"/>
                      </a:lnTo>
                      <a:lnTo>
                        <a:pt x="78" y="630"/>
                      </a:lnTo>
                      <a:lnTo>
                        <a:pt x="84" y="642"/>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86" name="Eritrea" descr="© INSCALE GmbH, 15.06.2010"/>
                <p:cNvSpPr>
                  <a:spLocks/>
                </p:cNvSpPr>
                <p:nvPr/>
              </p:nvSpPr>
              <p:spPr bwMode="auto">
                <a:xfrm>
                  <a:off x="3310" y="1938"/>
                  <a:ext cx="123" cy="117"/>
                </a:xfrm>
                <a:custGeom>
                  <a:avLst/>
                  <a:gdLst>
                    <a:gd name="T0" fmla="*/ 2147483647 w 480"/>
                    <a:gd name="T1" fmla="*/ 2147483647 h 456"/>
                    <a:gd name="T2" fmla="*/ 2147483647 w 480"/>
                    <a:gd name="T3" fmla="*/ 2147483647 h 456"/>
                    <a:gd name="T4" fmla="*/ 2147483647 w 480"/>
                    <a:gd name="T5" fmla="*/ 2147483647 h 456"/>
                    <a:gd name="T6" fmla="*/ 2147483647 w 480"/>
                    <a:gd name="T7" fmla="*/ 2147483647 h 456"/>
                    <a:gd name="T8" fmla="*/ 2147483647 w 480"/>
                    <a:gd name="T9" fmla="*/ 2147483647 h 456"/>
                    <a:gd name="T10" fmla="*/ 2147483647 w 480"/>
                    <a:gd name="T11" fmla="*/ 2147483647 h 456"/>
                    <a:gd name="T12" fmla="*/ 2147483647 w 480"/>
                    <a:gd name="T13" fmla="*/ 2147483647 h 456"/>
                    <a:gd name="T14" fmla="*/ 2147483647 w 480"/>
                    <a:gd name="T15" fmla="*/ 2147483647 h 456"/>
                    <a:gd name="T16" fmla="*/ 0 w 480"/>
                    <a:gd name="T17" fmla="*/ 2147483647 h 456"/>
                    <a:gd name="T18" fmla="*/ 2147483647 w 480"/>
                    <a:gd name="T19" fmla="*/ 2147483647 h 456"/>
                    <a:gd name="T20" fmla="*/ 2147483647 w 480"/>
                    <a:gd name="T21" fmla="*/ 2147483647 h 456"/>
                    <a:gd name="T22" fmla="*/ 2147483647 w 480"/>
                    <a:gd name="T23" fmla="*/ 2147483647 h 456"/>
                    <a:gd name="T24" fmla="*/ 2147483647 w 480"/>
                    <a:gd name="T25" fmla="*/ 2147483647 h 456"/>
                    <a:gd name="T26" fmla="*/ 2147483647 w 480"/>
                    <a:gd name="T27" fmla="*/ 2147483647 h 456"/>
                    <a:gd name="T28" fmla="*/ 2147483647 w 480"/>
                    <a:gd name="T29" fmla="*/ 2147483647 h 456"/>
                    <a:gd name="T30" fmla="*/ 2147483647 w 480"/>
                    <a:gd name="T31" fmla="*/ 2147483647 h 456"/>
                    <a:gd name="T32" fmla="*/ 2147483647 w 480"/>
                    <a:gd name="T33" fmla="*/ 2147483647 h 456"/>
                    <a:gd name="T34" fmla="*/ 2147483647 w 480"/>
                    <a:gd name="T35" fmla="*/ 2147483647 h 456"/>
                    <a:gd name="T36" fmla="*/ 2147483647 w 480"/>
                    <a:gd name="T37" fmla="*/ 2147483647 h 456"/>
                    <a:gd name="T38" fmla="*/ 2147483647 w 480"/>
                    <a:gd name="T39" fmla="*/ 2147483647 h 456"/>
                    <a:gd name="T40" fmla="*/ 2147483647 w 480"/>
                    <a:gd name="T41" fmla="*/ 2147483647 h 456"/>
                    <a:gd name="T42" fmla="*/ 2147483647 w 480"/>
                    <a:gd name="T43" fmla="*/ 2147483647 h 456"/>
                    <a:gd name="T44" fmla="*/ 2147483647 w 480"/>
                    <a:gd name="T45" fmla="*/ 2147483647 h 456"/>
                    <a:gd name="T46" fmla="*/ 2147483647 w 480"/>
                    <a:gd name="T47" fmla="*/ 2147483647 h 456"/>
                    <a:gd name="T48" fmla="*/ 2147483647 w 480"/>
                    <a:gd name="T49" fmla="*/ 2147483647 h 456"/>
                    <a:gd name="T50" fmla="*/ 2147483647 w 480"/>
                    <a:gd name="T51" fmla="*/ 2147483647 h 456"/>
                    <a:gd name="T52" fmla="*/ 2147483647 w 480"/>
                    <a:gd name="T53" fmla="*/ 2147483647 h 456"/>
                    <a:gd name="T54" fmla="*/ 2147483647 w 480"/>
                    <a:gd name="T55" fmla="*/ 2147483647 h 456"/>
                    <a:gd name="T56" fmla="*/ 2147483647 w 480"/>
                    <a:gd name="T57" fmla="*/ 2147483647 h 456"/>
                    <a:gd name="T58" fmla="*/ 2147483647 w 480"/>
                    <a:gd name="T59" fmla="*/ 2147483647 h 456"/>
                    <a:gd name="T60" fmla="*/ 2147483647 w 480"/>
                    <a:gd name="T61" fmla="*/ 2147483647 h 456"/>
                    <a:gd name="T62" fmla="*/ 2147483647 w 480"/>
                    <a:gd name="T63" fmla="*/ 2147483647 h 456"/>
                    <a:gd name="T64" fmla="*/ 2147483647 w 480"/>
                    <a:gd name="T65" fmla="*/ 2147483647 h 456"/>
                    <a:gd name="T66" fmla="*/ 2147483647 w 480"/>
                    <a:gd name="T67" fmla="*/ 2147483647 h 456"/>
                    <a:gd name="T68" fmla="*/ 2147483647 w 480"/>
                    <a:gd name="T69" fmla="*/ 2147483647 h 456"/>
                    <a:gd name="T70" fmla="*/ 2147483647 w 480"/>
                    <a:gd name="T71" fmla="*/ 2147483647 h 456"/>
                    <a:gd name="T72" fmla="*/ 2147483647 w 480"/>
                    <a:gd name="T73" fmla="*/ 2147483647 h 456"/>
                    <a:gd name="T74" fmla="*/ 2147483647 w 480"/>
                    <a:gd name="T75" fmla="*/ 2147483647 h 456"/>
                    <a:gd name="T76" fmla="*/ 2147483647 w 480"/>
                    <a:gd name="T77" fmla="*/ 2147483647 h 456"/>
                    <a:gd name="T78" fmla="*/ 2147483647 w 480"/>
                    <a:gd name="T79" fmla="*/ 2147483647 h 456"/>
                    <a:gd name="T80" fmla="*/ 2147483647 w 480"/>
                    <a:gd name="T81" fmla="*/ 2147483647 h 456"/>
                    <a:gd name="T82" fmla="*/ 2147483647 w 480"/>
                    <a:gd name="T83" fmla="*/ 2147483647 h 456"/>
                    <a:gd name="T84" fmla="*/ 2147483647 w 480"/>
                    <a:gd name="T85" fmla="*/ 2147483647 h 456"/>
                    <a:gd name="T86" fmla="*/ 2147483647 w 480"/>
                    <a:gd name="T87" fmla="*/ 2147483647 h 456"/>
                    <a:gd name="T88" fmla="*/ 2147483647 w 480"/>
                    <a:gd name="T89" fmla="*/ 2147483647 h 456"/>
                    <a:gd name="T90" fmla="*/ 2147483647 w 480"/>
                    <a:gd name="T91" fmla="*/ 2147483647 h 456"/>
                    <a:gd name="T92" fmla="*/ 2147483647 w 480"/>
                    <a:gd name="T93" fmla="*/ 2147483647 h 456"/>
                    <a:gd name="T94" fmla="*/ 2147483647 w 480"/>
                    <a:gd name="T95" fmla="*/ 2147483647 h 456"/>
                    <a:gd name="T96" fmla="*/ 2147483647 w 480"/>
                    <a:gd name="T97" fmla="*/ 0 h 456"/>
                    <a:gd name="T98" fmla="*/ 2147483647 w 480"/>
                    <a:gd name="T99" fmla="*/ 2147483647 h 456"/>
                    <a:gd name="T100" fmla="*/ 2147483647 w 480"/>
                    <a:gd name="T101" fmla="*/ 2147483647 h 456"/>
                    <a:gd name="T102" fmla="*/ 2147483647 w 480"/>
                    <a:gd name="T103" fmla="*/ 2147483647 h 45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80"/>
                    <a:gd name="T157" fmla="*/ 0 h 456"/>
                    <a:gd name="T158" fmla="*/ 480 w 480"/>
                    <a:gd name="T159" fmla="*/ 456 h 45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80" h="456">
                      <a:moveTo>
                        <a:pt x="78" y="54"/>
                      </a:moveTo>
                      <a:lnTo>
                        <a:pt x="78" y="66"/>
                      </a:lnTo>
                      <a:lnTo>
                        <a:pt x="72" y="72"/>
                      </a:lnTo>
                      <a:lnTo>
                        <a:pt x="72" y="78"/>
                      </a:lnTo>
                      <a:lnTo>
                        <a:pt x="66" y="84"/>
                      </a:lnTo>
                      <a:lnTo>
                        <a:pt x="48" y="84"/>
                      </a:lnTo>
                      <a:lnTo>
                        <a:pt x="48" y="102"/>
                      </a:lnTo>
                      <a:lnTo>
                        <a:pt x="42" y="108"/>
                      </a:lnTo>
                      <a:lnTo>
                        <a:pt x="30" y="108"/>
                      </a:lnTo>
                      <a:lnTo>
                        <a:pt x="30" y="120"/>
                      </a:lnTo>
                      <a:lnTo>
                        <a:pt x="36" y="126"/>
                      </a:lnTo>
                      <a:lnTo>
                        <a:pt x="36" y="168"/>
                      </a:lnTo>
                      <a:lnTo>
                        <a:pt x="30" y="180"/>
                      </a:lnTo>
                      <a:lnTo>
                        <a:pt x="24" y="186"/>
                      </a:lnTo>
                      <a:lnTo>
                        <a:pt x="18" y="186"/>
                      </a:lnTo>
                      <a:lnTo>
                        <a:pt x="18" y="222"/>
                      </a:lnTo>
                      <a:lnTo>
                        <a:pt x="12" y="222"/>
                      </a:lnTo>
                      <a:lnTo>
                        <a:pt x="0" y="228"/>
                      </a:lnTo>
                      <a:lnTo>
                        <a:pt x="0" y="246"/>
                      </a:lnTo>
                      <a:lnTo>
                        <a:pt x="6" y="252"/>
                      </a:lnTo>
                      <a:lnTo>
                        <a:pt x="12" y="300"/>
                      </a:lnTo>
                      <a:lnTo>
                        <a:pt x="48" y="300"/>
                      </a:lnTo>
                      <a:lnTo>
                        <a:pt x="54" y="294"/>
                      </a:lnTo>
                      <a:lnTo>
                        <a:pt x="54" y="288"/>
                      </a:lnTo>
                      <a:lnTo>
                        <a:pt x="60" y="288"/>
                      </a:lnTo>
                      <a:lnTo>
                        <a:pt x="66" y="294"/>
                      </a:lnTo>
                      <a:lnTo>
                        <a:pt x="66" y="300"/>
                      </a:lnTo>
                      <a:lnTo>
                        <a:pt x="84" y="318"/>
                      </a:lnTo>
                      <a:lnTo>
                        <a:pt x="96" y="306"/>
                      </a:lnTo>
                      <a:lnTo>
                        <a:pt x="96" y="294"/>
                      </a:lnTo>
                      <a:lnTo>
                        <a:pt x="102" y="276"/>
                      </a:lnTo>
                      <a:lnTo>
                        <a:pt x="108" y="264"/>
                      </a:lnTo>
                      <a:lnTo>
                        <a:pt x="108" y="252"/>
                      </a:lnTo>
                      <a:lnTo>
                        <a:pt x="120" y="258"/>
                      </a:lnTo>
                      <a:lnTo>
                        <a:pt x="132" y="270"/>
                      </a:lnTo>
                      <a:lnTo>
                        <a:pt x="138" y="270"/>
                      </a:lnTo>
                      <a:lnTo>
                        <a:pt x="144" y="276"/>
                      </a:lnTo>
                      <a:lnTo>
                        <a:pt x="150" y="288"/>
                      </a:lnTo>
                      <a:lnTo>
                        <a:pt x="180" y="288"/>
                      </a:lnTo>
                      <a:lnTo>
                        <a:pt x="186" y="276"/>
                      </a:lnTo>
                      <a:lnTo>
                        <a:pt x="192" y="270"/>
                      </a:lnTo>
                      <a:lnTo>
                        <a:pt x="198" y="276"/>
                      </a:lnTo>
                      <a:lnTo>
                        <a:pt x="198" y="288"/>
                      </a:lnTo>
                      <a:lnTo>
                        <a:pt x="210" y="288"/>
                      </a:lnTo>
                      <a:lnTo>
                        <a:pt x="222" y="282"/>
                      </a:lnTo>
                      <a:lnTo>
                        <a:pt x="240" y="282"/>
                      </a:lnTo>
                      <a:lnTo>
                        <a:pt x="246" y="288"/>
                      </a:lnTo>
                      <a:lnTo>
                        <a:pt x="276" y="288"/>
                      </a:lnTo>
                      <a:lnTo>
                        <a:pt x="294" y="312"/>
                      </a:lnTo>
                      <a:lnTo>
                        <a:pt x="306" y="312"/>
                      </a:lnTo>
                      <a:lnTo>
                        <a:pt x="312" y="318"/>
                      </a:lnTo>
                      <a:lnTo>
                        <a:pt x="324" y="324"/>
                      </a:lnTo>
                      <a:lnTo>
                        <a:pt x="348" y="360"/>
                      </a:lnTo>
                      <a:lnTo>
                        <a:pt x="354" y="366"/>
                      </a:lnTo>
                      <a:lnTo>
                        <a:pt x="378" y="378"/>
                      </a:lnTo>
                      <a:lnTo>
                        <a:pt x="390" y="390"/>
                      </a:lnTo>
                      <a:lnTo>
                        <a:pt x="390" y="414"/>
                      </a:lnTo>
                      <a:lnTo>
                        <a:pt x="396" y="420"/>
                      </a:lnTo>
                      <a:lnTo>
                        <a:pt x="408" y="426"/>
                      </a:lnTo>
                      <a:lnTo>
                        <a:pt x="420" y="426"/>
                      </a:lnTo>
                      <a:lnTo>
                        <a:pt x="432" y="444"/>
                      </a:lnTo>
                      <a:lnTo>
                        <a:pt x="456" y="456"/>
                      </a:lnTo>
                      <a:lnTo>
                        <a:pt x="468" y="438"/>
                      </a:lnTo>
                      <a:lnTo>
                        <a:pt x="480" y="432"/>
                      </a:lnTo>
                      <a:lnTo>
                        <a:pt x="474" y="420"/>
                      </a:lnTo>
                      <a:lnTo>
                        <a:pt x="456" y="402"/>
                      </a:lnTo>
                      <a:lnTo>
                        <a:pt x="432" y="402"/>
                      </a:lnTo>
                      <a:lnTo>
                        <a:pt x="426" y="396"/>
                      </a:lnTo>
                      <a:lnTo>
                        <a:pt x="426" y="360"/>
                      </a:lnTo>
                      <a:lnTo>
                        <a:pt x="420" y="360"/>
                      </a:lnTo>
                      <a:lnTo>
                        <a:pt x="414" y="354"/>
                      </a:lnTo>
                      <a:lnTo>
                        <a:pt x="366" y="330"/>
                      </a:lnTo>
                      <a:lnTo>
                        <a:pt x="360" y="324"/>
                      </a:lnTo>
                      <a:lnTo>
                        <a:pt x="360" y="312"/>
                      </a:lnTo>
                      <a:lnTo>
                        <a:pt x="354" y="300"/>
                      </a:lnTo>
                      <a:lnTo>
                        <a:pt x="354" y="288"/>
                      </a:lnTo>
                      <a:lnTo>
                        <a:pt x="348" y="276"/>
                      </a:lnTo>
                      <a:lnTo>
                        <a:pt x="348" y="270"/>
                      </a:lnTo>
                      <a:lnTo>
                        <a:pt x="336" y="270"/>
                      </a:lnTo>
                      <a:lnTo>
                        <a:pt x="324" y="264"/>
                      </a:lnTo>
                      <a:lnTo>
                        <a:pt x="306" y="264"/>
                      </a:lnTo>
                      <a:lnTo>
                        <a:pt x="282" y="240"/>
                      </a:lnTo>
                      <a:lnTo>
                        <a:pt x="264" y="246"/>
                      </a:lnTo>
                      <a:lnTo>
                        <a:pt x="252" y="228"/>
                      </a:lnTo>
                      <a:lnTo>
                        <a:pt x="234" y="222"/>
                      </a:lnTo>
                      <a:lnTo>
                        <a:pt x="216" y="204"/>
                      </a:lnTo>
                      <a:lnTo>
                        <a:pt x="210" y="192"/>
                      </a:lnTo>
                      <a:lnTo>
                        <a:pt x="204" y="186"/>
                      </a:lnTo>
                      <a:lnTo>
                        <a:pt x="198" y="174"/>
                      </a:lnTo>
                      <a:lnTo>
                        <a:pt x="198" y="114"/>
                      </a:lnTo>
                      <a:lnTo>
                        <a:pt x="192" y="90"/>
                      </a:lnTo>
                      <a:lnTo>
                        <a:pt x="186" y="78"/>
                      </a:lnTo>
                      <a:lnTo>
                        <a:pt x="180" y="60"/>
                      </a:lnTo>
                      <a:lnTo>
                        <a:pt x="168" y="42"/>
                      </a:lnTo>
                      <a:lnTo>
                        <a:pt x="162" y="24"/>
                      </a:lnTo>
                      <a:lnTo>
                        <a:pt x="156" y="12"/>
                      </a:lnTo>
                      <a:lnTo>
                        <a:pt x="150" y="6"/>
                      </a:lnTo>
                      <a:lnTo>
                        <a:pt x="150" y="0"/>
                      </a:lnTo>
                      <a:lnTo>
                        <a:pt x="144" y="0"/>
                      </a:lnTo>
                      <a:lnTo>
                        <a:pt x="144" y="12"/>
                      </a:lnTo>
                      <a:lnTo>
                        <a:pt x="132" y="36"/>
                      </a:lnTo>
                      <a:lnTo>
                        <a:pt x="108" y="48"/>
                      </a:lnTo>
                      <a:lnTo>
                        <a:pt x="90" y="54"/>
                      </a:lnTo>
                      <a:lnTo>
                        <a:pt x="78" y="54"/>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87" name="Equatorial Guinea" descr="© INSCALE GmbH, 15.06.2010"/>
                <p:cNvSpPr>
                  <a:spLocks/>
                </p:cNvSpPr>
                <p:nvPr/>
              </p:nvSpPr>
              <p:spPr bwMode="auto">
                <a:xfrm>
                  <a:off x="2822" y="2262"/>
                  <a:ext cx="37" cy="28"/>
                </a:xfrm>
                <a:custGeom>
                  <a:avLst/>
                  <a:gdLst>
                    <a:gd name="T0" fmla="*/ 2147483647 w 144"/>
                    <a:gd name="T1" fmla="*/ 2147483647 h 108"/>
                    <a:gd name="T2" fmla="*/ 2147483647 w 144"/>
                    <a:gd name="T3" fmla="*/ 2147483647 h 108"/>
                    <a:gd name="T4" fmla="*/ 2147483647 w 144"/>
                    <a:gd name="T5" fmla="*/ 2147483647 h 108"/>
                    <a:gd name="T6" fmla="*/ 2147483647 w 144"/>
                    <a:gd name="T7" fmla="*/ 0 h 108"/>
                    <a:gd name="T8" fmla="*/ 2147483647 w 144"/>
                    <a:gd name="T9" fmla="*/ 2147483647 h 108"/>
                    <a:gd name="T10" fmla="*/ 2147483647 w 144"/>
                    <a:gd name="T11" fmla="*/ 2147483647 h 108"/>
                    <a:gd name="T12" fmla="*/ 2147483647 w 144"/>
                    <a:gd name="T13" fmla="*/ 2147483647 h 108"/>
                    <a:gd name="T14" fmla="*/ 2147483647 w 144"/>
                    <a:gd name="T15" fmla="*/ 2147483647 h 108"/>
                    <a:gd name="T16" fmla="*/ 2147483647 w 144"/>
                    <a:gd name="T17" fmla="*/ 2147483647 h 108"/>
                    <a:gd name="T18" fmla="*/ 0 w 144"/>
                    <a:gd name="T19" fmla="*/ 2147483647 h 108"/>
                    <a:gd name="T20" fmla="*/ 0 w 144"/>
                    <a:gd name="T21" fmla="*/ 2147483647 h 108"/>
                    <a:gd name="T22" fmla="*/ 2147483647 w 144"/>
                    <a:gd name="T23" fmla="*/ 2147483647 h 108"/>
                    <a:gd name="T24" fmla="*/ 2147483647 w 144"/>
                    <a:gd name="T25" fmla="*/ 2147483647 h 108"/>
                    <a:gd name="T26" fmla="*/ 2147483647 w 144"/>
                    <a:gd name="T27" fmla="*/ 2147483647 h 108"/>
                    <a:gd name="T28" fmla="*/ 2147483647 w 144"/>
                    <a:gd name="T29" fmla="*/ 2147483647 h 108"/>
                    <a:gd name="T30" fmla="*/ 2147483647 w 144"/>
                    <a:gd name="T31" fmla="*/ 2147483647 h 108"/>
                    <a:gd name="T32" fmla="*/ 2147483647 w 144"/>
                    <a:gd name="T33" fmla="*/ 2147483647 h 108"/>
                    <a:gd name="T34" fmla="*/ 2147483647 w 144"/>
                    <a:gd name="T35" fmla="*/ 2147483647 h 108"/>
                    <a:gd name="T36" fmla="*/ 2147483647 w 144"/>
                    <a:gd name="T37" fmla="*/ 2147483647 h 108"/>
                    <a:gd name="T38" fmla="*/ 2147483647 w 144"/>
                    <a:gd name="T39" fmla="*/ 2147483647 h 10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44"/>
                    <a:gd name="T61" fmla="*/ 0 h 108"/>
                    <a:gd name="T62" fmla="*/ 144 w 144"/>
                    <a:gd name="T63" fmla="*/ 108 h 10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44" h="108">
                      <a:moveTo>
                        <a:pt x="138" y="48"/>
                      </a:moveTo>
                      <a:lnTo>
                        <a:pt x="144" y="12"/>
                      </a:lnTo>
                      <a:lnTo>
                        <a:pt x="48" y="12"/>
                      </a:lnTo>
                      <a:lnTo>
                        <a:pt x="36" y="0"/>
                      </a:lnTo>
                      <a:lnTo>
                        <a:pt x="30" y="6"/>
                      </a:lnTo>
                      <a:lnTo>
                        <a:pt x="30" y="42"/>
                      </a:lnTo>
                      <a:lnTo>
                        <a:pt x="18" y="54"/>
                      </a:lnTo>
                      <a:lnTo>
                        <a:pt x="12" y="66"/>
                      </a:lnTo>
                      <a:lnTo>
                        <a:pt x="6" y="72"/>
                      </a:lnTo>
                      <a:lnTo>
                        <a:pt x="0" y="84"/>
                      </a:lnTo>
                      <a:lnTo>
                        <a:pt x="0" y="90"/>
                      </a:lnTo>
                      <a:lnTo>
                        <a:pt x="6" y="96"/>
                      </a:lnTo>
                      <a:lnTo>
                        <a:pt x="18" y="102"/>
                      </a:lnTo>
                      <a:lnTo>
                        <a:pt x="36" y="102"/>
                      </a:lnTo>
                      <a:lnTo>
                        <a:pt x="36" y="108"/>
                      </a:lnTo>
                      <a:lnTo>
                        <a:pt x="138" y="108"/>
                      </a:lnTo>
                      <a:lnTo>
                        <a:pt x="138" y="102"/>
                      </a:lnTo>
                      <a:lnTo>
                        <a:pt x="144" y="84"/>
                      </a:lnTo>
                      <a:lnTo>
                        <a:pt x="144" y="54"/>
                      </a:lnTo>
                      <a:lnTo>
                        <a:pt x="138" y="48"/>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88" name="Egypt" descr="© INSCALE GmbH, 15.06.2010"/>
                <p:cNvSpPr>
                  <a:spLocks/>
                </p:cNvSpPr>
                <p:nvPr/>
              </p:nvSpPr>
              <p:spPr bwMode="auto">
                <a:xfrm>
                  <a:off x="3091" y="1657"/>
                  <a:ext cx="202" cy="206"/>
                </a:xfrm>
                <a:custGeom>
                  <a:avLst/>
                  <a:gdLst>
                    <a:gd name="T0" fmla="*/ 2147483647 w 792"/>
                    <a:gd name="T1" fmla="*/ 2147483647 h 804"/>
                    <a:gd name="T2" fmla="*/ 2147483647 w 792"/>
                    <a:gd name="T3" fmla="*/ 2147483647 h 804"/>
                    <a:gd name="T4" fmla="*/ 2147483647 w 792"/>
                    <a:gd name="T5" fmla="*/ 2147483647 h 804"/>
                    <a:gd name="T6" fmla="*/ 2147483647 w 792"/>
                    <a:gd name="T7" fmla="*/ 2147483647 h 804"/>
                    <a:gd name="T8" fmla="*/ 2147483647 w 792"/>
                    <a:gd name="T9" fmla="*/ 2147483647 h 804"/>
                    <a:gd name="T10" fmla="*/ 2147483647 w 792"/>
                    <a:gd name="T11" fmla="*/ 2147483647 h 804"/>
                    <a:gd name="T12" fmla="*/ 2147483647 w 792"/>
                    <a:gd name="T13" fmla="*/ 2147483647 h 804"/>
                    <a:gd name="T14" fmla="*/ 2147483647 w 792"/>
                    <a:gd name="T15" fmla="*/ 2147483647 h 804"/>
                    <a:gd name="T16" fmla="*/ 2147483647 w 792"/>
                    <a:gd name="T17" fmla="*/ 2147483647 h 804"/>
                    <a:gd name="T18" fmla="*/ 2147483647 w 792"/>
                    <a:gd name="T19" fmla="*/ 2147483647 h 804"/>
                    <a:gd name="T20" fmla="*/ 2147483647 w 792"/>
                    <a:gd name="T21" fmla="*/ 2147483647 h 804"/>
                    <a:gd name="T22" fmla="*/ 2147483647 w 792"/>
                    <a:gd name="T23" fmla="*/ 2147483647 h 804"/>
                    <a:gd name="T24" fmla="*/ 2147483647 w 792"/>
                    <a:gd name="T25" fmla="*/ 2147483647 h 804"/>
                    <a:gd name="T26" fmla="*/ 2147483647 w 792"/>
                    <a:gd name="T27" fmla="*/ 2147483647 h 804"/>
                    <a:gd name="T28" fmla="*/ 2147483647 w 792"/>
                    <a:gd name="T29" fmla="*/ 2147483647 h 804"/>
                    <a:gd name="T30" fmla="*/ 2147483647 w 792"/>
                    <a:gd name="T31" fmla="*/ 2147483647 h 804"/>
                    <a:gd name="T32" fmla="*/ 2147483647 w 792"/>
                    <a:gd name="T33" fmla="*/ 2147483647 h 804"/>
                    <a:gd name="T34" fmla="*/ 2147483647 w 792"/>
                    <a:gd name="T35" fmla="*/ 2147483647 h 804"/>
                    <a:gd name="T36" fmla="*/ 2147483647 w 792"/>
                    <a:gd name="T37" fmla="*/ 2147483647 h 804"/>
                    <a:gd name="T38" fmla="*/ 2147483647 w 792"/>
                    <a:gd name="T39" fmla="*/ 2147483647 h 804"/>
                    <a:gd name="T40" fmla="*/ 2147483647 w 792"/>
                    <a:gd name="T41" fmla="*/ 2147483647 h 804"/>
                    <a:gd name="T42" fmla="*/ 2147483647 w 792"/>
                    <a:gd name="T43" fmla="*/ 2147483647 h 804"/>
                    <a:gd name="T44" fmla="*/ 2147483647 w 792"/>
                    <a:gd name="T45" fmla="*/ 2147483647 h 804"/>
                    <a:gd name="T46" fmla="*/ 2147483647 w 792"/>
                    <a:gd name="T47" fmla="*/ 2147483647 h 804"/>
                    <a:gd name="T48" fmla="*/ 2147483647 w 792"/>
                    <a:gd name="T49" fmla="*/ 2147483647 h 804"/>
                    <a:gd name="T50" fmla="*/ 2147483647 w 792"/>
                    <a:gd name="T51" fmla="*/ 2147483647 h 804"/>
                    <a:gd name="T52" fmla="*/ 2147483647 w 792"/>
                    <a:gd name="T53" fmla="*/ 2147483647 h 804"/>
                    <a:gd name="T54" fmla="*/ 2147483647 w 792"/>
                    <a:gd name="T55" fmla="*/ 2147483647 h 804"/>
                    <a:gd name="T56" fmla="*/ 2147483647 w 792"/>
                    <a:gd name="T57" fmla="*/ 2147483647 h 804"/>
                    <a:gd name="T58" fmla="*/ 2147483647 w 792"/>
                    <a:gd name="T59" fmla="*/ 2147483647 h 804"/>
                    <a:gd name="T60" fmla="*/ 2147483647 w 792"/>
                    <a:gd name="T61" fmla="*/ 2147483647 h 804"/>
                    <a:gd name="T62" fmla="*/ 2147483647 w 792"/>
                    <a:gd name="T63" fmla="*/ 2147483647 h 804"/>
                    <a:gd name="T64" fmla="*/ 2147483647 w 792"/>
                    <a:gd name="T65" fmla="*/ 2147483647 h 804"/>
                    <a:gd name="T66" fmla="*/ 2147483647 w 792"/>
                    <a:gd name="T67" fmla="*/ 2147483647 h 804"/>
                    <a:gd name="T68" fmla="*/ 2147483647 w 792"/>
                    <a:gd name="T69" fmla="*/ 2147483647 h 804"/>
                    <a:gd name="T70" fmla="*/ 2147483647 w 792"/>
                    <a:gd name="T71" fmla="*/ 2147483647 h 804"/>
                    <a:gd name="T72" fmla="*/ 2147483647 w 792"/>
                    <a:gd name="T73" fmla="*/ 2147483647 h 804"/>
                    <a:gd name="T74" fmla="*/ 2147483647 w 792"/>
                    <a:gd name="T75" fmla="*/ 2147483647 h 804"/>
                    <a:gd name="T76" fmla="*/ 2147483647 w 792"/>
                    <a:gd name="T77" fmla="*/ 2147483647 h 804"/>
                    <a:gd name="T78" fmla="*/ 2147483647 w 792"/>
                    <a:gd name="T79" fmla="*/ 2147483647 h 804"/>
                    <a:gd name="T80" fmla="*/ 2147483647 w 792"/>
                    <a:gd name="T81" fmla="*/ 2147483647 h 804"/>
                    <a:gd name="T82" fmla="*/ 2147483647 w 792"/>
                    <a:gd name="T83" fmla="*/ 2147483647 h 804"/>
                    <a:gd name="T84" fmla="*/ 2147483647 w 792"/>
                    <a:gd name="T85" fmla="*/ 2147483647 h 804"/>
                    <a:gd name="T86" fmla="*/ 2147483647 w 792"/>
                    <a:gd name="T87" fmla="*/ 2147483647 h 804"/>
                    <a:gd name="T88" fmla="*/ 2147483647 w 792"/>
                    <a:gd name="T89" fmla="*/ 2147483647 h 804"/>
                    <a:gd name="T90" fmla="*/ 2147483647 w 792"/>
                    <a:gd name="T91" fmla="*/ 0 h 804"/>
                    <a:gd name="T92" fmla="*/ 2147483647 w 792"/>
                    <a:gd name="T93" fmla="*/ 2147483647 h 804"/>
                    <a:gd name="T94" fmla="*/ 2147483647 w 792"/>
                    <a:gd name="T95" fmla="*/ 0 h 80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92"/>
                    <a:gd name="T145" fmla="*/ 0 h 804"/>
                    <a:gd name="T146" fmla="*/ 792 w 792"/>
                    <a:gd name="T147" fmla="*/ 804 h 80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92" h="804">
                      <a:moveTo>
                        <a:pt x="12" y="18"/>
                      </a:moveTo>
                      <a:lnTo>
                        <a:pt x="6" y="24"/>
                      </a:lnTo>
                      <a:lnTo>
                        <a:pt x="6" y="54"/>
                      </a:lnTo>
                      <a:lnTo>
                        <a:pt x="18" y="60"/>
                      </a:lnTo>
                      <a:lnTo>
                        <a:pt x="24" y="72"/>
                      </a:lnTo>
                      <a:lnTo>
                        <a:pt x="24" y="78"/>
                      </a:lnTo>
                      <a:lnTo>
                        <a:pt x="18" y="84"/>
                      </a:lnTo>
                      <a:lnTo>
                        <a:pt x="12" y="96"/>
                      </a:lnTo>
                      <a:lnTo>
                        <a:pt x="6" y="102"/>
                      </a:lnTo>
                      <a:lnTo>
                        <a:pt x="0" y="114"/>
                      </a:lnTo>
                      <a:lnTo>
                        <a:pt x="0" y="120"/>
                      </a:lnTo>
                      <a:lnTo>
                        <a:pt x="6" y="132"/>
                      </a:lnTo>
                      <a:lnTo>
                        <a:pt x="18" y="144"/>
                      </a:lnTo>
                      <a:lnTo>
                        <a:pt x="30" y="180"/>
                      </a:lnTo>
                      <a:lnTo>
                        <a:pt x="30" y="264"/>
                      </a:lnTo>
                      <a:lnTo>
                        <a:pt x="36" y="342"/>
                      </a:lnTo>
                      <a:lnTo>
                        <a:pt x="36" y="438"/>
                      </a:lnTo>
                      <a:lnTo>
                        <a:pt x="42" y="534"/>
                      </a:lnTo>
                      <a:lnTo>
                        <a:pt x="42" y="624"/>
                      </a:lnTo>
                      <a:lnTo>
                        <a:pt x="48" y="702"/>
                      </a:lnTo>
                      <a:lnTo>
                        <a:pt x="48" y="774"/>
                      </a:lnTo>
                      <a:lnTo>
                        <a:pt x="474" y="780"/>
                      </a:lnTo>
                      <a:lnTo>
                        <a:pt x="492" y="762"/>
                      </a:lnTo>
                      <a:lnTo>
                        <a:pt x="498" y="762"/>
                      </a:lnTo>
                      <a:lnTo>
                        <a:pt x="498" y="774"/>
                      </a:lnTo>
                      <a:lnTo>
                        <a:pt x="618" y="780"/>
                      </a:lnTo>
                      <a:lnTo>
                        <a:pt x="624" y="786"/>
                      </a:lnTo>
                      <a:lnTo>
                        <a:pt x="630" y="798"/>
                      </a:lnTo>
                      <a:lnTo>
                        <a:pt x="636" y="804"/>
                      </a:lnTo>
                      <a:lnTo>
                        <a:pt x="654" y="804"/>
                      </a:lnTo>
                      <a:lnTo>
                        <a:pt x="660" y="798"/>
                      </a:lnTo>
                      <a:lnTo>
                        <a:pt x="672" y="774"/>
                      </a:lnTo>
                      <a:lnTo>
                        <a:pt x="684" y="762"/>
                      </a:lnTo>
                      <a:lnTo>
                        <a:pt x="696" y="762"/>
                      </a:lnTo>
                      <a:lnTo>
                        <a:pt x="702" y="756"/>
                      </a:lnTo>
                      <a:lnTo>
                        <a:pt x="720" y="756"/>
                      </a:lnTo>
                      <a:lnTo>
                        <a:pt x="726" y="750"/>
                      </a:lnTo>
                      <a:lnTo>
                        <a:pt x="732" y="738"/>
                      </a:lnTo>
                      <a:lnTo>
                        <a:pt x="732" y="714"/>
                      </a:lnTo>
                      <a:lnTo>
                        <a:pt x="762" y="714"/>
                      </a:lnTo>
                      <a:lnTo>
                        <a:pt x="786" y="690"/>
                      </a:lnTo>
                      <a:lnTo>
                        <a:pt x="780" y="684"/>
                      </a:lnTo>
                      <a:lnTo>
                        <a:pt x="774" y="672"/>
                      </a:lnTo>
                      <a:lnTo>
                        <a:pt x="774" y="624"/>
                      </a:lnTo>
                      <a:lnTo>
                        <a:pt x="792" y="618"/>
                      </a:lnTo>
                      <a:lnTo>
                        <a:pt x="786" y="618"/>
                      </a:lnTo>
                      <a:lnTo>
                        <a:pt x="756" y="588"/>
                      </a:lnTo>
                      <a:lnTo>
                        <a:pt x="732" y="552"/>
                      </a:lnTo>
                      <a:lnTo>
                        <a:pt x="726" y="528"/>
                      </a:lnTo>
                      <a:lnTo>
                        <a:pt x="714" y="492"/>
                      </a:lnTo>
                      <a:lnTo>
                        <a:pt x="702" y="468"/>
                      </a:lnTo>
                      <a:lnTo>
                        <a:pt x="690" y="462"/>
                      </a:lnTo>
                      <a:lnTo>
                        <a:pt x="684" y="450"/>
                      </a:lnTo>
                      <a:lnTo>
                        <a:pt x="672" y="444"/>
                      </a:lnTo>
                      <a:lnTo>
                        <a:pt x="666" y="432"/>
                      </a:lnTo>
                      <a:lnTo>
                        <a:pt x="654" y="396"/>
                      </a:lnTo>
                      <a:lnTo>
                        <a:pt x="654" y="378"/>
                      </a:lnTo>
                      <a:lnTo>
                        <a:pt x="618" y="336"/>
                      </a:lnTo>
                      <a:lnTo>
                        <a:pt x="618" y="318"/>
                      </a:lnTo>
                      <a:lnTo>
                        <a:pt x="606" y="294"/>
                      </a:lnTo>
                      <a:lnTo>
                        <a:pt x="594" y="282"/>
                      </a:lnTo>
                      <a:lnTo>
                        <a:pt x="588" y="270"/>
                      </a:lnTo>
                      <a:lnTo>
                        <a:pt x="576" y="258"/>
                      </a:lnTo>
                      <a:lnTo>
                        <a:pt x="570" y="246"/>
                      </a:lnTo>
                      <a:lnTo>
                        <a:pt x="558" y="234"/>
                      </a:lnTo>
                      <a:lnTo>
                        <a:pt x="552" y="222"/>
                      </a:lnTo>
                      <a:lnTo>
                        <a:pt x="546" y="216"/>
                      </a:lnTo>
                      <a:lnTo>
                        <a:pt x="552" y="210"/>
                      </a:lnTo>
                      <a:lnTo>
                        <a:pt x="552" y="198"/>
                      </a:lnTo>
                      <a:lnTo>
                        <a:pt x="540" y="174"/>
                      </a:lnTo>
                      <a:lnTo>
                        <a:pt x="528" y="168"/>
                      </a:lnTo>
                      <a:lnTo>
                        <a:pt x="522" y="168"/>
                      </a:lnTo>
                      <a:lnTo>
                        <a:pt x="540" y="144"/>
                      </a:lnTo>
                      <a:lnTo>
                        <a:pt x="558" y="156"/>
                      </a:lnTo>
                      <a:lnTo>
                        <a:pt x="558" y="174"/>
                      </a:lnTo>
                      <a:lnTo>
                        <a:pt x="564" y="186"/>
                      </a:lnTo>
                      <a:lnTo>
                        <a:pt x="576" y="198"/>
                      </a:lnTo>
                      <a:lnTo>
                        <a:pt x="582" y="210"/>
                      </a:lnTo>
                      <a:lnTo>
                        <a:pt x="588" y="216"/>
                      </a:lnTo>
                      <a:lnTo>
                        <a:pt x="588" y="246"/>
                      </a:lnTo>
                      <a:lnTo>
                        <a:pt x="606" y="264"/>
                      </a:lnTo>
                      <a:lnTo>
                        <a:pt x="612" y="276"/>
                      </a:lnTo>
                      <a:lnTo>
                        <a:pt x="636" y="300"/>
                      </a:lnTo>
                      <a:lnTo>
                        <a:pt x="648" y="306"/>
                      </a:lnTo>
                      <a:lnTo>
                        <a:pt x="654" y="306"/>
                      </a:lnTo>
                      <a:lnTo>
                        <a:pt x="666" y="300"/>
                      </a:lnTo>
                      <a:lnTo>
                        <a:pt x="678" y="288"/>
                      </a:lnTo>
                      <a:lnTo>
                        <a:pt x="672" y="270"/>
                      </a:lnTo>
                      <a:lnTo>
                        <a:pt x="684" y="246"/>
                      </a:lnTo>
                      <a:lnTo>
                        <a:pt x="684" y="234"/>
                      </a:lnTo>
                      <a:lnTo>
                        <a:pt x="690" y="222"/>
                      </a:lnTo>
                      <a:lnTo>
                        <a:pt x="690" y="198"/>
                      </a:lnTo>
                      <a:lnTo>
                        <a:pt x="696" y="186"/>
                      </a:lnTo>
                      <a:lnTo>
                        <a:pt x="696" y="180"/>
                      </a:lnTo>
                      <a:lnTo>
                        <a:pt x="702" y="168"/>
                      </a:lnTo>
                      <a:lnTo>
                        <a:pt x="648" y="24"/>
                      </a:lnTo>
                      <a:lnTo>
                        <a:pt x="642" y="24"/>
                      </a:lnTo>
                      <a:lnTo>
                        <a:pt x="636" y="30"/>
                      </a:lnTo>
                      <a:lnTo>
                        <a:pt x="624" y="30"/>
                      </a:lnTo>
                      <a:lnTo>
                        <a:pt x="600" y="42"/>
                      </a:lnTo>
                      <a:lnTo>
                        <a:pt x="576" y="42"/>
                      </a:lnTo>
                      <a:lnTo>
                        <a:pt x="564" y="36"/>
                      </a:lnTo>
                      <a:lnTo>
                        <a:pt x="558" y="30"/>
                      </a:lnTo>
                      <a:lnTo>
                        <a:pt x="552" y="36"/>
                      </a:lnTo>
                      <a:lnTo>
                        <a:pt x="540" y="42"/>
                      </a:lnTo>
                      <a:lnTo>
                        <a:pt x="534" y="42"/>
                      </a:lnTo>
                      <a:lnTo>
                        <a:pt x="510" y="30"/>
                      </a:lnTo>
                      <a:lnTo>
                        <a:pt x="504" y="24"/>
                      </a:lnTo>
                      <a:lnTo>
                        <a:pt x="504" y="18"/>
                      </a:lnTo>
                      <a:lnTo>
                        <a:pt x="498" y="12"/>
                      </a:lnTo>
                      <a:lnTo>
                        <a:pt x="486" y="6"/>
                      </a:lnTo>
                      <a:lnTo>
                        <a:pt x="468" y="6"/>
                      </a:lnTo>
                      <a:lnTo>
                        <a:pt x="456" y="12"/>
                      </a:lnTo>
                      <a:lnTo>
                        <a:pt x="438" y="12"/>
                      </a:lnTo>
                      <a:lnTo>
                        <a:pt x="432" y="18"/>
                      </a:lnTo>
                      <a:lnTo>
                        <a:pt x="420" y="18"/>
                      </a:lnTo>
                      <a:lnTo>
                        <a:pt x="414" y="12"/>
                      </a:lnTo>
                      <a:lnTo>
                        <a:pt x="390" y="12"/>
                      </a:lnTo>
                      <a:lnTo>
                        <a:pt x="378" y="18"/>
                      </a:lnTo>
                      <a:lnTo>
                        <a:pt x="372" y="24"/>
                      </a:lnTo>
                      <a:lnTo>
                        <a:pt x="366" y="36"/>
                      </a:lnTo>
                      <a:lnTo>
                        <a:pt x="360" y="42"/>
                      </a:lnTo>
                      <a:lnTo>
                        <a:pt x="336" y="42"/>
                      </a:lnTo>
                      <a:lnTo>
                        <a:pt x="324" y="54"/>
                      </a:lnTo>
                      <a:lnTo>
                        <a:pt x="312" y="60"/>
                      </a:lnTo>
                      <a:lnTo>
                        <a:pt x="306" y="60"/>
                      </a:lnTo>
                      <a:lnTo>
                        <a:pt x="300" y="54"/>
                      </a:lnTo>
                      <a:lnTo>
                        <a:pt x="288" y="54"/>
                      </a:lnTo>
                      <a:lnTo>
                        <a:pt x="276" y="48"/>
                      </a:lnTo>
                      <a:lnTo>
                        <a:pt x="264" y="48"/>
                      </a:lnTo>
                      <a:lnTo>
                        <a:pt x="258" y="42"/>
                      </a:lnTo>
                      <a:lnTo>
                        <a:pt x="204" y="42"/>
                      </a:lnTo>
                      <a:lnTo>
                        <a:pt x="198" y="36"/>
                      </a:lnTo>
                      <a:lnTo>
                        <a:pt x="186" y="30"/>
                      </a:lnTo>
                      <a:lnTo>
                        <a:pt x="174" y="18"/>
                      </a:lnTo>
                      <a:lnTo>
                        <a:pt x="126" y="18"/>
                      </a:lnTo>
                      <a:lnTo>
                        <a:pt x="120" y="12"/>
                      </a:lnTo>
                      <a:lnTo>
                        <a:pt x="96" y="0"/>
                      </a:lnTo>
                      <a:lnTo>
                        <a:pt x="78" y="0"/>
                      </a:lnTo>
                      <a:lnTo>
                        <a:pt x="66" y="12"/>
                      </a:lnTo>
                      <a:lnTo>
                        <a:pt x="54" y="12"/>
                      </a:lnTo>
                      <a:lnTo>
                        <a:pt x="42" y="6"/>
                      </a:lnTo>
                      <a:lnTo>
                        <a:pt x="36" y="6"/>
                      </a:lnTo>
                      <a:lnTo>
                        <a:pt x="36" y="0"/>
                      </a:lnTo>
                      <a:lnTo>
                        <a:pt x="30" y="0"/>
                      </a:lnTo>
                      <a:lnTo>
                        <a:pt x="12" y="18"/>
                      </a:lnTo>
                      <a:close/>
                    </a:path>
                  </a:pathLst>
                </a:custGeom>
                <a:solidFill>
                  <a:srgbClr val="645746">
                    <a:lumMod val="40000"/>
                    <a:lumOff val="60000"/>
                  </a:srgbClr>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89" name="Djibouti" descr="© INSCALE GmbH, 15.06.2010"/>
                <p:cNvSpPr>
                  <a:spLocks/>
                </p:cNvSpPr>
                <p:nvPr/>
              </p:nvSpPr>
              <p:spPr bwMode="auto">
                <a:xfrm>
                  <a:off x="3408" y="2049"/>
                  <a:ext cx="30" cy="35"/>
                </a:xfrm>
                <a:custGeom>
                  <a:avLst/>
                  <a:gdLst>
                    <a:gd name="T0" fmla="*/ 2147483647 w 114"/>
                    <a:gd name="T1" fmla="*/ 2147483647 h 138"/>
                    <a:gd name="T2" fmla="*/ 2147483647 w 114"/>
                    <a:gd name="T3" fmla="*/ 2147483647 h 138"/>
                    <a:gd name="T4" fmla="*/ 2147483647 w 114"/>
                    <a:gd name="T5" fmla="*/ 2147483647 h 138"/>
                    <a:gd name="T6" fmla="*/ 0 w 114"/>
                    <a:gd name="T7" fmla="*/ 2147483647 h 138"/>
                    <a:gd name="T8" fmla="*/ 0 w 114"/>
                    <a:gd name="T9" fmla="*/ 2147483647 h 138"/>
                    <a:gd name="T10" fmla="*/ 2147483647 w 114"/>
                    <a:gd name="T11" fmla="*/ 2147483647 h 138"/>
                    <a:gd name="T12" fmla="*/ 2147483647 w 114"/>
                    <a:gd name="T13" fmla="*/ 2147483647 h 138"/>
                    <a:gd name="T14" fmla="*/ 2147483647 w 114"/>
                    <a:gd name="T15" fmla="*/ 2147483647 h 138"/>
                    <a:gd name="T16" fmla="*/ 2147483647 w 114"/>
                    <a:gd name="T17" fmla="*/ 2147483647 h 138"/>
                    <a:gd name="T18" fmla="*/ 2147483647 w 114"/>
                    <a:gd name="T19" fmla="*/ 2147483647 h 138"/>
                    <a:gd name="T20" fmla="*/ 2147483647 w 114"/>
                    <a:gd name="T21" fmla="*/ 2147483647 h 138"/>
                    <a:gd name="T22" fmla="*/ 2147483647 w 114"/>
                    <a:gd name="T23" fmla="*/ 2147483647 h 138"/>
                    <a:gd name="T24" fmla="*/ 2147483647 w 114"/>
                    <a:gd name="T25" fmla="*/ 2147483647 h 138"/>
                    <a:gd name="T26" fmla="*/ 2147483647 w 114"/>
                    <a:gd name="T27" fmla="*/ 2147483647 h 138"/>
                    <a:gd name="T28" fmla="*/ 2147483647 w 114"/>
                    <a:gd name="T29" fmla="*/ 2147483647 h 138"/>
                    <a:gd name="T30" fmla="*/ 2147483647 w 114"/>
                    <a:gd name="T31" fmla="*/ 2147483647 h 138"/>
                    <a:gd name="T32" fmla="*/ 2147483647 w 114"/>
                    <a:gd name="T33" fmla="*/ 2147483647 h 138"/>
                    <a:gd name="T34" fmla="*/ 2147483647 w 114"/>
                    <a:gd name="T35" fmla="*/ 2147483647 h 138"/>
                    <a:gd name="T36" fmla="*/ 2147483647 w 114"/>
                    <a:gd name="T37" fmla="*/ 2147483647 h 138"/>
                    <a:gd name="T38" fmla="*/ 2147483647 w 114"/>
                    <a:gd name="T39" fmla="*/ 2147483647 h 138"/>
                    <a:gd name="T40" fmla="*/ 2147483647 w 114"/>
                    <a:gd name="T41" fmla="*/ 2147483647 h 138"/>
                    <a:gd name="T42" fmla="*/ 2147483647 w 114"/>
                    <a:gd name="T43" fmla="*/ 2147483647 h 138"/>
                    <a:gd name="T44" fmla="*/ 2147483647 w 114"/>
                    <a:gd name="T45" fmla="*/ 2147483647 h 138"/>
                    <a:gd name="T46" fmla="*/ 2147483647 w 114"/>
                    <a:gd name="T47" fmla="*/ 2147483647 h 138"/>
                    <a:gd name="T48" fmla="*/ 2147483647 w 114"/>
                    <a:gd name="T49" fmla="*/ 2147483647 h 138"/>
                    <a:gd name="T50" fmla="*/ 2147483647 w 114"/>
                    <a:gd name="T51" fmla="*/ 2147483647 h 138"/>
                    <a:gd name="T52" fmla="*/ 2147483647 w 114"/>
                    <a:gd name="T53" fmla="*/ 2147483647 h 138"/>
                    <a:gd name="T54" fmla="*/ 2147483647 w 114"/>
                    <a:gd name="T55" fmla="*/ 0 h 138"/>
                    <a:gd name="T56" fmla="*/ 2147483647 w 114"/>
                    <a:gd name="T57" fmla="*/ 2147483647 h 138"/>
                    <a:gd name="T58" fmla="*/ 2147483647 w 114"/>
                    <a:gd name="T59" fmla="*/ 2147483647 h 13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14"/>
                    <a:gd name="T91" fmla="*/ 0 h 138"/>
                    <a:gd name="T92" fmla="*/ 114 w 114"/>
                    <a:gd name="T93" fmla="*/ 138 h 13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14" h="138">
                      <a:moveTo>
                        <a:pt x="72" y="24"/>
                      </a:moveTo>
                      <a:lnTo>
                        <a:pt x="48" y="12"/>
                      </a:lnTo>
                      <a:lnTo>
                        <a:pt x="18" y="66"/>
                      </a:lnTo>
                      <a:lnTo>
                        <a:pt x="0" y="84"/>
                      </a:lnTo>
                      <a:lnTo>
                        <a:pt x="0" y="96"/>
                      </a:lnTo>
                      <a:lnTo>
                        <a:pt x="6" y="114"/>
                      </a:lnTo>
                      <a:lnTo>
                        <a:pt x="6" y="126"/>
                      </a:lnTo>
                      <a:lnTo>
                        <a:pt x="18" y="138"/>
                      </a:lnTo>
                      <a:lnTo>
                        <a:pt x="42" y="138"/>
                      </a:lnTo>
                      <a:lnTo>
                        <a:pt x="48" y="132"/>
                      </a:lnTo>
                      <a:lnTo>
                        <a:pt x="54" y="132"/>
                      </a:lnTo>
                      <a:lnTo>
                        <a:pt x="60" y="126"/>
                      </a:lnTo>
                      <a:lnTo>
                        <a:pt x="72" y="126"/>
                      </a:lnTo>
                      <a:lnTo>
                        <a:pt x="84" y="132"/>
                      </a:lnTo>
                      <a:lnTo>
                        <a:pt x="90" y="138"/>
                      </a:lnTo>
                      <a:lnTo>
                        <a:pt x="90" y="132"/>
                      </a:lnTo>
                      <a:lnTo>
                        <a:pt x="114" y="108"/>
                      </a:lnTo>
                      <a:lnTo>
                        <a:pt x="114" y="102"/>
                      </a:lnTo>
                      <a:lnTo>
                        <a:pt x="102" y="90"/>
                      </a:lnTo>
                      <a:lnTo>
                        <a:pt x="66" y="90"/>
                      </a:lnTo>
                      <a:lnTo>
                        <a:pt x="78" y="84"/>
                      </a:lnTo>
                      <a:lnTo>
                        <a:pt x="84" y="72"/>
                      </a:lnTo>
                      <a:lnTo>
                        <a:pt x="96" y="66"/>
                      </a:lnTo>
                      <a:lnTo>
                        <a:pt x="102" y="54"/>
                      </a:lnTo>
                      <a:lnTo>
                        <a:pt x="114" y="42"/>
                      </a:lnTo>
                      <a:lnTo>
                        <a:pt x="114" y="24"/>
                      </a:lnTo>
                      <a:lnTo>
                        <a:pt x="108" y="12"/>
                      </a:lnTo>
                      <a:lnTo>
                        <a:pt x="96" y="0"/>
                      </a:lnTo>
                      <a:lnTo>
                        <a:pt x="84" y="6"/>
                      </a:lnTo>
                      <a:lnTo>
                        <a:pt x="72" y="24"/>
                      </a:lnTo>
                      <a:close/>
                    </a:path>
                  </a:pathLst>
                </a:custGeom>
                <a:solidFill>
                  <a:srgbClr val="FFFFFF">
                    <a:lumMod val="95000"/>
                  </a:srgbClr>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90" name="Côte d'Ivoire" descr="© INSCALE GmbH, 15.06.2010"/>
                <p:cNvSpPr>
                  <a:spLocks/>
                </p:cNvSpPr>
                <p:nvPr/>
              </p:nvSpPr>
              <p:spPr bwMode="auto">
                <a:xfrm>
                  <a:off x="2495" y="2089"/>
                  <a:ext cx="112" cy="132"/>
                </a:xfrm>
                <a:custGeom>
                  <a:avLst/>
                  <a:gdLst>
                    <a:gd name="T0" fmla="*/ 2147483647 w 438"/>
                    <a:gd name="T1" fmla="*/ 2147483647 h 516"/>
                    <a:gd name="T2" fmla="*/ 2147483647 w 438"/>
                    <a:gd name="T3" fmla="*/ 2147483647 h 516"/>
                    <a:gd name="T4" fmla="*/ 2147483647 w 438"/>
                    <a:gd name="T5" fmla="*/ 2147483647 h 516"/>
                    <a:gd name="T6" fmla="*/ 2147483647 w 438"/>
                    <a:gd name="T7" fmla="*/ 2147483647 h 516"/>
                    <a:gd name="T8" fmla="*/ 2147483647 w 438"/>
                    <a:gd name="T9" fmla="*/ 2147483647 h 516"/>
                    <a:gd name="T10" fmla="*/ 2147483647 w 438"/>
                    <a:gd name="T11" fmla="*/ 2147483647 h 516"/>
                    <a:gd name="T12" fmla="*/ 2147483647 w 438"/>
                    <a:gd name="T13" fmla="*/ 2147483647 h 516"/>
                    <a:gd name="T14" fmla="*/ 2147483647 w 438"/>
                    <a:gd name="T15" fmla="*/ 2147483647 h 516"/>
                    <a:gd name="T16" fmla="*/ 2147483647 w 438"/>
                    <a:gd name="T17" fmla="*/ 2147483647 h 516"/>
                    <a:gd name="T18" fmla="*/ 2147483647 w 438"/>
                    <a:gd name="T19" fmla="*/ 2147483647 h 516"/>
                    <a:gd name="T20" fmla="*/ 2147483647 w 438"/>
                    <a:gd name="T21" fmla="*/ 2147483647 h 516"/>
                    <a:gd name="T22" fmla="*/ 2147483647 w 438"/>
                    <a:gd name="T23" fmla="*/ 2147483647 h 516"/>
                    <a:gd name="T24" fmla="*/ 2147483647 w 438"/>
                    <a:gd name="T25" fmla="*/ 2147483647 h 516"/>
                    <a:gd name="T26" fmla="*/ 2147483647 w 438"/>
                    <a:gd name="T27" fmla="*/ 2147483647 h 516"/>
                    <a:gd name="T28" fmla="*/ 2147483647 w 438"/>
                    <a:gd name="T29" fmla="*/ 2147483647 h 516"/>
                    <a:gd name="T30" fmla="*/ 2147483647 w 438"/>
                    <a:gd name="T31" fmla="*/ 2147483647 h 516"/>
                    <a:gd name="T32" fmla="*/ 2147483647 w 438"/>
                    <a:gd name="T33" fmla="*/ 0 h 516"/>
                    <a:gd name="T34" fmla="*/ 2147483647 w 438"/>
                    <a:gd name="T35" fmla="*/ 2147483647 h 516"/>
                    <a:gd name="T36" fmla="*/ 2147483647 w 438"/>
                    <a:gd name="T37" fmla="*/ 2147483647 h 516"/>
                    <a:gd name="T38" fmla="*/ 2147483647 w 438"/>
                    <a:gd name="T39" fmla="*/ 2147483647 h 516"/>
                    <a:gd name="T40" fmla="*/ 2147483647 w 438"/>
                    <a:gd name="T41" fmla="*/ 2147483647 h 516"/>
                    <a:gd name="T42" fmla="*/ 2147483647 w 438"/>
                    <a:gd name="T43" fmla="*/ 2147483647 h 516"/>
                    <a:gd name="T44" fmla="*/ 2147483647 w 438"/>
                    <a:gd name="T45" fmla="*/ 2147483647 h 516"/>
                    <a:gd name="T46" fmla="*/ 2147483647 w 438"/>
                    <a:gd name="T47" fmla="*/ 2147483647 h 516"/>
                    <a:gd name="T48" fmla="*/ 2147483647 w 438"/>
                    <a:gd name="T49" fmla="*/ 2147483647 h 516"/>
                    <a:gd name="T50" fmla="*/ 2147483647 w 438"/>
                    <a:gd name="T51" fmla="*/ 2147483647 h 516"/>
                    <a:gd name="T52" fmla="*/ 2147483647 w 438"/>
                    <a:gd name="T53" fmla="*/ 2147483647 h 516"/>
                    <a:gd name="T54" fmla="*/ 2147483647 w 438"/>
                    <a:gd name="T55" fmla="*/ 2147483647 h 516"/>
                    <a:gd name="T56" fmla="*/ 2147483647 w 438"/>
                    <a:gd name="T57" fmla="*/ 2147483647 h 516"/>
                    <a:gd name="T58" fmla="*/ 2147483647 w 438"/>
                    <a:gd name="T59" fmla="*/ 2147483647 h 516"/>
                    <a:gd name="T60" fmla="*/ 2147483647 w 438"/>
                    <a:gd name="T61" fmla="*/ 2147483647 h 516"/>
                    <a:gd name="T62" fmla="*/ 2147483647 w 438"/>
                    <a:gd name="T63" fmla="*/ 2147483647 h 516"/>
                    <a:gd name="T64" fmla="*/ 2147483647 w 438"/>
                    <a:gd name="T65" fmla="*/ 2147483647 h 516"/>
                    <a:gd name="T66" fmla="*/ 2147483647 w 438"/>
                    <a:gd name="T67" fmla="*/ 2147483647 h 516"/>
                    <a:gd name="T68" fmla="*/ 2147483647 w 438"/>
                    <a:gd name="T69" fmla="*/ 2147483647 h 516"/>
                    <a:gd name="T70" fmla="*/ 2147483647 w 438"/>
                    <a:gd name="T71" fmla="*/ 2147483647 h 516"/>
                    <a:gd name="T72" fmla="*/ 2147483647 w 438"/>
                    <a:gd name="T73" fmla="*/ 2147483647 h 516"/>
                    <a:gd name="T74" fmla="*/ 2147483647 w 438"/>
                    <a:gd name="T75" fmla="*/ 2147483647 h 516"/>
                    <a:gd name="T76" fmla="*/ 2147483647 w 438"/>
                    <a:gd name="T77" fmla="*/ 2147483647 h 516"/>
                    <a:gd name="T78" fmla="*/ 2147483647 w 438"/>
                    <a:gd name="T79" fmla="*/ 2147483647 h 516"/>
                    <a:gd name="T80" fmla="*/ 2147483647 w 438"/>
                    <a:gd name="T81" fmla="*/ 2147483647 h 516"/>
                    <a:gd name="T82" fmla="*/ 2147483647 w 438"/>
                    <a:gd name="T83" fmla="*/ 2147483647 h 516"/>
                    <a:gd name="T84" fmla="*/ 2147483647 w 438"/>
                    <a:gd name="T85" fmla="*/ 2147483647 h 516"/>
                    <a:gd name="T86" fmla="*/ 2147483647 w 438"/>
                    <a:gd name="T87" fmla="*/ 2147483647 h 516"/>
                    <a:gd name="T88" fmla="*/ 2147483647 w 438"/>
                    <a:gd name="T89" fmla="*/ 2147483647 h 51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38"/>
                    <a:gd name="T136" fmla="*/ 0 h 516"/>
                    <a:gd name="T137" fmla="*/ 438 w 438"/>
                    <a:gd name="T138" fmla="*/ 516 h 51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38" h="516">
                      <a:moveTo>
                        <a:pt x="402" y="408"/>
                      </a:moveTo>
                      <a:lnTo>
                        <a:pt x="402" y="402"/>
                      </a:lnTo>
                      <a:lnTo>
                        <a:pt x="396" y="396"/>
                      </a:lnTo>
                      <a:lnTo>
                        <a:pt x="390" y="384"/>
                      </a:lnTo>
                      <a:lnTo>
                        <a:pt x="390" y="372"/>
                      </a:lnTo>
                      <a:lnTo>
                        <a:pt x="384" y="354"/>
                      </a:lnTo>
                      <a:lnTo>
                        <a:pt x="378" y="342"/>
                      </a:lnTo>
                      <a:lnTo>
                        <a:pt x="378" y="318"/>
                      </a:lnTo>
                      <a:lnTo>
                        <a:pt x="384" y="312"/>
                      </a:lnTo>
                      <a:lnTo>
                        <a:pt x="390" y="300"/>
                      </a:lnTo>
                      <a:lnTo>
                        <a:pt x="408" y="282"/>
                      </a:lnTo>
                      <a:lnTo>
                        <a:pt x="408" y="270"/>
                      </a:lnTo>
                      <a:lnTo>
                        <a:pt x="414" y="258"/>
                      </a:lnTo>
                      <a:lnTo>
                        <a:pt x="414" y="240"/>
                      </a:lnTo>
                      <a:lnTo>
                        <a:pt x="420" y="228"/>
                      </a:lnTo>
                      <a:lnTo>
                        <a:pt x="426" y="222"/>
                      </a:lnTo>
                      <a:lnTo>
                        <a:pt x="438" y="198"/>
                      </a:lnTo>
                      <a:lnTo>
                        <a:pt x="438" y="186"/>
                      </a:lnTo>
                      <a:lnTo>
                        <a:pt x="432" y="174"/>
                      </a:lnTo>
                      <a:lnTo>
                        <a:pt x="432" y="162"/>
                      </a:lnTo>
                      <a:lnTo>
                        <a:pt x="426" y="150"/>
                      </a:lnTo>
                      <a:lnTo>
                        <a:pt x="426" y="138"/>
                      </a:lnTo>
                      <a:lnTo>
                        <a:pt x="420" y="132"/>
                      </a:lnTo>
                      <a:lnTo>
                        <a:pt x="420" y="126"/>
                      </a:lnTo>
                      <a:lnTo>
                        <a:pt x="432" y="126"/>
                      </a:lnTo>
                      <a:lnTo>
                        <a:pt x="426" y="96"/>
                      </a:lnTo>
                      <a:lnTo>
                        <a:pt x="408" y="102"/>
                      </a:lnTo>
                      <a:lnTo>
                        <a:pt x="408" y="90"/>
                      </a:lnTo>
                      <a:lnTo>
                        <a:pt x="390" y="72"/>
                      </a:lnTo>
                      <a:lnTo>
                        <a:pt x="372" y="66"/>
                      </a:lnTo>
                      <a:lnTo>
                        <a:pt x="342" y="66"/>
                      </a:lnTo>
                      <a:lnTo>
                        <a:pt x="318" y="78"/>
                      </a:lnTo>
                      <a:lnTo>
                        <a:pt x="318" y="84"/>
                      </a:lnTo>
                      <a:lnTo>
                        <a:pt x="312" y="90"/>
                      </a:lnTo>
                      <a:lnTo>
                        <a:pt x="300" y="90"/>
                      </a:lnTo>
                      <a:lnTo>
                        <a:pt x="294" y="84"/>
                      </a:lnTo>
                      <a:lnTo>
                        <a:pt x="282" y="84"/>
                      </a:lnTo>
                      <a:lnTo>
                        <a:pt x="276" y="78"/>
                      </a:lnTo>
                      <a:lnTo>
                        <a:pt x="264" y="72"/>
                      </a:lnTo>
                      <a:lnTo>
                        <a:pt x="258" y="60"/>
                      </a:lnTo>
                      <a:lnTo>
                        <a:pt x="258" y="48"/>
                      </a:lnTo>
                      <a:lnTo>
                        <a:pt x="252" y="42"/>
                      </a:lnTo>
                      <a:lnTo>
                        <a:pt x="252" y="36"/>
                      </a:lnTo>
                      <a:lnTo>
                        <a:pt x="228" y="42"/>
                      </a:lnTo>
                      <a:lnTo>
                        <a:pt x="228" y="18"/>
                      </a:lnTo>
                      <a:lnTo>
                        <a:pt x="216" y="18"/>
                      </a:lnTo>
                      <a:lnTo>
                        <a:pt x="210" y="24"/>
                      </a:lnTo>
                      <a:lnTo>
                        <a:pt x="204" y="36"/>
                      </a:lnTo>
                      <a:lnTo>
                        <a:pt x="198" y="42"/>
                      </a:lnTo>
                      <a:lnTo>
                        <a:pt x="174" y="36"/>
                      </a:lnTo>
                      <a:lnTo>
                        <a:pt x="174" y="0"/>
                      </a:lnTo>
                      <a:lnTo>
                        <a:pt x="162" y="24"/>
                      </a:lnTo>
                      <a:lnTo>
                        <a:pt x="150" y="6"/>
                      </a:lnTo>
                      <a:lnTo>
                        <a:pt x="144" y="30"/>
                      </a:lnTo>
                      <a:lnTo>
                        <a:pt x="126" y="30"/>
                      </a:lnTo>
                      <a:lnTo>
                        <a:pt x="120" y="48"/>
                      </a:lnTo>
                      <a:lnTo>
                        <a:pt x="102" y="30"/>
                      </a:lnTo>
                      <a:lnTo>
                        <a:pt x="84" y="24"/>
                      </a:lnTo>
                      <a:lnTo>
                        <a:pt x="72" y="24"/>
                      </a:lnTo>
                      <a:lnTo>
                        <a:pt x="66" y="30"/>
                      </a:lnTo>
                      <a:lnTo>
                        <a:pt x="66" y="48"/>
                      </a:lnTo>
                      <a:lnTo>
                        <a:pt x="54" y="42"/>
                      </a:lnTo>
                      <a:lnTo>
                        <a:pt x="36" y="66"/>
                      </a:lnTo>
                      <a:lnTo>
                        <a:pt x="42" y="102"/>
                      </a:lnTo>
                      <a:lnTo>
                        <a:pt x="60" y="108"/>
                      </a:lnTo>
                      <a:lnTo>
                        <a:pt x="48" y="126"/>
                      </a:lnTo>
                      <a:lnTo>
                        <a:pt x="66" y="132"/>
                      </a:lnTo>
                      <a:lnTo>
                        <a:pt x="60" y="138"/>
                      </a:lnTo>
                      <a:lnTo>
                        <a:pt x="54" y="150"/>
                      </a:lnTo>
                      <a:lnTo>
                        <a:pt x="54" y="162"/>
                      </a:lnTo>
                      <a:lnTo>
                        <a:pt x="60" y="162"/>
                      </a:lnTo>
                      <a:lnTo>
                        <a:pt x="72" y="168"/>
                      </a:lnTo>
                      <a:lnTo>
                        <a:pt x="78" y="168"/>
                      </a:lnTo>
                      <a:lnTo>
                        <a:pt x="78" y="180"/>
                      </a:lnTo>
                      <a:lnTo>
                        <a:pt x="72" y="186"/>
                      </a:lnTo>
                      <a:lnTo>
                        <a:pt x="72" y="192"/>
                      </a:lnTo>
                      <a:lnTo>
                        <a:pt x="66" y="186"/>
                      </a:lnTo>
                      <a:lnTo>
                        <a:pt x="54" y="186"/>
                      </a:lnTo>
                      <a:lnTo>
                        <a:pt x="48" y="180"/>
                      </a:lnTo>
                      <a:lnTo>
                        <a:pt x="30" y="180"/>
                      </a:lnTo>
                      <a:lnTo>
                        <a:pt x="30" y="192"/>
                      </a:lnTo>
                      <a:lnTo>
                        <a:pt x="36" y="204"/>
                      </a:lnTo>
                      <a:lnTo>
                        <a:pt x="48" y="210"/>
                      </a:lnTo>
                      <a:lnTo>
                        <a:pt x="54" y="222"/>
                      </a:lnTo>
                      <a:lnTo>
                        <a:pt x="36" y="222"/>
                      </a:lnTo>
                      <a:lnTo>
                        <a:pt x="36" y="228"/>
                      </a:lnTo>
                      <a:lnTo>
                        <a:pt x="42" y="234"/>
                      </a:lnTo>
                      <a:lnTo>
                        <a:pt x="42" y="252"/>
                      </a:lnTo>
                      <a:lnTo>
                        <a:pt x="36" y="258"/>
                      </a:lnTo>
                      <a:lnTo>
                        <a:pt x="30" y="258"/>
                      </a:lnTo>
                      <a:lnTo>
                        <a:pt x="18" y="252"/>
                      </a:lnTo>
                      <a:lnTo>
                        <a:pt x="12" y="246"/>
                      </a:lnTo>
                      <a:lnTo>
                        <a:pt x="6" y="246"/>
                      </a:lnTo>
                      <a:lnTo>
                        <a:pt x="24" y="282"/>
                      </a:lnTo>
                      <a:lnTo>
                        <a:pt x="24" y="306"/>
                      </a:lnTo>
                      <a:lnTo>
                        <a:pt x="18" y="324"/>
                      </a:lnTo>
                      <a:lnTo>
                        <a:pt x="6" y="330"/>
                      </a:lnTo>
                      <a:lnTo>
                        <a:pt x="0" y="342"/>
                      </a:lnTo>
                      <a:lnTo>
                        <a:pt x="6" y="348"/>
                      </a:lnTo>
                      <a:lnTo>
                        <a:pt x="24" y="348"/>
                      </a:lnTo>
                      <a:lnTo>
                        <a:pt x="24" y="360"/>
                      </a:lnTo>
                      <a:lnTo>
                        <a:pt x="60" y="354"/>
                      </a:lnTo>
                      <a:lnTo>
                        <a:pt x="60" y="384"/>
                      </a:lnTo>
                      <a:lnTo>
                        <a:pt x="90" y="414"/>
                      </a:lnTo>
                      <a:lnTo>
                        <a:pt x="90" y="438"/>
                      </a:lnTo>
                      <a:lnTo>
                        <a:pt x="84" y="450"/>
                      </a:lnTo>
                      <a:lnTo>
                        <a:pt x="84" y="462"/>
                      </a:lnTo>
                      <a:lnTo>
                        <a:pt x="78" y="468"/>
                      </a:lnTo>
                      <a:lnTo>
                        <a:pt x="78" y="516"/>
                      </a:lnTo>
                      <a:lnTo>
                        <a:pt x="90" y="516"/>
                      </a:lnTo>
                      <a:lnTo>
                        <a:pt x="96" y="510"/>
                      </a:lnTo>
                      <a:lnTo>
                        <a:pt x="102" y="498"/>
                      </a:lnTo>
                      <a:lnTo>
                        <a:pt x="114" y="498"/>
                      </a:lnTo>
                      <a:lnTo>
                        <a:pt x="126" y="486"/>
                      </a:lnTo>
                      <a:lnTo>
                        <a:pt x="138" y="480"/>
                      </a:lnTo>
                      <a:lnTo>
                        <a:pt x="198" y="456"/>
                      </a:lnTo>
                      <a:lnTo>
                        <a:pt x="228" y="450"/>
                      </a:lnTo>
                      <a:lnTo>
                        <a:pt x="264" y="450"/>
                      </a:lnTo>
                      <a:lnTo>
                        <a:pt x="270" y="444"/>
                      </a:lnTo>
                      <a:lnTo>
                        <a:pt x="282" y="444"/>
                      </a:lnTo>
                      <a:lnTo>
                        <a:pt x="294" y="438"/>
                      </a:lnTo>
                      <a:lnTo>
                        <a:pt x="330" y="438"/>
                      </a:lnTo>
                      <a:lnTo>
                        <a:pt x="336" y="444"/>
                      </a:lnTo>
                      <a:lnTo>
                        <a:pt x="342" y="444"/>
                      </a:lnTo>
                      <a:lnTo>
                        <a:pt x="348" y="450"/>
                      </a:lnTo>
                      <a:lnTo>
                        <a:pt x="366" y="450"/>
                      </a:lnTo>
                      <a:lnTo>
                        <a:pt x="378" y="438"/>
                      </a:lnTo>
                      <a:lnTo>
                        <a:pt x="384" y="438"/>
                      </a:lnTo>
                      <a:lnTo>
                        <a:pt x="384" y="444"/>
                      </a:lnTo>
                      <a:lnTo>
                        <a:pt x="396" y="456"/>
                      </a:lnTo>
                      <a:lnTo>
                        <a:pt x="408" y="462"/>
                      </a:lnTo>
                      <a:lnTo>
                        <a:pt x="420" y="462"/>
                      </a:lnTo>
                      <a:lnTo>
                        <a:pt x="426" y="468"/>
                      </a:lnTo>
                      <a:lnTo>
                        <a:pt x="426" y="414"/>
                      </a:lnTo>
                      <a:lnTo>
                        <a:pt x="402" y="408"/>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91" name="Congo" descr="© INSCALE GmbH, 15.06.2010"/>
                <p:cNvSpPr>
                  <a:spLocks/>
                </p:cNvSpPr>
                <p:nvPr/>
              </p:nvSpPr>
              <p:spPr bwMode="auto">
                <a:xfrm>
                  <a:off x="2876" y="2199"/>
                  <a:ext cx="345" cy="388"/>
                </a:xfrm>
                <a:custGeom>
                  <a:avLst/>
                  <a:gdLst>
                    <a:gd name="T0" fmla="*/ 2147483647 w 1350"/>
                    <a:gd name="T1" fmla="*/ 2147483647 h 1518"/>
                    <a:gd name="T2" fmla="*/ 2147483647 w 1350"/>
                    <a:gd name="T3" fmla="*/ 2147483647 h 1518"/>
                    <a:gd name="T4" fmla="*/ 2147483647 w 1350"/>
                    <a:gd name="T5" fmla="*/ 2147483647 h 1518"/>
                    <a:gd name="T6" fmla="*/ 2147483647 w 1350"/>
                    <a:gd name="T7" fmla="*/ 2147483647 h 1518"/>
                    <a:gd name="T8" fmla="*/ 2147483647 w 1350"/>
                    <a:gd name="T9" fmla="*/ 2147483647 h 1518"/>
                    <a:gd name="T10" fmla="*/ 2147483647 w 1350"/>
                    <a:gd name="T11" fmla="*/ 2147483647 h 1518"/>
                    <a:gd name="T12" fmla="*/ 2147483647 w 1350"/>
                    <a:gd name="T13" fmla="*/ 2147483647 h 1518"/>
                    <a:gd name="T14" fmla="*/ 2147483647 w 1350"/>
                    <a:gd name="T15" fmla="*/ 2147483647 h 1518"/>
                    <a:gd name="T16" fmla="*/ 2147483647 w 1350"/>
                    <a:gd name="T17" fmla="*/ 2147483647 h 1518"/>
                    <a:gd name="T18" fmla="*/ 2147483647 w 1350"/>
                    <a:gd name="T19" fmla="*/ 2147483647 h 1518"/>
                    <a:gd name="T20" fmla="*/ 2147483647 w 1350"/>
                    <a:gd name="T21" fmla="*/ 2147483647 h 1518"/>
                    <a:gd name="T22" fmla="*/ 2147483647 w 1350"/>
                    <a:gd name="T23" fmla="*/ 2147483647 h 1518"/>
                    <a:gd name="T24" fmla="*/ 2147483647 w 1350"/>
                    <a:gd name="T25" fmla="*/ 2147483647 h 1518"/>
                    <a:gd name="T26" fmla="*/ 2147483647 w 1350"/>
                    <a:gd name="T27" fmla="*/ 2147483647 h 1518"/>
                    <a:gd name="T28" fmla="*/ 2147483647 w 1350"/>
                    <a:gd name="T29" fmla="*/ 2147483647 h 1518"/>
                    <a:gd name="T30" fmla="*/ 2147483647 w 1350"/>
                    <a:gd name="T31" fmla="*/ 2147483647 h 1518"/>
                    <a:gd name="T32" fmla="*/ 2147483647 w 1350"/>
                    <a:gd name="T33" fmla="*/ 2147483647 h 1518"/>
                    <a:gd name="T34" fmla="*/ 2147483647 w 1350"/>
                    <a:gd name="T35" fmla="*/ 2147483647 h 1518"/>
                    <a:gd name="T36" fmla="*/ 2147483647 w 1350"/>
                    <a:gd name="T37" fmla="*/ 2147483647 h 1518"/>
                    <a:gd name="T38" fmla="*/ 2147483647 w 1350"/>
                    <a:gd name="T39" fmla="*/ 2147483647 h 1518"/>
                    <a:gd name="T40" fmla="*/ 2147483647 w 1350"/>
                    <a:gd name="T41" fmla="*/ 2147483647 h 1518"/>
                    <a:gd name="T42" fmla="*/ 2147483647 w 1350"/>
                    <a:gd name="T43" fmla="*/ 2147483647 h 1518"/>
                    <a:gd name="T44" fmla="*/ 2147483647 w 1350"/>
                    <a:gd name="T45" fmla="*/ 2147483647 h 1518"/>
                    <a:gd name="T46" fmla="*/ 2147483647 w 1350"/>
                    <a:gd name="T47" fmla="*/ 2147483647 h 1518"/>
                    <a:gd name="T48" fmla="*/ 2147483647 w 1350"/>
                    <a:gd name="T49" fmla="*/ 2147483647 h 1518"/>
                    <a:gd name="T50" fmla="*/ 2147483647 w 1350"/>
                    <a:gd name="T51" fmla="*/ 2147483647 h 1518"/>
                    <a:gd name="T52" fmla="*/ 2147483647 w 1350"/>
                    <a:gd name="T53" fmla="*/ 2147483647 h 1518"/>
                    <a:gd name="T54" fmla="*/ 2147483647 w 1350"/>
                    <a:gd name="T55" fmla="*/ 2147483647 h 1518"/>
                    <a:gd name="T56" fmla="*/ 2147483647 w 1350"/>
                    <a:gd name="T57" fmla="*/ 2147483647 h 1518"/>
                    <a:gd name="T58" fmla="*/ 2147483647 w 1350"/>
                    <a:gd name="T59" fmla="*/ 2147483647 h 1518"/>
                    <a:gd name="T60" fmla="*/ 2147483647 w 1350"/>
                    <a:gd name="T61" fmla="*/ 2147483647 h 1518"/>
                    <a:gd name="T62" fmla="*/ 2147483647 w 1350"/>
                    <a:gd name="T63" fmla="*/ 2147483647 h 1518"/>
                    <a:gd name="T64" fmla="*/ 2147483647 w 1350"/>
                    <a:gd name="T65" fmla="*/ 2147483647 h 1518"/>
                    <a:gd name="T66" fmla="*/ 2147483647 w 1350"/>
                    <a:gd name="T67" fmla="*/ 2147483647 h 1518"/>
                    <a:gd name="T68" fmla="*/ 2147483647 w 1350"/>
                    <a:gd name="T69" fmla="*/ 2147483647 h 1518"/>
                    <a:gd name="T70" fmla="*/ 2147483647 w 1350"/>
                    <a:gd name="T71" fmla="*/ 2147483647 h 1518"/>
                    <a:gd name="T72" fmla="*/ 2147483647 w 1350"/>
                    <a:gd name="T73" fmla="*/ 2147483647 h 1518"/>
                    <a:gd name="T74" fmla="*/ 2147483647 w 1350"/>
                    <a:gd name="T75" fmla="*/ 2147483647 h 1518"/>
                    <a:gd name="T76" fmla="*/ 2147483647 w 1350"/>
                    <a:gd name="T77" fmla="*/ 2147483647 h 1518"/>
                    <a:gd name="T78" fmla="*/ 2147483647 w 1350"/>
                    <a:gd name="T79" fmla="*/ 2147483647 h 1518"/>
                    <a:gd name="T80" fmla="*/ 2147483647 w 1350"/>
                    <a:gd name="T81" fmla="*/ 2147483647 h 1518"/>
                    <a:gd name="T82" fmla="*/ 2147483647 w 1350"/>
                    <a:gd name="T83" fmla="*/ 2147483647 h 1518"/>
                    <a:gd name="T84" fmla="*/ 2147483647 w 1350"/>
                    <a:gd name="T85" fmla="*/ 2147483647 h 1518"/>
                    <a:gd name="T86" fmla="*/ 2147483647 w 1350"/>
                    <a:gd name="T87" fmla="*/ 2147483647 h 1518"/>
                    <a:gd name="T88" fmla="*/ 2147483647 w 1350"/>
                    <a:gd name="T89" fmla="*/ 2147483647 h 1518"/>
                    <a:gd name="T90" fmla="*/ 2147483647 w 1350"/>
                    <a:gd name="T91" fmla="*/ 2147483647 h 1518"/>
                    <a:gd name="T92" fmla="*/ 2147483647 w 1350"/>
                    <a:gd name="T93" fmla="*/ 2147483647 h 1518"/>
                    <a:gd name="T94" fmla="*/ 2147483647 w 1350"/>
                    <a:gd name="T95" fmla="*/ 2147483647 h 1518"/>
                    <a:gd name="T96" fmla="*/ 2147483647 w 1350"/>
                    <a:gd name="T97" fmla="*/ 2147483647 h 1518"/>
                    <a:gd name="T98" fmla="*/ 2147483647 w 1350"/>
                    <a:gd name="T99" fmla="*/ 2147483647 h 1518"/>
                    <a:gd name="T100" fmla="*/ 2147483647 w 1350"/>
                    <a:gd name="T101" fmla="*/ 2147483647 h 1518"/>
                    <a:gd name="T102" fmla="*/ 2147483647 w 1350"/>
                    <a:gd name="T103" fmla="*/ 2147483647 h 1518"/>
                    <a:gd name="T104" fmla="*/ 2147483647 w 1350"/>
                    <a:gd name="T105" fmla="*/ 2147483647 h 1518"/>
                    <a:gd name="T106" fmla="*/ 2147483647 w 1350"/>
                    <a:gd name="T107" fmla="*/ 2147483647 h 1518"/>
                    <a:gd name="T108" fmla="*/ 2147483647 w 1350"/>
                    <a:gd name="T109" fmla="*/ 2147483647 h 1518"/>
                    <a:gd name="T110" fmla="*/ 2147483647 w 1350"/>
                    <a:gd name="T111" fmla="*/ 2147483647 h 1518"/>
                    <a:gd name="T112" fmla="*/ 2147483647 w 1350"/>
                    <a:gd name="T113" fmla="*/ 2147483647 h 1518"/>
                    <a:gd name="T114" fmla="*/ 2147483647 w 1350"/>
                    <a:gd name="T115" fmla="*/ 2147483647 h 1518"/>
                    <a:gd name="T116" fmla="*/ 2147483647 w 1350"/>
                    <a:gd name="T117" fmla="*/ 2147483647 h 1518"/>
                    <a:gd name="T118" fmla="*/ 2147483647 w 1350"/>
                    <a:gd name="T119" fmla="*/ 2147483647 h 1518"/>
                    <a:gd name="T120" fmla="*/ 2147483647 w 1350"/>
                    <a:gd name="T121" fmla="*/ 2147483647 h 1518"/>
                    <a:gd name="T122" fmla="*/ 2147483647 w 1350"/>
                    <a:gd name="T123" fmla="*/ 2147483647 h 1518"/>
                    <a:gd name="T124" fmla="*/ 2147483647 w 1350"/>
                    <a:gd name="T125" fmla="*/ 2147483647 h 151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350"/>
                    <a:gd name="T190" fmla="*/ 0 h 1518"/>
                    <a:gd name="T191" fmla="*/ 1350 w 1350"/>
                    <a:gd name="T192" fmla="*/ 1518 h 151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350" h="1518">
                      <a:moveTo>
                        <a:pt x="1242" y="468"/>
                      </a:moveTo>
                      <a:lnTo>
                        <a:pt x="1242" y="438"/>
                      </a:lnTo>
                      <a:lnTo>
                        <a:pt x="1260" y="366"/>
                      </a:lnTo>
                      <a:lnTo>
                        <a:pt x="1278" y="354"/>
                      </a:lnTo>
                      <a:lnTo>
                        <a:pt x="1278" y="342"/>
                      </a:lnTo>
                      <a:lnTo>
                        <a:pt x="1302" y="330"/>
                      </a:lnTo>
                      <a:lnTo>
                        <a:pt x="1308" y="318"/>
                      </a:lnTo>
                      <a:lnTo>
                        <a:pt x="1320" y="312"/>
                      </a:lnTo>
                      <a:lnTo>
                        <a:pt x="1332" y="288"/>
                      </a:lnTo>
                      <a:lnTo>
                        <a:pt x="1344" y="276"/>
                      </a:lnTo>
                      <a:lnTo>
                        <a:pt x="1350" y="264"/>
                      </a:lnTo>
                      <a:lnTo>
                        <a:pt x="1350" y="252"/>
                      </a:lnTo>
                      <a:lnTo>
                        <a:pt x="1344" y="246"/>
                      </a:lnTo>
                      <a:lnTo>
                        <a:pt x="1332" y="240"/>
                      </a:lnTo>
                      <a:lnTo>
                        <a:pt x="1320" y="240"/>
                      </a:lnTo>
                      <a:lnTo>
                        <a:pt x="1314" y="234"/>
                      </a:lnTo>
                      <a:lnTo>
                        <a:pt x="1314" y="222"/>
                      </a:lnTo>
                      <a:lnTo>
                        <a:pt x="1320" y="210"/>
                      </a:lnTo>
                      <a:lnTo>
                        <a:pt x="1326" y="204"/>
                      </a:lnTo>
                      <a:lnTo>
                        <a:pt x="1326" y="198"/>
                      </a:lnTo>
                      <a:lnTo>
                        <a:pt x="1320" y="192"/>
                      </a:lnTo>
                      <a:lnTo>
                        <a:pt x="1308" y="186"/>
                      </a:lnTo>
                      <a:lnTo>
                        <a:pt x="1326" y="168"/>
                      </a:lnTo>
                      <a:lnTo>
                        <a:pt x="1320" y="144"/>
                      </a:lnTo>
                      <a:lnTo>
                        <a:pt x="1302" y="144"/>
                      </a:lnTo>
                      <a:lnTo>
                        <a:pt x="1296" y="120"/>
                      </a:lnTo>
                      <a:lnTo>
                        <a:pt x="1290" y="120"/>
                      </a:lnTo>
                      <a:lnTo>
                        <a:pt x="1284" y="114"/>
                      </a:lnTo>
                      <a:lnTo>
                        <a:pt x="1272" y="108"/>
                      </a:lnTo>
                      <a:lnTo>
                        <a:pt x="1260" y="96"/>
                      </a:lnTo>
                      <a:lnTo>
                        <a:pt x="1254" y="84"/>
                      </a:lnTo>
                      <a:lnTo>
                        <a:pt x="1248" y="66"/>
                      </a:lnTo>
                      <a:lnTo>
                        <a:pt x="1236" y="60"/>
                      </a:lnTo>
                      <a:lnTo>
                        <a:pt x="1230" y="54"/>
                      </a:lnTo>
                      <a:lnTo>
                        <a:pt x="1218" y="66"/>
                      </a:lnTo>
                      <a:lnTo>
                        <a:pt x="1218" y="72"/>
                      </a:lnTo>
                      <a:lnTo>
                        <a:pt x="1206" y="84"/>
                      </a:lnTo>
                      <a:lnTo>
                        <a:pt x="1200" y="84"/>
                      </a:lnTo>
                      <a:lnTo>
                        <a:pt x="1188" y="78"/>
                      </a:lnTo>
                      <a:lnTo>
                        <a:pt x="1188" y="72"/>
                      </a:lnTo>
                      <a:lnTo>
                        <a:pt x="1176" y="66"/>
                      </a:lnTo>
                      <a:lnTo>
                        <a:pt x="1164" y="66"/>
                      </a:lnTo>
                      <a:lnTo>
                        <a:pt x="1158" y="72"/>
                      </a:lnTo>
                      <a:lnTo>
                        <a:pt x="1152" y="84"/>
                      </a:lnTo>
                      <a:lnTo>
                        <a:pt x="1146" y="90"/>
                      </a:lnTo>
                      <a:lnTo>
                        <a:pt x="1098" y="66"/>
                      </a:lnTo>
                      <a:lnTo>
                        <a:pt x="1098" y="42"/>
                      </a:lnTo>
                      <a:lnTo>
                        <a:pt x="1068" y="18"/>
                      </a:lnTo>
                      <a:lnTo>
                        <a:pt x="1062" y="6"/>
                      </a:lnTo>
                      <a:lnTo>
                        <a:pt x="1044" y="24"/>
                      </a:lnTo>
                      <a:lnTo>
                        <a:pt x="1026" y="30"/>
                      </a:lnTo>
                      <a:lnTo>
                        <a:pt x="1002" y="30"/>
                      </a:lnTo>
                      <a:lnTo>
                        <a:pt x="990" y="18"/>
                      </a:lnTo>
                      <a:lnTo>
                        <a:pt x="990" y="12"/>
                      </a:lnTo>
                      <a:lnTo>
                        <a:pt x="954" y="18"/>
                      </a:lnTo>
                      <a:lnTo>
                        <a:pt x="942" y="6"/>
                      </a:lnTo>
                      <a:lnTo>
                        <a:pt x="942" y="0"/>
                      </a:lnTo>
                      <a:lnTo>
                        <a:pt x="936" y="0"/>
                      </a:lnTo>
                      <a:lnTo>
                        <a:pt x="918" y="18"/>
                      </a:lnTo>
                      <a:lnTo>
                        <a:pt x="918" y="30"/>
                      </a:lnTo>
                      <a:lnTo>
                        <a:pt x="906" y="30"/>
                      </a:lnTo>
                      <a:lnTo>
                        <a:pt x="900" y="36"/>
                      </a:lnTo>
                      <a:lnTo>
                        <a:pt x="876" y="36"/>
                      </a:lnTo>
                      <a:lnTo>
                        <a:pt x="864" y="24"/>
                      </a:lnTo>
                      <a:lnTo>
                        <a:pt x="840" y="42"/>
                      </a:lnTo>
                      <a:lnTo>
                        <a:pt x="822" y="42"/>
                      </a:lnTo>
                      <a:lnTo>
                        <a:pt x="810" y="54"/>
                      </a:lnTo>
                      <a:lnTo>
                        <a:pt x="798" y="60"/>
                      </a:lnTo>
                      <a:lnTo>
                        <a:pt x="792" y="66"/>
                      </a:lnTo>
                      <a:lnTo>
                        <a:pt x="786" y="66"/>
                      </a:lnTo>
                      <a:lnTo>
                        <a:pt x="762" y="42"/>
                      </a:lnTo>
                      <a:lnTo>
                        <a:pt x="756" y="54"/>
                      </a:lnTo>
                      <a:lnTo>
                        <a:pt x="738" y="72"/>
                      </a:lnTo>
                      <a:lnTo>
                        <a:pt x="738" y="84"/>
                      </a:lnTo>
                      <a:lnTo>
                        <a:pt x="732" y="90"/>
                      </a:lnTo>
                      <a:lnTo>
                        <a:pt x="726" y="102"/>
                      </a:lnTo>
                      <a:lnTo>
                        <a:pt x="720" y="108"/>
                      </a:lnTo>
                      <a:lnTo>
                        <a:pt x="708" y="102"/>
                      </a:lnTo>
                      <a:lnTo>
                        <a:pt x="702" y="96"/>
                      </a:lnTo>
                      <a:lnTo>
                        <a:pt x="690" y="90"/>
                      </a:lnTo>
                      <a:lnTo>
                        <a:pt x="642" y="90"/>
                      </a:lnTo>
                      <a:lnTo>
                        <a:pt x="630" y="84"/>
                      </a:lnTo>
                      <a:lnTo>
                        <a:pt x="624" y="78"/>
                      </a:lnTo>
                      <a:lnTo>
                        <a:pt x="582" y="78"/>
                      </a:lnTo>
                      <a:lnTo>
                        <a:pt x="582" y="48"/>
                      </a:lnTo>
                      <a:lnTo>
                        <a:pt x="576" y="42"/>
                      </a:lnTo>
                      <a:lnTo>
                        <a:pt x="558" y="42"/>
                      </a:lnTo>
                      <a:lnTo>
                        <a:pt x="558" y="30"/>
                      </a:lnTo>
                      <a:lnTo>
                        <a:pt x="546" y="24"/>
                      </a:lnTo>
                      <a:lnTo>
                        <a:pt x="534" y="24"/>
                      </a:lnTo>
                      <a:lnTo>
                        <a:pt x="516" y="18"/>
                      </a:lnTo>
                      <a:lnTo>
                        <a:pt x="504" y="18"/>
                      </a:lnTo>
                      <a:lnTo>
                        <a:pt x="492" y="24"/>
                      </a:lnTo>
                      <a:lnTo>
                        <a:pt x="486" y="30"/>
                      </a:lnTo>
                      <a:lnTo>
                        <a:pt x="486" y="36"/>
                      </a:lnTo>
                      <a:lnTo>
                        <a:pt x="480" y="48"/>
                      </a:lnTo>
                      <a:lnTo>
                        <a:pt x="480" y="54"/>
                      </a:lnTo>
                      <a:lnTo>
                        <a:pt x="474" y="66"/>
                      </a:lnTo>
                      <a:lnTo>
                        <a:pt x="462" y="78"/>
                      </a:lnTo>
                      <a:lnTo>
                        <a:pt x="456" y="78"/>
                      </a:lnTo>
                      <a:lnTo>
                        <a:pt x="444" y="90"/>
                      </a:lnTo>
                      <a:lnTo>
                        <a:pt x="444" y="102"/>
                      </a:lnTo>
                      <a:lnTo>
                        <a:pt x="450" y="102"/>
                      </a:lnTo>
                      <a:lnTo>
                        <a:pt x="450" y="120"/>
                      </a:lnTo>
                      <a:lnTo>
                        <a:pt x="438" y="138"/>
                      </a:lnTo>
                      <a:lnTo>
                        <a:pt x="450" y="150"/>
                      </a:lnTo>
                      <a:lnTo>
                        <a:pt x="450" y="186"/>
                      </a:lnTo>
                      <a:lnTo>
                        <a:pt x="444" y="198"/>
                      </a:lnTo>
                      <a:lnTo>
                        <a:pt x="438" y="216"/>
                      </a:lnTo>
                      <a:lnTo>
                        <a:pt x="426" y="228"/>
                      </a:lnTo>
                      <a:lnTo>
                        <a:pt x="414" y="252"/>
                      </a:lnTo>
                      <a:lnTo>
                        <a:pt x="408" y="258"/>
                      </a:lnTo>
                      <a:lnTo>
                        <a:pt x="408" y="288"/>
                      </a:lnTo>
                      <a:lnTo>
                        <a:pt x="414" y="300"/>
                      </a:lnTo>
                      <a:lnTo>
                        <a:pt x="414" y="324"/>
                      </a:lnTo>
                      <a:lnTo>
                        <a:pt x="396" y="360"/>
                      </a:lnTo>
                      <a:lnTo>
                        <a:pt x="396" y="372"/>
                      </a:lnTo>
                      <a:lnTo>
                        <a:pt x="402" y="378"/>
                      </a:lnTo>
                      <a:lnTo>
                        <a:pt x="408" y="390"/>
                      </a:lnTo>
                      <a:lnTo>
                        <a:pt x="408" y="414"/>
                      </a:lnTo>
                      <a:lnTo>
                        <a:pt x="402" y="426"/>
                      </a:lnTo>
                      <a:lnTo>
                        <a:pt x="390" y="432"/>
                      </a:lnTo>
                      <a:lnTo>
                        <a:pt x="390" y="486"/>
                      </a:lnTo>
                      <a:lnTo>
                        <a:pt x="384" y="492"/>
                      </a:lnTo>
                      <a:lnTo>
                        <a:pt x="372" y="498"/>
                      </a:lnTo>
                      <a:lnTo>
                        <a:pt x="366" y="510"/>
                      </a:lnTo>
                      <a:lnTo>
                        <a:pt x="318" y="534"/>
                      </a:lnTo>
                      <a:lnTo>
                        <a:pt x="312" y="540"/>
                      </a:lnTo>
                      <a:lnTo>
                        <a:pt x="306" y="552"/>
                      </a:lnTo>
                      <a:lnTo>
                        <a:pt x="306" y="588"/>
                      </a:lnTo>
                      <a:lnTo>
                        <a:pt x="282" y="612"/>
                      </a:lnTo>
                      <a:lnTo>
                        <a:pt x="276" y="612"/>
                      </a:lnTo>
                      <a:lnTo>
                        <a:pt x="282" y="714"/>
                      </a:lnTo>
                      <a:lnTo>
                        <a:pt x="252" y="756"/>
                      </a:lnTo>
                      <a:lnTo>
                        <a:pt x="246" y="762"/>
                      </a:lnTo>
                      <a:lnTo>
                        <a:pt x="228" y="762"/>
                      </a:lnTo>
                      <a:lnTo>
                        <a:pt x="216" y="774"/>
                      </a:lnTo>
                      <a:lnTo>
                        <a:pt x="210" y="786"/>
                      </a:lnTo>
                      <a:lnTo>
                        <a:pt x="192" y="804"/>
                      </a:lnTo>
                      <a:lnTo>
                        <a:pt x="186" y="816"/>
                      </a:lnTo>
                      <a:lnTo>
                        <a:pt x="180" y="822"/>
                      </a:lnTo>
                      <a:lnTo>
                        <a:pt x="168" y="828"/>
                      </a:lnTo>
                      <a:lnTo>
                        <a:pt x="150" y="828"/>
                      </a:lnTo>
                      <a:lnTo>
                        <a:pt x="144" y="822"/>
                      </a:lnTo>
                      <a:lnTo>
                        <a:pt x="150" y="810"/>
                      </a:lnTo>
                      <a:lnTo>
                        <a:pt x="150" y="780"/>
                      </a:lnTo>
                      <a:lnTo>
                        <a:pt x="144" y="780"/>
                      </a:lnTo>
                      <a:lnTo>
                        <a:pt x="126" y="798"/>
                      </a:lnTo>
                      <a:lnTo>
                        <a:pt x="102" y="792"/>
                      </a:lnTo>
                      <a:lnTo>
                        <a:pt x="102" y="810"/>
                      </a:lnTo>
                      <a:lnTo>
                        <a:pt x="96" y="822"/>
                      </a:lnTo>
                      <a:lnTo>
                        <a:pt x="90" y="828"/>
                      </a:lnTo>
                      <a:lnTo>
                        <a:pt x="78" y="828"/>
                      </a:lnTo>
                      <a:lnTo>
                        <a:pt x="72" y="822"/>
                      </a:lnTo>
                      <a:lnTo>
                        <a:pt x="72" y="816"/>
                      </a:lnTo>
                      <a:lnTo>
                        <a:pt x="66" y="810"/>
                      </a:lnTo>
                      <a:lnTo>
                        <a:pt x="66" y="804"/>
                      </a:lnTo>
                      <a:lnTo>
                        <a:pt x="54" y="804"/>
                      </a:lnTo>
                      <a:lnTo>
                        <a:pt x="48" y="816"/>
                      </a:lnTo>
                      <a:lnTo>
                        <a:pt x="12" y="846"/>
                      </a:lnTo>
                      <a:lnTo>
                        <a:pt x="18" y="858"/>
                      </a:lnTo>
                      <a:lnTo>
                        <a:pt x="18" y="864"/>
                      </a:lnTo>
                      <a:lnTo>
                        <a:pt x="24" y="876"/>
                      </a:lnTo>
                      <a:lnTo>
                        <a:pt x="24" y="882"/>
                      </a:lnTo>
                      <a:lnTo>
                        <a:pt x="18" y="888"/>
                      </a:lnTo>
                      <a:lnTo>
                        <a:pt x="6" y="894"/>
                      </a:lnTo>
                      <a:lnTo>
                        <a:pt x="0" y="900"/>
                      </a:lnTo>
                      <a:lnTo>
                        <a:pt x="6" y="906"/>
                      </a:lnTo>
                      <a:lnTo>
                        <a:pt x="6" y="912"/>
                      </a:lnTo>
                      <a:lnTo>
                        <a:pt x="18" y="918"/>
                      </a:lnTo>
                      <a:lnTo>
                        <a:pt x="18" y="924"/>
                      </a:lnTo>
                      <a:lnTo>
                        <a:pt x="54" y="906"/>
                      </a:lnTo>
                      <a:lnTo>
                        <a:pt x="78" y="912"/>
                      </a:lnTo>
                      <a:lnTo>
                        <a:pt x="84" y="906"/>
                      </a:lnTo>
                      <a:lnTo>
                        <a:pt x="96" y="912"/>
                      </a:lnTo>
                      <a:lnTo>
                        <a:pt x="120" y="906"/>
                      </a:lnTo>
                      <a:lnTo>
                        <a:pt x="132" y="912"/>
                      </a:lnTo>
                      <a:lnTo>
                        <a:pt x="162" y="912"/>
                      </a:lnTo>
                      <a:lnTo>
                        <a:pt x="174" y="906"/>
                      </a:lnTo>
                      <a:lnTo>
                        <a:pt x="186" y="906"/>
                      </a:lnTo>
                      <a:lnTo>
                        <a:pt x="198" y="912"/>
                      </a:lnTo>
                      <a:lnTo>
                        <a:pt x="228" y="912"/>
                      </a:lnTo>
                      <a:lnTo>
                        <a:pt x="246" y="906"/>
                      </a:lnTo>
                      <a:lnTo>
                        <a:pt x="270" y="906"/>
                      </a:lnTo>
                      <a:lnTo>
                        <a:pt x="276" y="900"/>
                      </a:lnTo>
                      <a:lnTo>
                        <a:pt x="294" y="900"/>
                      </a:lnTo>
                      <a:lnTo>
                        <a:pt x="300" y="906"/>
                      </a:lnTo>
                      <a:lnTo>
                        <a:pt x="306" y="918"/>
                      </a:lnTo>
                      <a:lnTo>
                        <a:pt x="318" y="930"/>
                      </a:lnTo>
                      <a:lnTo>
                        <a:pt x="318" y="972"/>
                      </a:lnTo>
                      <a:lnTo>
                        <a:pt x="336" y="990"/>
                      </a:lnTo>
                      <a:lnTo>
                        <a:pt x="336" y="1014"/>
                      </a:lnTo>
                      <a:lnTo>
                        <a:pt x="330" y="1020"/>
                      </a:lnTo>
                      <a:lnTo>
                        <a:pt x="330" y="1026"/>
                      </a:lnTo>
                      <a:lnTo>
                        <a:pt x="336" y="1032"/>
                      </a:lnTo>
                      <a:lnTo>
                        <a:pt x="342" y="1032"/>
                      </a:lnTo>
                      <a:lnTo>
                        <a:pt x="354" y="1044"/>
                      </a:lnTo>
                      <a:lnTo>
                        <a:pt x="354" y="1056"/>
                      </a:lnTo>
                      <a:lnTo>
                        <a:pt x="360" y="1062"/>
                      </a:lnTo>
                      <a:lnTo>
                        <a:pt x="372" y="1086"/>
                      </a:lnTo>
                      <a:lnTo>
                        <a:pt x="402" y="1086"/>
                      </a:lnTo>
                      <a:lnTo>
                        <a:pt x="414" y="1092"/>
                      </a:lnTo>
                      <a:lnTo>
                        <a:pt x="420" y="1080"/>
                      </a:lnTo>
                      <a:lnTo>
                        <a:pt x="444" y="1080"/>
                      </a:lnTo>
                      <a:lnTo>
                        <a:pt x="456" y="1074"/>
                      </a:lnTo>
                      <a:lnTo>
                        <a:pt x="462" y="1080"/>
                      </a:lnTo>
                      <a:lnTo>
                        <a:pt x="504" y="1074"/>
                      </a:lnTo>
                      <a:lnTo>
                        <a:pt x="504" y="1056"/>
                      </a:lnTo>
                      <a:lnTo>
                        <a:pt x="510" y="1050"/>
                      </a:lnTo>
                      <a:lnTo>
                        <a:pt x="510" y="1044"/>
                      </a:lnTo>
                      <a:lnTo>
                        <a:pt x="522" y="1044"/>
                      </a:lnTo>
                      <a:lnTo>
                        <a:pt x="522" y="1032"/>
                      </a:lnTo>
                      <a:lnTo>
                        <a:pt x="516" y="1020"/>
                      </a:lnTo>
                      <a:lnTo>
                        <a:pt x="510" y="1014"/>
                      </a:lnTo>
                      <a:lnTo>
                        <a:pt x="510" y="1008"/>
                      </a:lnTo>
                      <a:lnTo>
                        <a:pt x="516" y="1002"/>
                      </a:lnTo>
                      <a:lnTo>
                        <a:pt x="564" y="1002"/>
                      </a:lnTo>
                      <a:lnTo>
                        <a:pt x="564" y="996"/>
                      </a:lnTo>
                      <a:lnTo>
                        <a:pt x="576" y="996"/>
                      </a:lnTo>
                      <a:lnTo>
                        <a:pt x="588" y="1002"/>
                      </a:lnTo>
                      <a:lnTo>
                        <a:pt x="588" y="1026"/>
                      </a:lnTo>
                      <a:lnTo>
                        <a:pt x="678" y="1026"/>
                      </a:lnTo>
                      <a:lnTo>
                        <a:pt x="678" y="1050"/>
                      </a:lnTo>
                      <a:lnTo>
                        <a:pt x="666" y="1068"/>
                      </a:lnTo>
                      <a:lnTo>
                        <a:pt x="672" y="1086"/>
                      </a:lnTo>
                      <a:lnTo>
                        <a:pt x="684" y="1098"/>
                      </a:lnTo>
                      <a:lnTo>
                        <a:pt x="690" y="1110"/>
                      </a:lnTo>
                      <a:lnTo>
                        <a:pt x="690" y="1122"/>
                      </a:lnTo>
                      <a:lnTo>
                        <a:pt x="684" y="1134"/>
                      </a:lnTo>
                      <a:lnTo>
                        <a:pt x="678" y="1140"/>
                      </a:lnTo>
                      <a:lnTo>
                        <a:pt x="684" y="1164"/>
                      </a:lnTo>
                      <a:lnTo>
                        <a:pt x="684" y="1176"/>
                      </a:lnTo>
                      <a:lnTo>
                        <a:pt x="678" y="1182"/>
                      </a:lnTo>
                      <a:lnTo>
                        <a:pt x="678" y="1194"/>
                      </a:lnTo>
                      <a:lnTo>
                        <a:pt x="684" y="1212"/>
                      </a:lnTo>
                      <a:lnTo>
                        <a:pt x="696" y="1230"/>
                      </a:lnTo>
                      <a:lnTo>
                        <a:pt x="708" y="1254"/>
                      </a:lnTo>
                      <a:lnTo>
                        <a:pt x="714" y="1260"/>
                      </a:lnTo>
                      <a:lnTo>
                        <a:pt x="714" y="1278"/>
                      </a:lnTo>
                      <a:lnTo>
                        <a:pt x="708" y="1290"/>
                      </a:lnTo>
                      <a:lnTo>
                        <a:pt x="708" y="1302"/>
                      </a:lnTo>
                      <a:lnTo>
                        <a:pt x="702" y="1308"/>
                      </a:lnTo>
                      <a:lnTo>
                        <a:pt x="702" y="1332"/>
                      </a:lnTo>
                      <a:lnTo>
                        <a:pt x="708" y="1338"/>
                      </a:lnTo>
                      <a:lnTo>
                        <a:pt x="714" y="1338"/>
                      </a:lnTo>
                      <a:lnTo>
                        <a:pt x="720" y="1344"/>
                      </a:lnTo>
                      <a:lnTo>
                        <a:pt x="726" y="1326"/>
                      </a:lnTo>
                      <a:lnTo>
                        <a:pt x="756" y="1332"/>
                      </a:lnTo>
                      <a:lnTo>
                        <a:pt x="780" y="1326"/>
                      </a:lnTo>
                      <a:lnTo>
                        <a:pt x="780" y="1314"/>
                      </a:lnTo>
                      <a:lnTo>
                        <a:pt x="792" y="1314"/>
                      </a:lnTo>
                      <a:lnTo>
                        <a:pt x="804" y="1326"/>
                      </a:lnTo>
                      <a:lnTo>
                        <a:pt x="828" y="1326"/>
                      </a:lnTo>
                      <a:lnTo>
                        <a:pt x="834" y="1308"/>
                      </a:lnTo>
                      <a:lnTo>
                        <a:pt x="840" y="1320"/>
                      </a:lnTo>
                      <a:lnTo>
                        <a:pt x="858" y="1320"/>
                      </a:lnTo>
                      <a:lnTo>
                        <a:pt x="858" y="1350"/>
                      </a:lnTo>
                      <a:lnTo>
                        <a:pt x="864" y="1356"/>
                      </a:lnTo>
                      <a:lnTo>
                        <a:pt x="882" y="1356"/>
                      </a:lnTo>
                      <a:lnTo>
                        <a:pt x="882" y="1350"/>
                      </a:lnTo>
                      <a:lnTo>
                        <a:pt x="876" y="1344"/>
                      </a:lnTo>
                      <a:lnTo>
                        <a:pt x="918" y="1338"/>
                      </a:lnTo>
                      <a:lnTo>
                        <a:pt x="918" y="1356"/>
                      </a:lnTo>
                      <a:lnTo>
                        <a:pt x="924" y="1368"/>
                      </a:lnTo>
                      <a:lnTo>
                        <a:pt x="930" y="1374"/>
                      </a:lnTo>
                      <a:lnTo>
                        <a:pt x="948" y="1386"/>
                      </a:lnTo>
                      <a:lnTo>
                        <a:pt x="984" y="1392"/>
                      </a:lnTo>
                      <a:lnTo>
                        <a:pt x="1014" y="1398"/>
                      </a:lnTo>
                      <a:lnTo>
                        <a:pt x="1032" y="1398"/>
                      </a:lnTo>
                      <a:lnTo>
                        <a:pt x="1032" y="1392"/>
                      </a:lnTo>
                      <a:lnTo>
                        <a:pt x="1038" y="1386"/>
                      </a:lnTo>
                      <a:lnTo>
                        <a:pt x="1038" y="1368"/>
                      </a:lnTo>
                      <a:lnTo>
                        <a:pt x="1044" y="1362"/>
                      </a:lnTo>
                      <a:lnTo>
                        <a:pt x="1050" y="1362"/>
                      </a:lnTo>
                      <a:lnTo>
                        <a:pt x="1062" y="1374"/>
                      </a:lnTo>
                      <a:lnTo>
                        <a:pt x="1062" y="1386"/>
                      </a:lnTo>
                      <a:lnTo>
                        <a:pt x="1068" y="1392"/>
                      </a:lnTo>
                      <a:lnTo>
                        <a:pt x="1080" y="1392"/>
                      </a:lnTo>
                      <a:lnTo>
                        <a:pt x="1080" y="1404"/>
                      </a:lnTo>
                      <a:lnTo>
                        <a:pt x="1074" y="1404"/>
                      </a:lnTo>
                      <a:lnTo>
                        <a:pt x="1074" y="1416"/>
                      </a:lnTo>
                      <a:lnTo>
                        <a:pt x="1104" y="1416"/>
                      </a:lnTo>
                      <a:lnTo>
                        <a:pt x="1110" y="1422"/>
                      </a:lnTo>
                      <a:lnTo>
                        <a:pt x="1110" y="1434"/>
                      </a:lnTo>
                      <a:lnTo>
                        <a:pt x="1122" y="1434"/>
                      </a:lnTo>
                      <a:lnTo>
                        <a:pt x="1128" y="1428"/>
                      </a:lnTo>
                      <a:lnTo>
                        <a:pt x="1134" y="1428"/>
                      </a:lnTo>
                      <a:lnTo>
                        <a:pt x="1140" y="1434"/>
                      </a:lnTo>
                      <a:lnTo>
                        <a:pt x="1146" y="1446"/>
                      </a:lnTo>
                      <a:lnTo>
                        <a:pt x="1146" y="1452"/>
                      </a:lnTo>
                      <a:lnTo>
                        <a:pt x="1152" y="1464"/>
                      </a:lnTo>
                      <a:lnTo>
                        <a:pt x="1164" y="1464"/>
                      </a:lnTo>
                      <a:lnTo>
                        <a:pt x="1176" y="1476"/>
                      </a:lnTo>
                      <a:lnTo>
                        <a:pt x="1176" y="1488"/>
                      </a:lnTo>
                      <a:lnTo>
                        <a:pt x="1182" y="1500"/>
                      </a:lnTo>
                      <a:lnTo>
                        <a:pt x="1182" y="1512"/>
                      </a:lnTo>
                      <a:lnTo>
                        <a:pt x="1200" y="1512"/>
                      </a:lnTo>
                      <a:lnTo>
                        <a:pt x="1218" y="1500"/>
                      </a:lnTo>
                      <a:lnTo>
                        <a:pt x="1224" y="1512"/>
                      </a:lnTo>
                      <a:lnTo>
                        <a:pt x="1224" y="1518"/>
                      </a:lnTo>
                      <a:lnTo>
                        <a:pt x="1230" y="1518"/>
                      </a:lnTo>
                      <a:lnTo>
                        <a:pt x="1236" y="1500"/>
                      </a:lnTo>
                      <a:lnTo>
                        <a:pt x="1242" y="1464"/>
                      </a:lnTo>
                      <a:lnTo>
                        <a:pt x="1242" y="1416"/>
                      </a:lnTo>
                      <a:lnTo>
                        <a:pt x="1218" y="1416"/>
                      </a:lnTo>
                      <a:lnTo>
                        <a:pt x="1218" y="1434"/>
                      </a:lnTo>
                      <a:lnTo>
                        <a:pt x="1212" y="1440"/>
                      </a:lnTo>
                      <a:lnTo>
                        <a:pt x="1206" y="1440"/>
                      </a:lnTo>
                      <a:lnTo>
                        <a:pt x="1194" y="1434"/>
                      </a:lnTo>
                      <a:lnTo>
                        <a:pt x="1164" y="1404"/>
                      </a:lnTo>
                      <a:lnTo>
                        <a:pt x="1158" y="1404"/>
                      </a:lnTo>
                      <a:lnTo>
                        <a:pt x="1158" y="1398"/>
                      </a:lnTo>
                      <a:lnTo>
                        <a:pt x="1152" y="1398"/>
                      </a:lnTo>
                      <a:lnTo>
                        <a:pt x="1140" y="1386"/>
                      </a:lnTo>
                      <a:lnTo>
                        <a:pt x="1140" y="1362"/>
                      </a:lnTo>
                      <a:lnTo>
                        <a:pt x="1146" y="1350"/>
                      </a:lnTo>
                      <a:lnTo>
                        <a:pt x="1152" y="1332"/>
                      </a:lnTo>
                      <a:lnTo>
                        <a:pt x="1158" y="1320"/>
                      </a:lnTo>
                      <a:lnTo>
                        <a:pt x="1170" y="1308"/>
                      </a:lnTo>
                      <a:lnTo>
                        <a:pt x="1170" y="1254"/>
                      </a:lnTo>
                      <a:lnTo>
                        <a:pt x="1164" y="1236"/>
                      </a:lnTo>
                      <a:lnTo>
                        <a:pt x="1164" y="1212"/>
                      </a:lnTo>
                      <a:lnTo>
                        <a:pt x="1158" y="1206"/>
                      </a:lnTo>
                      <a:lnTo>
                        <a:pt x="1158" y="1200"/>
                      </a:lnTo>
                      <a:lnTo>
                        <a:pt x="1152" y="1194"/>
                      </a:lnTo>
                      <a:lnTo>
                        <a:pt x="1152" y="1188"/>
                      </a:lnTo>
                      <a:lnTo>
                        <a:pt x="1140" y="1176"/>
                      </a:lnTo>
                      <a:lnTo>
                        <a:pt x="1146" y="1176"/>
                      </a:lnTo>
                      <a:lnTo>
                        <a:pt x="1152" y="1170"/>
                      </a:lnTo>
                      <a:lnTo>
                        <a:pt x="1164" y="1164"/>
                      </a:lnTo>
                      <a:lnTo>
                        <a:pt x="1182" y="1146"/>
                      </a:lnTo>
                      <a:lnTo>
                        <a:pt x="1182" y="1116"/>
                      </a:lnTo>
                      <a:lnTo>
                        <a:pt x="1194" y="1116"/>
                      </a:lnTo>
                      <a:lnTo>
                        <a:pt x="1212" y="1110"/>
                      </a:lnTo>
                      <a:lnTo>
                        <a:pt x="1230" y="1110"/>
                      </a:lnTo>
                      <a:lnTo>
                        <a:pt x="1242" y="1104"/>
                      </a:lnTo>
                      <a:lnTo>
                        <a:pt x="1260" y="1104"/>
                      </a:lnTo>
                      <a:lnTo>
                        <a:pt x="1284" y="1092"/>
                      </a:lnTo>
                      <a:lnTo>
                        <a:pt x="1290" y="1092"/>
                      </a:lnTo>
                      <a:lnTo>
                        <a:pt x="1290" y="1086"/>
                      </a:lnTo>
                      <a:lnTo>
                        <a:pt x="1284" y="1074"/>
                      </a:lnTo>
                      <a:lnTo>
                        <a:pt x="1272" y="1062"/>
                      </a:lnTo>
                      <a:lnTo>
                        <a:pt x="1272" y="1014"/>
                      </a:lnTo>
                      <a:lnTo>
                        <a:pt x="1248" y="1014"/>
                      </a:lnTo>
                      <a:lnTo>
                        <a:pt x="1248" y="1008"/>
                      </a:lnTo>
                      <a:lnTo>
                        <a:pt x="1242" y="996"/>
                      </a:lnTo>
                      <a:lnTo>
                        <a:pt x="1242" y="978"/>
                      </a:lnTo>
                      <a:lnTo>
                        <a:pt x="1236" y="972"/>
                      </a:lnTo>
                      <a:lnTo>
                        <a:pt x="1224" y="966"/>
                      </a:lnTo>
                      <a:lnTo>
                        <a:pt x="1218" y="960"/>
                      </a:lnTo>
                      <a:lnTo>
                        <a:pt x="1206" y="936"/>
                      </a:lnTo>
                      <a:lnTo>
                        <a:pt x="1206" y="906"/>
                      </a:lnTo>
                      <a:lnTo>
                        <a:pt x="1212" y="900"/>
                      </a:lnTo>
                      <a:lnTo>
                        <a:pt x="1212" y="876"/>
                      </a:lnTo>
                      <a:lnTo>
                        <a:pt x="1200" y="864"/>
                      </a:lnTo>
                      <a:lnTo>
                        <a:pt x="1194" y="852"/>
                      </a:lnTo>
                      <a:lnTo>
                        <a:pt x="1194" y="804"/>
                      </a:lnTo>
                      <a:lnTo>
                        <a:pt x="1200" y="780"/>
                      </a:lnTo>
                      <a:lnTo>
                        <a:pt x="1200" y="750"/>
                      </a:lnTo>
                      <a:lnTo>
                        <a:pt x="1212" y="738"/>
                      </a:lnTo>
                      <a:lnTo>
                        <a:pt x="1218" y="744"/>
                      </a:lnTo>
                      <a:lnTo>
                        <a:pt x="1218" y="732"/>
                      </a:lnTo>
                      <a:lnTo>
                        <a:pt x="1224" y="726"/>
                      </a:lnTo>
                      <a:lnTo>
                        <a:pt x="1224" y="696"/>
                      </a:lnTo>
                      <a:lnTo>
                        <a:pt x="1218" y="690"/>
                      </a:lnTo>
                      <a:lnTo>
                        <a:pt x="1206" y="684"/>
                      </a:lnTo>
                      <a:lnTo>
                        <a:pt x="1200" y="678"/>
                      </a:lnTo>
                      <a:lnTo>
                        <a:pt x="1188" y="648"/>
                      </a:lnTo>
                      <a:lnTo>
                        <a:pt x="1182" y="642"/>
                      </a:lnTo>
                      <a:lnTo>
                        <a:pt x="1176" y="642"/>
                      </a:lnTo>
                      <a:lnTo>
                        <a:pt x="1176" y="636"/>
                      </a:lnTo>
                      <a:lnTo>
                        <a:pt x="1182" y="624"/>
                      </a:lnTo>
                      <a:lnTo>
                        <a:pt x="1194" y="618"/>
                      </a:lnTo>
                      <a:lnTo>
                        <a:pt x="1206" y="606"/>
                      </a:lnTo>
                      <a:lnTo>
                        <a:pt x="1206" y="594"/>
                      </a:lnTo>
                      <a:lnTo>
                        <a:pt x="1200" y="588"/>
                      </a:lnTo>
                      <a:lnTo>
                        <a:pt x="1194" y="576"/>
                      </a:lnTo>
                      <a:lnTo>
                        <a:pt x="1194" y="570"/>
                      </a:lnTo>
                      <a:lnTo>
                        <a:pt x="1200" y="564"/>
                      </a:lnTo>
                      <a:lnTo>
                        <a:pt x="1224" y="552"/>
                      </a:lnTo>
                      <a:lnTo>
                        <a:pt x="1230" y="546"/>
                      </a:lnTo>
                      <a:lnTo>
                        <a:pt x="1236" y="546"/>
                      </a:lnTo>
                      <a:lnTo>
                        <a:pt x="1242" y="468"/>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92" name="Congo (Brazzaville)" descr="© INSCALE GmbH, 15.06.2010"/>
                <p:cNvSpPr>
                  <a:spLocks/>
                </p:cNvSpPr>
                <p:nvPr/>
              </p:nvSpPr>
              <p:spPr bwMode="auto">
                <a:xfrm>
                  <a:off x="2854" y="2233"/>
                  <a:ext cx="137" cy="179"/>
                </a:xfrm>
                <a:custGeom>
                  <a:avLst/>
                  <a:gdLst>
                    <a:gd name="T0" fmla="*/ 2147483647 w 534"/>
                    <a:gd name="T1" fmla="*/ 2147483647 h 702"/>
                    <a:gd name="T2" fmla="*/ 2147483647 w 534"/>
                    <a:gd name="T3" fmla="*/ 2147483647 h 702"/>
                    <a:gd name="T4" fmla="*/ 2147483647 w 534"/>
                    <a:gd name="T5" fmla="*/ 2147483647 h 702"/>
                    <a:gd name="T6" fmla="*/ 2147483647 w 534"/>
                    <a:gd name="T7" fmla="*/ 2147483647 h 702"/>
                    <a:gd name="T8" fmla="*/ 2147483647 w 534"/>
                    <a:gd name="T9" fmla="*/ 2147483647 h 702"/>
                    <a:gd name="T10" fmla="*/ 2147483647 w 534"/>
                    <a:gd name="T11" fmla="*/ 2147483647 h 702"/>
                    <a:gd name="T12" fmla="*/ 2147483647 w 534"/>
                    <a:gd name="T13" fmla="*/ 2147483647 h 702"/>
                    <a:gd name="T14" fmla="*/ 2147483647 w 534"/>
                    <a:gd name="T15" fmla="*/ 2147483647 h 702"/>
                    <a:gd name="T16" fmla="*/ 2147483647 w 534"/>
                    <a:gd name="T17" fmla="*/ 2147483647 h 702"/>
                    <a:gd name="T18" fmla="*/ 2147483647 w 534"/>
                    <a:gd name="T19" fmla="*/ 2147483647 h 702"/>
                    <a:gd name="T20" fmla="*/ 2147483647 w 534"/>
                    <a:gd name="T21" fmla="*/ 2147483647 h 702"/>
                    <a:gd name="T22" fmla="*/ 2147483647 w 534"/>
                    <a:gd name="T23" fmla="*/ 2147483647 h 702"/>
                    <a:gd name="T24" fmla="*/ 2147483647 w 534"/>
                    <a:gd name="T25" fmla="*/ 2147483647 h 702"/>
                    <a:gd name="T26" fmla="*/ 2147483647 w 534"/>
                    <a:gd name="T27" fmla="*/ 2147483647 h 702"/>
                    <a:gd name="T28" fmla="*/ 2147483647 w 534"/>
                    <a:gd name="T29" fmla="*/ 2147483647 h 702"/>
                    <a:gd name="T30" fmla="*/ 2147483647 w 534"/>
                    <a:gd name="T31" fmla="*/ 2147483647 h 702"/>
                    <a:gd name="T32" fmla="*/ 2147483647 w 534"/>
                    <a:gd name="T33" fmla="*/ 2147483647 h 702"/>
                    <a:gd name="T34" fmla="*/ 2147483647 w 534"/>
                    <a:gd name="T35" fmla="*/ 2147483647 h 702"/>
                    <a:gd name="T36" fmla="*/ 2147483647 w 534"/>
                    <a:gd name="T37" fmla="*/ 2147483647 h 702"/>
                    <a:gd name="T38" fmla="*/ 2147483647 w 534"/>
                    <a:gd name="T39" fmla="*/ 2147483647 h 702"/>
                    <a:gd name="T40" fmla="*/ 2147483647 w 534"/>
                    <a:gd name="T41" fmla="*/ 2147483647 h 702"/>
                    <a:gd name="T42" fmla="*/ 2147483647 w 534"/>
                    <a:gd name="T43" fmla="*/ 2147483647 h 702"/>
                    <a:gd name="T44" fmla="*/ 2147483647 w 534"/>
                    <a:gd name="T45" fmla="*/ 2147483647 h 702"/>
                    <a:gd name="T46" fmla="*/ 2147483647 w 534"/>
                    <a:gd name="T47" fmla="*/ 2147483647 h 702"/>
                    <a:gd name="T48" fmla="*/ 2147483647 w 534"/>
                    <a:gd name="T49" fmla="*/ 2147483647 h 702"/>
                    <a:gd name="T50" fmla="*/ 0 w 534"/>
                    <a:gd name="T51" fmla="*/ 2147483647 h 702"/>
                    <a:gd name="T52" fmla="*/ 2147483647 w 534"/>
                    <a:gd name="T53" fmla="*/ 2147483647 h 702"/>
                    <a:gd name="T54" fmla="*/ 2147483647 w 534"/>
                    <a:gd name="T55" fmla="*/ 2147483647 h 702"/>
                    <a:gd name="T56" fmla="*/ 2147483647 w 534"/>
                    <a:gd name="T57" fmla="*/ 2147483647 h 702"/>
                    <a:gd name="T58" fmla="*/ 2147483647 w 534"/>
                    <a:gd name="T59" fmla="*/ 2147483647 h 702"/>
                    <a:gd name="T60" fmla="*/ 2147483647 w 534"/>
                    <a:gd name="T61" fmla="*/ 2147483647 h 702"/>
                    <a:gd name="T62" fmla="*/ 2147483647 w 534"/>
                    <a:gd name="T63" fmla="*/ 2147483647 h 702"/>
                    <a:gd name="T64" fmla="*/ 2147483647 w 534"/>
                    <a:gd name="T65" fmla="*/ 2147483647 h 702"/>
                    <a:gd name="T66" fmla="*/ 2147483647 w 534"/>
                    <a:gd name="T67" fmla="*/ 2147483647 h 702"/>
                    <a:gd name="T68" fmla="*/ 2147483647 w 534"/>
                    <a:gd name="T69" fmla="*/ 2147483647 h 702"/>
                    <a:gd name="T70" fmla="*/ 2147483647 w 534"/>
                    <a:gd name="T71" fmla="*/ 2147483647 h 702"/>
                    <a:gd name="T72" fmla="*/ 2147483647 w 534"/>
                    <a:gd name="T73" fmla="*/ 2147483647 h 702"/>
                    <a:gd name="T74" fmla="*/ 2147483647 w 534"/>
                    <a:gd name="T75" fmla="*/ 2147483647 h 702"/>
                    <a:gd name="T76" fmla="*/ 2147483647 w 534"/>
                    <a:gd name="T77" fmla="*/ 2147483647 h 702"/>
                    <a:gd name="T78" fmla="*/ 2147483647 w 534"/>
                    <a:gd name="T79" fmla="*/ 2147483647 h 702"/>
                    <a:gd name="T80" fmla="*/ 2147483647 w 534"/>
                    <a:gd name="T81" fmla="*/ 2147483647 h 702"/>
                    <a:gd name="T82" fmla="*/ 2147483647 w 534"/>
                    <a:gd name="T83" fmla="*/ 2147483647 h 702"/>
                    <a:gd name="T84" fmla="*/ 2147483647 w 534"/>
                    <a:gd name="T85" fmla="*/ 2147483647 h 702"/>
                    <a:gd name="T86" fmla="*/ 2147483647 w 534"/>
                    <a:gd name="T87" fmla="*/ 2147483647 h 702"/>
                    <a:gd name="T88" fmla="*/ 2147483647 w 534"/>
                    <a:gd name="T89" fmla="*/ 2147483647 h 702"/>
                    <a:gd name="T90" fmla="*/ 2147483647 w 534"/>
                    <a:gd name="T91" fmla="*/ 2147483647 h 702"/>
                    <a:gd name="T92" fmla="*/ 2147483647 w 534"/>
                    <a:gd name="T93" fmla="*/ 2147483647 h 702"/>
                    <a:gd name="T94" fmla="*/ 2147483647 w 534"/>
                    <a:gd name="T95" fmla="*/ 2147483647 h 702"/>
                    <a:gd name="T96" fmla="*/ 2147483647 w 534"/>
                    <a:gd name="T97" fmla="*/ 2147483647 h 702"/>
                    <a:gd name="T98" fmla="*/ 2147483647 w 534"/>
                    <a:gd name="T99" fmla="*/ 2147483647 h 702"/>
                    <a:gd name="T100" fmla="*/ 2147483647 w 534"/>
                    <a:gd name="T101" fmla="*/ 2147483647 h 702"/>
                    <a:gd name="T102" fmla="*/ 2147483647 w 534"/>
                    <a:gd name="T103" fmla="*/ 2147483647 h 70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34"/>
                    <a:gd name="T157" fmla="*/ 0 h 702"/>
                    <a:gd name="T158" fmla="*/ 534 w 534"/>
                    <a:gd name="T159" fmla="*/ 702 h 70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34" h="702">
                      <a:moveTo>
                        <a:pt x="366" y="120"/>
                      </a:moveTo>
                      <a:lnTo>
                        <a:pt x="360" y="126"/>
                      </a:lnTo>
                      <a:lnTo>
                        <a:pt x="354" y="168"/>
                      </a:lnTo>
                      <a:lnTo>
                        <a:pt x="330" y="144"/>
                      </a:lnTo>
                      <a:lnTo>
                        <a:pt x="294" y="144"/>
                      </a:lnTo>
                      <a:lnTo>
                        <a:pt x="288" y="138"/>
                      </a:lnTo>
                      <a:lnTo>
                        <a:pt x="276" y="138"/>
                      </a:lnTo>
                      <a:lnTo>
                        <a:pt x="270" y="132"/>
                      </a:lnTo>
                      <a:lnTo>
                        <a:pt x="258" y="126"/>
                      </a:lnTo>
                      <a:lnTo>
                        <a:pt x="210" y="126"/>
                      </a:lnTo>
                      <a:lnTo>
                        <a:pt x="192" y="132"/>
                      </a:lnTo>
                      <a:lnTo>
                        <a:pt x="162" y="132"/>
                      </a:lnTo>
                      <a:lnTo>
                        <a:pt x="144" y="162"/>
                      </a:lnTo>
                      <a:lnTo>
                        <a:pt x="150" y="198"/>
                      </a:lnTo>
                      <a:lnTo>
                        <a:pt x="156" y="204"/>
                      </a:lnTo>
                      <a:lnTo>
                        <a:pt x="180" y="204"/>
                      </a:lnTo>
                      <a:lnTo>
                        <a:pt x="186" y="198"/>
                      </a:lnTo>
                      <a:lnTo>
                        <a:pt x="186" y="180"/>
                      </a:lnTo>
                      <a:lnTo>
                        <a:pt x="204" y="180"/>
                      </a:lnTo>
                      <a:lnTo>
                        <a:pt x="210" y="186"/>
                      </a:lnTo>
                      <a:lnTo>
                        <a:pt x="222" y="186"/>
                      </a:lnTo>
                      <a:lnTo>
                        <a:pt x="222" y="192"/>
                      </a:lnTo>
                      <a:lnTo>
                        <a:pt x="228" y="198"/>
                      </a:lnTo>
                      <a:lnTo>
                        <a:pt x="228" y="216"/>
                      </a:lnTo>
                      <a:lnTo>
                        <a:pt x="240" y="222"/>
                      </a:lnTo>
                      <a:lnTo>
                        <a:pt x="240" y="234"/>
                      </a:lnTo>
                      <a:lnTo>
                        <a:pt x="234" y="240"/>
                      </a:lnTo>
                      <a:lnTo>
                        <a:pt x="228" y="252"/>
                      </a:lnTo>
                      <a:lnTo>
                        <a:pt x="222" y="258"/>
                      </a:lnTo>
                      <a:lnTo>
                        <a:pt x="210" y="258"/>
                      </a:lnTo>
                      <a:lnTo>
                        <a:pt x="198" y="282"/>
                      </a:lnTo>
                      <a:lnTo>
                        <a:pt x="198" y="318"/>
                      </a:lnTo>
                      <a:lnTo>
                        <a:pt x="216" y="324"/>
                      </a:lnTo>
                      <a:lnTo>
                        <a:pt x="222" y="342"/>
                      </a:lnTo>
                      <a:lnTo>
                        <a:pt x="240" y="342"/>
                      </a:lnTo>
                      <a:lnTo>
                        <a:pt x="246" y="348"/>
                      </a:lnTo>
                      <a:lnTo>
                        <a:pt x="246" y="360"/>
                      </a:lnTo>
                      <a:lnTo>
                        <a:pt x="240" y="366"/>
                      </a:lnTo>
                      <a:lnTo>
                        <a:pt x="240" y="414"/>
                      </a:lnTo>
                      <a:lnTo>
                        <a:pt x="234" y="426"/>
                      </a:lnTo>
                      <a:lnTo>
                        <a:pt x="240" y="450"/>
                      </a:lnTo>
                      <a:lnTo>
                        <a:pt x="234" y="456"/>
                      </a:lnTo>
                      <a:lnTo>
                        <a:pt x="222" y="462"/>
                      </a:lnTo>
                      <a:lnTo>
                        <a:pt x="222" y="486"/>
                      </a:lnTo>
                      <a:lnTo>
                        <a:pt x="216" y="498"/>
                      </a:lnTo>
                      <a:lnTo>
                        <a:pt x="210" y="504"/>
                      </a:lnTo>
                      <a:lnTo>
                        <a:pt x="198" y="504"/>
                      </a:lnTo>
                      <a:lnTo>
                        <a:pt x="192" y="498"/>
                      </a:lnTo>
                      <a:lnTo>
                        <a:pt x="192" y="468"/>
                      </a:lnTo>
                      <a:lnTo>
                        <a:pt x="186" y="468"/>
                      </a:lnTo>
                      <a:lnTo>
                        <a:pt x="180" y="474"/>
                      </a:lnTo>
                      <a:lnTo>
                        <a:pt x="174" y="486"/>
                      </a:lnTo>
                      <a:lnTo>
                        <a:pt x="168" y="492"/>
                      </a:lnTo>
                      <a:lnTo>
                        <a:pt x="138" y="492"/>
                      </a:lnTo>
                      <a:lnTo>
                        <a:pt x="120" y="450"/>
                      </a:lnTo>
                      <a:lnTo>
                        <a:pt x="90" y="450"/>
                      </a:lnTo>
                      <a:lnTo>
                        <a:pt x="90" y="456"/>
                      </a:lnTo>
                      <a:lnTo>
                        <a:pt x="108" y="474"/>
                      </a:lnTo>
                      <a:lnTo>
                        <a:pt x="96" y="480"/>
                      </a:lnTo>
                      <a:lnTo>
                        <a:pt x="90" y="492"/>
                      </a:lnTo>
                      <a:lnTo>
                        <a:pt x="84" y="498"/>
                      </a:lnTo>
                      <a:lnTo>
                        <a:pt x="66" y="498"/>
                      </a:lnTo>
                      <a:lnTo>
                        <a:pt x="54" y="492"/>
                      </a:lnTo>
                      <a:lnTo>
                        <a:pt x="42" y="492"/>
                      </a:lnTo>
                      <a:lnTo>
                        <a:pt x="36" y="486"/>
                      </a:lnTo>
                      <a:lnTo>
                        <a:pt x="30" y="486"/>
                      </a:lnTo>
                      <a:lnTo>
                        <a:pt x="30" y="504"/>
                      </a:lnTo>
                      <a:lnTo>
                        <a:pt x="36" y="510"/>
                      </a:lnTo>
                      <a:lnTo>
                        <a:pt x="36" y="522"/>
                      </a:lnTo>
                      <a:lnTo>
                        <a:pt x="24" y="522"/>
                      </a:lnTo>
                      <a:lnTo>
                        <a:pt x="54" y="540"/>
                      </a:lnTo>
                      <a:lnTo>
                        <a:pt x="36" y="552"/>
                      </a:lnTo>
                      <a:lnTo>
                        <a:pt x="54" y="564"/>
                      </a:lnTo>
                      <a:lnTo>
                        <a:pt x="54" y="600"/>
                      </a:lnTo>
                      <a:lnTo>
                        <a:pt x="48" y="606"/>
                      </a:lnTo>
                      <a:lnTo>
                        <a:pt x="30" y="588"/>
                      </a:lnTo>
                      <a:lnTo>
                        <a:pt x="6" y="600"/>
                      </a:lnTo>
                      <a:lnTo>
                        <a:pt x="0" y="618"/>
                      </a:lnTo>
                      <a:lnTo>
                        <a:pt x="54" y="666"/>
                      </a:lnTo>
                      <a:lnTo>
                        <a:pt x="54" y="684"/>
                      </a:lnTo>
                      <a:lnTo>
                        <a:pt x="72" y="702"/>
                      </a:lnTo>
                      <a:lnTo>
                        <a:pt x="72" y="690"/>
                      </a:lnTo>
                      <a:lnTo>
                        <a:pt x="90" y="690"/>
                      </a:lnTo>
                      <a:lnTo>
                        <a:pt x="90" y="672"/>
                      </a:lnTo>
                      <a:lnTo>
                        <a:pt x="102" y="666"/>
                      </a:lnTo>
                      <a:lnTo>
                        <a:pt x="108" y="660"/>
                      </a:lnTo>
                      <a:lnTo>
                        <a:pt x="120" y="654"/>
                      </a:lnTo>
                      <a:lnTo>
                        <a:pt x="126" y="648"/>
                      </a:lnTo>
                      <a:lnTo>
                        <a:pt x="132" y="654"/>
                      </a:lnTo>
                      <a:lnTo>
                        <a:pt x="132" y="660"/>
                      </a:lnTo>
                      <a:lnTo>
                        <a:pt x="138" y="666"/>
                      </a:lnTo>
                      <a:lnTo>
                        <a:pt x="138" y="672"/>
                      </a:lnTo>
                      <a:lnTo>
                        <a:pt x="150" y="672"/>
                      </a:lnTo>
                      <a:lnTo>
                        <a:pt x="150" y="678"/>
                      </a:lnTo>
                      <a:lnTo>
                        <a:pt x="156" y="684"/>
                      </a:lnTo>
                      <a:lnTo>
                        <a:pt x="156" y="690"/>
                      </a:lnTo>
                      <a:lnTo>
                        <a:pt x="162" y="696"/>
                      </a:lnTo>
                      <a:lnTo>
                        <a:pt x="174" y="696"/>
                      </a:lnTo>
                      <a:lnTo>
                        <a:pt x="180" y="690"/>
                      </a:lnTo>
                      <a:lnTo>
                        <a:pt x="186" y="678"/>
                      </a:lnTo>
                      <a:lnTo>
                        <a:pt x="186" y="660"/>
                      </a:lnTo>
                      <a:lnTo>
                        <a:pt x="210" y="666"/>
                      </a:lnTo>
                      <a:lnTo>
                        <a:pt x="228" y="648"/>
                      </a:lnTo>
                      <a:lnTo>
                        <a:pt x="234" y="648"/>
                      </a:lnTo>
                      <a:lnTo>
                        <a:pt x="234" y="678"/>
                      </a:lnTo>
                      <a:lnTo>
                        <a:pt x="228" y="690"/>
                      </a:lnTo>
                      <a:lnTo>
                        <a:pt x="234" y="696"/>
                      </a:lnTo>
                      <a:lnTo>
                        <a:pt x="252" y="696"/>
                      </a:lnTo>
                      <a:lnTo>
                        <a:pt x="264" y="690"/>
                      </a:lnTo>
                      <a:lnTo>
                        <a:pt x="270" y="684"/>
                      </a:lnTo>
                      <a:lnTo>
                        <a:pt x="276" y="672"/>
                      </a:lnTo>
                      <a:lnTo>
                        <a:pt x="294" y="654"/>
                      </a:lnTo>
                      <a:lnTo>
                        <a:pt x="300" y="642"/>
                      </a:lnTo>
                      <a:lnTo>
                        <a:pt x="312" y="630"/>
                      </a:lnTo>
                      <a:lnTo>
                        <a:pt x="330" y="630"/>
                      </a:lnTo>
                      <a:lnTo>
                        <a:pt x="336" y="624"/>
                      </a:lnTo>
                      <a:lnTo>
                        <a:pt x="366" y="582"/>
                      </a:lnTo>
                      <a:lnTo>
                        <a:pt x="360" y="480"/>
                      </a:lnTo>
                      <a:lnTo>
                        <a:pt x="366" y="480"/>
                      </a:lnTo>
                      <a:lnTo>
                        <a:pt x="390" y="456"/>
                      </a:lnTo>
                      <a:lnTo>
                        <a:pt x="390" y="420"/>
                      </a:lnTo>
                      <a:lnTo>
                        <a:pt x="396" y="408"/>
                      </a:lnTo>
                      <a:lnTo>
                        <a:pt x="402" y="402"/>
                      </a:lnTo>
                      <a:lnTo>
                        <a:pt x="450" y="378"/>
                      </a:lnTo>
                      <a:lnTo>
                        <a:pt x="456" y="366"/>
                      </a:lnTo>
                      <a:lnTo>
                        <a:pt x="468" y="360"/>
                      </a:lnTo>
                      <a:lnTo>
                        <a:pt x="474" y="354"/>
                      </a:lnTo>
                      <a:lnTo>
                        <a:pt x="474" y="300"/>
                      </a:lnTo>
                      <a:lnTo>
                        <a:pt x="486" y="294"/>
                      </a:lnTo>
                      <a:lnTo>
                        <a:pt x="492" y="282"/>
                      </a:lnTo>
                      <a:lnTo>
                        <a:pt x="492" y="258"/>
                      </a:lnTo>
                      <a:lnTo>
                        <a:pt x="486" y="246"/>
                      </a:lnTo>
                      <a:lnTo>
                        <a:pt x="480" y="240"/>
                      </a:lnTo>
                      <a:lnTo>
                        <a:pt x="480" y="228"/>
                      </a:lnTo>
                      <a:lnTo>
                        <a:pt x="498" y="192"/>
                      </a:lnTo>
                      <a:lnTo>
                        <a:pt x="498" y="168"/>
                      </a:lnTo>
                      <a:lnTo>
                        <a:pt x="492" y="156"/>
                      </a:lnTo>
                      <a:lnTo>
                        <a:pt x="492" y="126"/>
                      </a:lnTo>
                      <a:lnTo>
                        <a:pt x="498" y="120"/>
                      </a:lnTo>
                      <a:lnTo>
                        <a:pt x="510" y="96"/>
                      </a:lnTo>
                      <a:lnTo>
                        <a:pt x="522" y="84"/>
                      </a:lnTo>
                      <a:lnTo>
                        <a:pt x="528" y="66"/>
                      </a:lnTo>
                      <a:lnTo>
                        <a:pt x="534" y="54"/>
                      </a:lnTo>
                      <a:lnTo>
                        <a:pt x="534" y="18"/>
                      </a:lnTo>
                      <a:lnTo>
                        <a:pt x="522" y="6"/>
                      </a:lnTo>
                      <a:lnTo>
                        <a:pt x="510" y="18"/>
                      </a:lnTo>
                      <a:lnTo>
                        <a:pt x="498" y="18"/>
                      </a:lnTo>
                      <a:lnTo>
                        <a:pt x="462" y="0"/>
                      </a:lnTo>
                      <a:lnTo>
                        <a:pt x="444" y="0"/>
                      </a:lnTo>
                      <a:lnTo>
                        <a:pt x="426" y="18"/>
                      </a:lnTo>
                      <a:lnTo>
                        <a:pt x="396" y="18"/>
                      </a:lnTo>
                      <a:lnTo>
                        <a:pt x="378" y="48"/>
                      </a:lnTo>
                      <a:lnTo>
                        <a:pt x="390" y="60"/>
                      </a:lnTo>
                      <a:lnTo>
                        <a:pt x="390" y="84"/>
                      </a:lnTo>
                      <a:lnTo>
                        <a:pt x="384" y="96"/>
                      </a:lnTo>
                      <a:lnTo>
                        <a:pt x="378" y="102"/>
                      </a:lnTo>
                      <a:lnTo>
                        <a:pt x="372" y="114"/>
                      </a:lnTo>
                      <a:lnTo>
                        <a:pt x="366" y="120"/>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93" name="Chad" descr="© INSCALE GmbH, 15.06.2010"/>
                <p:cNvSpPr>
                  <a:spLocks/>
                </p:cNvSpPr>
                <p:nvPr/>
              </p:nvSpPr>
              <p:spPr bwMode="auto">
                <a:xfrm>
                  <a:off x="2896" y="1826"/>
                  <a:ext cx="190" cy="330"/>
                </a:xfrm>
                <a:custGeom>
                  <a:avLst/>
                  <a:gdLst>
                    <a:gd name="T0" fmla="*/ 2147483647 w 744"/>
                    <a:gd name="T1" fmla="*/ 2147483647 h 1290"/>
                    <a:gd name="T2" fmla="*/ 2147483647 w 744"/>
                    <a:gd name="T3" fmla="*/ 0 h 1290"/>
                    <a:gd name="T4" fmla="*/ 2147483647 w 744"/>
                    <a:gd name="T5" fmla="*/ 2147483647 h 1290"/>
                    <a:gd name="T6" fmla="*/ 2147483647 w 744"/>
                    <a:gd name="T7" fmla="*/ 2147483647 h 1290"/>
                    <a:gd name="T8" fmla="*/ 2147483647 w 744"/>
                    <a:gd name="T9" fmla="*/ 2147483647 h 1290"/>
                    <a:gd name="T10" fmla="*/ 2147483647 w 744"/>
                    <a:gd name="T11" fmla="*/ 2147483647 h 1290"/>
                    <a:gd name="T12" fmla="*/ 2147483647 w 744"/>
                    <a:gd name="T13" fmla="*/ 2147483647 h 1290"/>
                    <a:gd name="T14" fmla="*/ 2147483647 w 744"/>
                    <a:gd name="T15" fmla="*/ 2147483647 h 1290"/>
                    <a:gd name="T16" fmla="*/ 2147483647 w 744"/>
                    <a:gd name="T17" fmla="*/ 2147483647 h 1290"/>
                    <a:gd name="T18" fmla="*/ 0 w 744"/>
                    <a:gd name="T19" fmla="*/ 2147483647 h 1290"/>
                    <a:gd name="T20" fmla="*/ 2147483647 w 744"/>
                    <a:gd name="T21" fmla="*/ 2147483647 h 1290"/>
                    <a:gd name="T22" fmla="*/ 2147483647 w 744"/>
                    <a:gd name="T23" fmla="*/ 2147483647 h 1290"/>
                    <a:gd name="T24" fmla="*/ 2147483647 w 744"/>
                    <a:gd name="T25" fmla="*/ 2147483647 h 1290"/>
                    <a:gd name="T26" fmla="*/ 2147483647 w 744"/>
                    <a:gd name="T27" fmla="*/ 2147483647 h 1290"/>
                    <a:gd name="T28" fmla="*/ 2147483647 w 744"/>
                    <a:gd name="T29" fmla="*/ 2147483647 h 1290"/>
                    <a:gd name="T30" fmla="*/ 2147483647 w 744"/>
                    <a:gd name="T31" fmla="*/ 2147483647 h 1290"/>
                    <a:gd name="T32" fmla="*/ 2147483647 w 744"/>
                    <a:gd name="T33" fmla="*/ 2147483647 h 1290"/>
                    <a:gd name="T34" fmla="*/ 2147483647 w 744"/>
                    <a:gd name="T35" fmla="*/ 2147483647 h 1290"/>
                    <a:gd name="T36" fmla="*/ 2147483647 w 744"/>
                    <a:gd name="T37" fmla="*/ 2147483647 h 1290"/>
                    <a:gd name="T38" fmla="*/ 2147483647 w 744"/>
                    <a:gd name="T39" fmla="*/ 2147483647 h 1290"/>
                    <a:gd name="T40" fmla="*/ 2147483647 w 744"/>
                    <a:gd name="T41" fmla="*/ 2147483647 h 1290"/>
                    <a:gd name="T42" fmla="*/ 2147483647 w 744"/>
                    <a:gd name="T43" fmla="*/ 2147483647 h 1290"/>
                    <a:gd name="T44" fmla="*/ 2147483647 w 744"/>
                    <a:gd name="T45" fmla="*/ 2147483647 h 1290"/>
                    <a:gd name="T46" fmla="*/ 2147483647 w 744"/>
                    <a:gd name="T47" fmla="*/ 2147483647 h 1290"/>
                    <a:gd name="T48" fmla="*/ 2147483647 w 744"/>
                    <a:gd name="T49" fmla="*/ 2147483647 h 1290"/>
                    <a:gd name="T50" fmla="*/ 2147483647 w 744"/>
                    <a:gd name="T51" fmla="*/ 2147483647 h 1290"/>
                    <a:gd name="T52" fmla="*/ 2147483647 w 744"/>
                    <a:gd name="T53" fmla="*/ 2147483647 h 1290"/>
                    <a:gd name="T54" fmla="*/ 2147483647 w 744"/>
                    <a:gd name="T55" fmla="*/ 2147483647 h 1290"/>
                    <a:gd name="T56" fmla="*/ 2147483647 w 744"/>
                    <a:gd name="T57" fmla="*/ 2147483647 h 1290"/>
                    <a:gd name="T58" fmla="*/ 2147483647 w 744"/>
                    <a:gd name="T59" fmla="*/ 2147483647 h 1290"/>
                    <a:gd name="T60" fmla="*/ 2147483647 w 744"/>
                    <a:gd name="T61" fmla="*/ 2147483647 h 1290"/>
                    <a:gd name="T62" fmla="*/ 2147483647 w 744"/>
                    <a:gd name="T63" fmla="*/ 2147483647 h 1290"/>
                    <a:gd name="T64" fmla="*/ 2147483647 w 744"/>
                    <a:gd name="T65" fmla="*/ 2147483647 h 1290"/>
                    <a:gd name="T66" fmla="*/ 2147483647 w 744"/>
                    <a:gd name="T67" fmla="*/ 2147483647 h 1290"/>
                    <a:gd name="T68" fmla="*/ 2147483647 w 744"/>
                    <a:gd name="T69" fmla="*/ 2147483647 h 1290"/>
                    <a:gd name="T70" fmla="*/ 2147483647 w 744"/>
                    <a:gd name="T71" fmla="*/ 2147483647 h 1290"/>
                    <a:gd name="T72" fmla="*/ 2147483647 w 744"/>
                    <a:gd name="T73" fmla="*/ 2147483647 h 1290"/>
                    <a:gd name="T74" fmla="*/ 2147483647 w 744"/>
                    <a:gd name="T75" fmla="*/ 2147483647 h 1290"/>
                    <a:gd name="T76" fmla="*/ 2147483647 w 744"/>
                    <a:gd name="T77" fmla="*/ 2147483647 h 1290"/>
                    <a:gd name="T78" fmla="*/ 2147483647 w 744"/>
                    <a:gd name="T79" fmla="*/ 2147483647 h 1290"/>
                    <a:gd name="T80" fmla="*/ 2147483647 w 744"/>
                    <a:gd name="T81" fmla="*/ 2147483647 h 1290"/>
                    <a:gd name="T82" fmla="*/ 2147483647 w 744"/>
                    <a:gd name="T83" fmla="*/ 2147483647 h 1290"/>
                    <a:gd name="T84" fmla="*/ 2147483647 w 744"/>
                    <a:gd name="T85" fmla="*/ 2147483647 h 1290"/>
                    <a:gd name="T86" fmla="*/ 2147483647 w 744"/>
                    <a:gd name="T87" fmla="*/ 2147483647 h 1290"/>
                    <a:gd name="T88" fmla="*/ 2147483647 w 744"/>
                    <a:gd name="T89" fmla="*/ 2147483647 h 1290"/>
                    <a:gd name="T90" fmla="*/ 2147483647 w 744"/>
                    <a:gd name="T91" fmla="*/ 2147483647 h 1290"/>
                    <a:gd name="T92" fmla="*/ 2147483647 w 744"/>
                    <a:gd name="T93" fmla="*/ 2147483647 h 129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744"/>
                    <a:gd name="T142" fmla="*/ 0 h 1290"/>
                    <a:gd name="T143" fmla="*/ 744 w 744"/>
                    <a:gd name="T144" fmla="*/ 1290 h 129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744" h="1290">
                      <a:moveTo>
                        <a:pt x="678" y="624"/>
                      </a:moveTo>
                      <a:lnTo>
                        <a:pt x="720" y="624"/>
                      </a:lnTo>
                      <a:lnTo>
                        <a:pt x="732" y="630"/>
                      </a:lnTo>
                      <a:lnTo>
                        <a:pt x="744" y="630"/>
                      </a:lnTo>
                      <a:lnTo>
                        <a:pt x="738" y="324"/>
                      </a:lnTo>
                      <a:lnTo>
                        <a:pt x="180" y="0"/>
                      </a:lnTo>
                      <a:lnTo>
                        <a:pt x="156" y="12"/>
                      </a:lnTo>
                      <a:lnTo>
                        <a:pt x="144" y="24"/>
                      </a:lnTo>
                      <a:lnTo>
                        <a:pt x="126" y="30"/>
                      </a:lnTo>
                      <a:lnTo>
                        <a:pt x="108" y="42"/>
                      </a:lnTo>
                      <a:lnTo>
                        <a:pt x="126" y="108"/>
                      </a:lnTo>
                      <a:lnTo>
                        <a:pt x="114" y="156"/>
                      </a:lnTo>
                      <a:lnTo>
                        <a:pt x="144" y="192"/>
                      </a:lnTo>
                      <a:lnTo>
                        <a:pt x="150" y="216"/>
                      </a:lnTo>
                      <a:lnTo>
                        <a:pt x="180" y="252"/>
                      </a:lnTo>
                      <a:lnTo>
                        <a:pt x="162" y="288"/>
                      </a:lnTo>
                      <a:lnTo>
                        <a:pt x="144" y="534"/>
                      </a:lnTo>
                      <a:lnTo>
                        <a:pt x="138" y="540"/>
                      </a:lnTo>
                      <a:lnTo>
                        <a:pt x="120" y="564"/>
                      </a:lnTo>
                      <a:lnTo>
                        <a:pt x="96" y="588"/>
                      </a:lnTo>
                      <a:lnTo>
                        <a:pt x="72" y="618"/>
                      </a:lnTo>
                      <a:lnTo>
                        <a:pt x="54" y="636"/>
                      </a:lnTo>
                      <a:lnTo>
                        <a:pt x="48" y="648"/>
                      </a:lnTo>
                      <a:lnTo>
                        <a:pt x="36" y="666"/>
                      </a:lnTo>
                      <a:lnTo>
                        <a:pt x="30" y="678"/>
                      </a:lnTo>
                      <a:lnTo>
                        <a:pt x="24" y="696"/>
                      </a:lnTo>
                      <a:lnTo>
                        <a:pt x="24" y="708"/>
                      </a:lnTo>
                      <a:lnTo>
                        <a:pt x="18" y="714"/>
                      </a:lnTo>
                      <a:lnTo>
                        <a:pt x="18" y="720"/>
                      </a:lnTo>
                      <a:lnTo>
                        <a:pt x="0" y="726"/>
                      </a:lnTo>
                      <a:lnTo>
                        <a:pt x="6" y="786"/>
                      </a:lnTo>
                      <a:lnTo>
                        <a:pt x="18" y="786"/>
                      </a:lnTo>
                      <a:lnTo>
                        <a:pt x="48" y="834"/>
                      </a:lnTo>
                      <a:lnTo>
                        <a:pt x="48" y="846"/>
                      </a:lnTo>
                      <a:lnTo>
                        <a:pt x="48" y="840"/>
                      </a:lnTo>
                      <a:lnTo>
                        <a:pt x="72" y="834"/>
                      </a:lnTo>
                      <a:lnTo>
                        <a:pt x="72" y="852"/>
                      </a:lnTo>
                      <a:lnTo>
                        <a:pt x="78" y="864"/>
                      </a:lnTo>
                      <a:lnTo>
                        <a:pt x="84" y="870"/>
                      </a:lnTo>
                      <a:lnTo>
                        <a:pt x="96" y="870"/>
                      </a:lnTo>
                      <a:lnTo>
                        <a:pt x="102" y="876"/>
                      </a:lnTo>
                      <a:lnTo>
                        <a:pt x="108" y="876"/>
                      </a:lnTo>
                      <a:lnTo>
                        <a:pt x="102" y="912"/>
                      </a:lnTo>
                      <a:lnTo>
                        <a:pt x="114" y="918"/>
                      </a:lnTo>
                      <a:lnTo>
                        <a:pt x="120" y="930"/>
                      </a:lnTo>
                      <a:lnTo>
                        <a:pt x="120" y="966"/>
                      </a:lnTo>
                      <a:lnTo>
                        <a:pt x="114" y="966"/>
                      </a:lnTo>
                      <a:lnTo>
                        <a:pt x="114" y="1002"/>
                      </a:lnTo>
                      <a:lnTo>
                        <a:pt x="120" y="1020"/>
                      </a:lnTo>
                      <a:lnTo>
                        <a:pt x="120" y="1038"/>
                      </a:lnTo>
                      <a:lnTo>
                        <a:pt x="126" y="1050"/>
                      </a:lnTo>
                      <a:lnTo>
                        <a:pt x="138" y="1056"/>
                      </a:lnTo>
                      <a:lnTo>
                        <a:pt x="144" y="1068"/>
                      </a:lnTo>
                      <a:lnTo>
                        <a:pt x="162" y="1086"/>
                      </a:lnTo>
                      <a:lnTo>
                        <a:pt x="66" y="1086"/>
                      </a:lnTo>
                      <a:lnTo>
                        <a:pt x="54" y="1092"/>
                      </a:lnTo>
                      <a:lnTo>
                        <a:pt x="48" y="1098"/>
                      </a:lnTo>
                      <a:lnTo>
                        <a:pt x="48" y="1110"/>
                      </a:lnTo>
                      <a:lnTo>
                        <a:pt x="60" y="1134"/>
                      </a:lnTo>
                      <a:lnTo>
                        <a:pt x="72" y="1146"/>
                      </a:lnTo>
                      <a:lnTo>
                        <a:pt x="78" y="1158"/>
                      </a:lnTo>
                      <a:lnTo>
                        <a:pt x="90" y="1170"/>
                      </a:lnTo>
                      <a:lnTo>
                        <a:pt x="108" y="1182"/>
                      </a:lnTo>
                      <a:lnTo>
                        <a:pt x="120" y="1188"/>
                      </a:lnTo>
                      <a:lnTo>
                        <a:pt x="132" y="1200"/>
                      </a:lnTo>
                      <a:lnTo>
                        <a:pt x="144" y="1224"/>
                      </a:lnTo>
                      <a:lnTo>
                        <a:pt x="144" y="1242"/>
                      </a:lnTo>
                      <a:lnTo>
                        <a:pt x="150" y="1254"/>
                      </a:lnTo>
                      <a:lnTo>
                        <a:pt x="156" y="1272"/>
                      </a:lnTo>
                      <a:lnTo>
                        <a:pt x="156" y="1284"/>
                      </a:lnTo>
                      <a:lnTo>
                        <a:pt x="162" y="1284"/>
                      </a:lnTo>
                      <a:lnTo>
                        <a:pt x="168" y="1290"/>
                      </a:lnTo>
                      <a:lnTo>
                        <a:pt x="186" y="1290"/>
                      </a:lnTo>
                      <a:lnTo>
                        <a:pt x="198" y="1284"/>
                      </a:lnTo>
                      <a:lnTo>
                        <a:pt x="216" y="1266"/>
                      </a:lnTo>
                      <a:lnTo>
                        <a:pt x="228" y="1260"/>
                      </a:lnTo>
                      <a:lnTo>
                        <a:pt x="234" y="1254"/>
                      </a:lnTo>
                      <a:lnTo>
                        <a:pt x="234" y="1278"/>
                      </a:lnTo>
                      <a:lnTo>
                        <a:pt x="240" y="1284"/>
                      </a:lnTo>
                      <a:lnTo>
                        <a:pt x="246" y="1284"/>
                      </a:lnTo>
                      <a:lnTo>
                        <a:pt x="258" y="1278"/>
                      </a:lnTo>
                      <a:lnTo>
                        <a:pt x="270" y="1266"/>
                      </a:lnTo>
                      <a:lnTo>
                        <a:pt x="276" y="1254"/>
                      </a:lnTo>
                      <a:lnTo>
                        <a:pt x="282" y="1248"/>
                      </a:lnTo>
                      <a:lnTo>
                        <a:pt x="372" y="1248"/>
                      </a:lnTo>
                      <a:lnTo>
                        <a:pt x="378" y="1242"/>
                      </a:lnTo>
                      <a:lnTo>
                        <a:pt x="384" y="1230"/>
                      </a:lnTo>
                      <a:lnTo>
                        <a:pt x="390" y="1224"/>
                      </a:lnTo>
                      <a:lnTo>
                        <a:pt x="396" y="1212"/>
                      </a:lnTo>
                      <a:lnTo>
                        <a:pt x="402" y="1206"/>
                      </a:lnTo>
                      <a:lnTo>
                        <a:pt x="402" y="1194"/>
                      </a:lnTo>
                      <a:lnTo>
                        <a:pt x="390" y="1182"/>
                      </a:lnTo>
                      <a:lnTo>
                        <a:pt x="384" y="1182"/>
                      </a:lnTo>
                      <a:lnTo>
                        <a:pt x="402" y="1170"/>
                      </a:lnTo>
                      <a:lnTo>
                        <a:pt x="420" y="1170"/>
                      </a:lnTo>
                      <a:lnTo>
                        <a:pt x="462" y="1164"/>
                      </a:lnTo>
                      <a:lnTo>
                        <a:pt x="510" y="1146"/>
                      </a:lnTo>
                      <a:lnTo>
                        <a:pt x="528" y="1134"/>
                      </a:lnTo>
                      <a:lnTo>
                        <a:pt x="552" y="1110"/>
                      </a:lnTo>
                      <a:lnTo>
                        <a:pt x="552" y="1092"/>
                      </a:lnTo>
                      <a:lnTo>
                        <a:pt x="588" y="1068"/>
                      </a:lnTo>
                      <a:lnTo>
                        <a:pt x="594" y="1038"/>
                      </a:lnTo>
                      <a:lnTo>
                        <a:pt x="648" y="1008"/>
                      </a:lnTo>
                      <a:lnTo>
                        <a:pt x="672" y="1008"/>
                      </a:lnTo>
                      <a:lnTo>
                        <a:pt x="672" y="996"/>
                      </a:lnTo>
                      <a:lnTo>
                        <a:pt x="684" y="996"/>
                      </a:lnTo>
                      <a:lnTo>
                        <a:pt x="684" y="990"/>
                      </a:lnTo>
                      <a:lnTo>
                        <a:pt x="678" y="984"/>
                      </a:lnTo>
                      <a:lnTo>
                        <a:pt x="666" y="966"/>
                      </a:lnTo>
                      <a:lnTo>
                        <a:pt x="654" y="960"/>
                      </a:lnTo>
                      <a:lnTo>
                        <a:pt x="648" y="960"/>
                      </a:lnTo>
                      <a:lnTo>
                        <a:pt x="642" y="936"/>
                      </a:lnTo>
                      <a:lnTo>
                        <a:pt x="660" y="930"/>
                      </a:lnTo>
                      <a:lnTo>
                        <a:pt x="642" y="918"/>
                      </a:lnTo>
                      <a:lnTo>
                        <a:pt x="642" y="876"/>
                      </a:lnTo>
                      <a:lnTo>
                        <a:pt x="636" y="870"/>
                      </a:lnTo>
                      <a:lnTo>
                        <a:pt x="624" y="870"/>
                      </a:lnTo>
                      <a:lnTo>
                        <a:pt x="618" y="876"/>
                      </a:lnTo>
                      <a:lnTo>
                        <a:pt x="606" y="876"/>
                      </a:lnTo>
                      <a:lnTo>
                        <a:pt x="600" y="870"/>
                      </a:lnTo>
                      <a:lnTo>
                        <a:pt x="600" y="852"/>
                      </a:lnTo>
                      <a:lnTo>
                        <a:pt x="606" y="840"/>
                      </a:lnTo>
                      <a:lnTo>
                        <a:pt x="618" y="834"/>
                      </a:lnTo>
                      <a:lnTo>
                        <a:pt x="630" y="822"/>
                      </a:lnTo>
                      <a:lnTo>
                        <a:pt x="630" y="810"/>
                      </a:lnTo>
                      <a:lnTo>
                        <a:pt x="618" y="786"/>
                      </a:lnTo>
                      <a:lnTo>
                        <a:pt x="612" y="780"/>
                      </a:lnTo>
                      <a:lnTo>
                        <a:pt x="630" y="762"/>
                      </a:lnTo>
                      <a:lnTo>
                        <a:pt x="648" y="750"/>
                      </a:lnTo>
                      <a:lnTo>
                        <a:pt x="642" y="732"/>
                      </a:lnTo>
                      <a:lnTo>
                        <a:pt x="636" y="708"/>
                      </a:lnTo>
                      <a:lnTo>
                        <a:pt x="648" y="708"/>
                      </a:lnTo>
                      <a:lnTo>
                        <a:pt x="648" y="690"/>
                      </a:lnTo>
                      <a:lnTo>
                        <a:pt x="660" y="678"/>
                      </a:lnTo>
                      <a:lnTo>
                        <a:pt x="672" y="672"/>
                      </a:lnTo>
                      <a:lnTo>
                        <a:pt x="678" y="666"/>
                      </a:lnTo>
                      <a:lnTo>
                        <a:pt x="678" y="660"/>
                      </a:lnTo>
                      <a:lnTo>
                        <a:pt x="672" y="654"/>
                      </a:lnTo>
                      <a:lnTo>
                        <a:pt x="672" y="642"/>
                      </a:lnTo>
                      <a:lnTo>
                        <a:pt x="666" y="636"/>
                      </a:lnTo>
                      <a:lnTo>
                        <a:pt x="678" y="624"/>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94" name="Central African Republic" descr="© INSCALE GmbH, 15.06.2010"/>
                <p:cNvSpPr>
                  <a:spLocks/>
                </p:cNvSpPr>
                <p:nvPr/>
              </p:nvSpPr>
              <p:spPr bwMode="auto">
                <a:xfrm>
                  <a:off x="2914" y="2084"/>
                  <a:ext cx="234" cy="179"/>
                </a:xfrm>
                <a:custGeom>
                  <a:avLst/>
                  <a:gdLst>
                    <a:gd name="T0" fmla="*/ 2147483647 w 912"/>
                    <a:gd name="T1" fmla="*/ 2147483647 h 702"/>
                    <a:gd name="T2" fmla="*/ 2147483647 w 912"/>
                    <a:gd name="T3" fmla="*/ 2147483647 h 702"/>
                    <a:gd name="T4" fmla="*/ 2147483647 w 912"/>
                    <a:gd name="T5" fmla="*/ 2147483647 h 702"/>
                    <a:gd name="T6" fmla="*/ 2147483647 w 912"/>
                    <a:gd name="T7" fmla="*/ 2147483647 h 702"/>
                    <a:gd name="T8" fmla="*/ 2147483647 w 912"/>
                    <a:gd name="T9" fmla="*/ 2147483647 h 702"/>
                    <a:gd name="T10" fmla="*/ 2147483647 w 912"/>
                    <a:gd name="T11" fmla="*/ 2147483647 h 702"/>
                    <a:gd name="T12" fmla="*/ 2147483647 w 912"/>
                    <a:gd name="T13" fmla="*/ 2147483647 h 702"/>
                    <a:gd name="T14" fmla="*/ 2147483647 w 912"/>
                    <a:gd name="T15" fmla="*/ 2147483647 h 702"/>
                    <a:gd name="T16" fmla="*/ 2147483647 w 912"/>
                    <a:gd name="T17" fmla="*/ 2147483647 h 702"/>
                    <a:gd name="T18" fmla="*/ 2147483647 w 912"/>
                    <a:gd name="T19" fmla="*/ 2147483647 h 702"/>
                    <a:gd name="T20" fmla="*/ 2147483647 w 912"/>
                    <a:gd name="T21" fmla="*/ 2147483647 h 702"/>
                    <a:gd name="T22" fmla="*/ 2147483647 w 912"/>
                    <a:gd name="T23" fmla="*/ 2147483647 h 702"/>
                    <a:gd name="T24" fmla="*/ 2147483647 w 912"/>
                    <a:gd name="T25" fmla="*/ 2147483647 h 702"/>
                    <a:gd name="T26" fmla="*/ 2147483647 w 912"/>
                    <a:gd name="T27" fmla="*/ 2147483647 h 702"/>
                    <a:gd name="T28" fmla="*/ 2147483647 w 912"/>
                    <a:gd name="T29" fmla="*/ 2147483647 h 702"/>
                    <a:gd name="T30" fmla="*/ 2147483647 w 912"/>
                    <a:gd name="T31" fmla="*/ 0 h 702"/>
                    <a:gd name="T32" fmla="*/ 2147483647 w 912"/>
                    <a:gd name="T33" fmla="*/ 2147483647 h 702"/>
                    <a:gd name="T34" fmla="*/ 2147483647 w 912"/>
                    <a:gd name="T35" fmla="*/ 2147483647 h 702"/>
                    <a:gd name="T36" fmla="*/ 2147483647 w 912"/>
                    <a:gd name="T37" fmla="*/ 2147483647 h 702"/>
                    <a:gd name="T38" fmla="*/ 2147483647 w 912"/>
                    <a:gd name="T39" fmla="*/ 2147483647 h 702"/>
                    <a:gd name="T40" fmla="*/ 2147483647 w 912"/>
                    <a:gd name="T41" fmla="*/ 2147483647 h 702"/>
                    <a:gd name="T42" fmla="*/ 2147483647 w 912"/>
                    <a:gd name="T43" fmla="*/ 2147483647 h 702"/>
                    <a:gd name="T44" fmla="*/ 2147483647 w 912"/>
                    <a:gd name="T45" fmla="*/ 2147483647 h 702"/>
                    <a:gd name="T46" fmla="*/ 2147483647 w 912"/>
                    <a:gd name="T47" fmla="*/ 2147483647 h 702"/>
                    <a:gd name="T48" fmla="*/ 2147483647 w 912"/>
                    <a:gd name="T49" fmla="*/ 2147483647 h 702"/>
                    <a:gd name="T50" fmla="*/ 2147483647 w 912"/>
                    <a:gd name="T51" fmla="*/ 2147483647 h 702"/>
                    <a:gd name="T52" fmla="*/ 2147483647 w 912"/>
                    <a:gd name="T53" fmla="*/ 2147483647 h 702"/>
                    <a:gd name="T54" fmla="*/ 2147483647 w 912"/>
                    <a:gd name="T55" fmla="*/ 2147483647 h 702"/>
                    <a:gd name="T56" fmla="*/ 2147483647 w 912"/>
                    <a:gd name="T57" fmla="*/ 2147483647 h 702"/>
                    <a:gd name="T58" fmla="*/ 2147483647 w 912"/>
                    <a:gd name="T59" fmla="*/ 2147483647 h 702"/>
                    <a:gd name="T60" fmla="*/ 0 w 912"/>
                    <a:gd name="T61" fmla="*/ 2147483647 h 702"/>
                    <a:gd name="T62" fmla="*/ 2147483647 w 912"/>
                    <a:gd name="T63" fmla="*/ 2147483647 h 702"/>
                    <a:gd name="T64" fmla="*/ 2147483647 w 912"/>
                    <a:gd name="T65" fmla="*/ 2147483647 h 702"/>
                    <a:gd name="T66" fmla="*/ 2147483647 w 912"/>
                    <a:gd name="T67" fmla="*/ 2147483647 h 702"/>
                    <a:gd name="T68" fmla="*/ 2147483647 w 912"/>
                    <a:gd name="T69" fmla="*/ 2147483647 h 702"/>
                    <a:gd name="T70" fmla="*/ 2147483647 w 912"/>
                    <a:gd name="T71" fmla="*/ 2147483647 h 702"/>
                    <a:gd name="T72" fmla="*/ 2147483647 w 912"/>
                    <a:gd name="T73" fmla="*/ 2147483647 h 702"/>
                    <a:gd name="T74" fmla="*/ 2147483647 w 912"/>
                    <a:gd name="T75" fmla="*/ 2147483647 h 702"/>
                    <a:gd name="T76" fmla="*/ 2147483647 w 912"/>
                    <a:gd name="T77" fmla="*/ 2147483647 h 702"/>
                    <a:gd name="T78" fmla="*/ 2147483647 w 912"/>
                    <a:gd name="T79" fmla="*/ 2147483647 h 702"/>
                    <a:gd name="T80" fmla="*/ 2147483647 w 912"/>
                    <a:gd name="T81" fmla="*/ 2147483647 h 702"/>
                    <a:gd name="T82" fmla="*/ 2147483647 w 912"/>
                    <a:gd name="T83" fmla="*/ 2147483647 h 702"/>
                    <a:gd name="T84" fmla="*/ 2147483647 w 912"/>
                    <a:gd name="T85" fmla="*/ 2147483647 h 702"/>
                    <a:gd name="T86" fmla="*/ 2147483647 w 912"/>
                    <a:gd name="T87" fmla="*/ 2147483647 h 702"/>
                    <a:gd name="T88" fmla="*/ 2147483647 w 912"/>
                    <a:gd name="T89" fmla="*/ 2147483647 h 702"/>
                    <a:gd name="T90" fmla="*/ 2147483647 w 912"/>
                    <a:gd name="T91" fmla="*/ 2147483647 h 702"/>
                    <a:gd name="T92" fmla="*/ 2147483647 w 912"/>
                    <a:gd name="T93" fmla="*/ 2147483647 h 702"/>
                    <a:gd name="T94" fmla="*/ 2147483647 w 912"/>
                    <a:gd name="T95" fmla="*/ 2147483647 h 702"/>
                    <a:gd name="T96" fmla="*/ 2147483647 w 912"/>
                    <a:gd name="T97" fmla="*/ 2147483647 h 702"/>
                    <a:gd name="T98" fmla="*/ 2147483647 w 912"/>
                    <a:gd name="T99" fmla="*/ 2147483647 h 702"/>
                    <a:gd name="T100" fmla="*/ 2147483647 w 912"/>
                    <a:gd name="T101" fmla="*/ 2147483647 h 702"/>
                    <a:gd name="T102" fmla="*/ 2147483647 w 912"/>
                    <a:gd name="T103" fmla="*/ 2147483647 h 702"/>
                    <a:gd name="T104" fmla="*/ 2147483647 w 912"/>
                    <a:gd name="T105" fmla="*/ 2147483647 h 702"/>
                    <a:gd name="T106" fmla="*/ 2147483647 w 912"/>
                    <a:gd name="T107" fmla="*/ 2147483647 h 702"/>
                    <a:gd name="T108" fmla="*/ 2147483647 w 912"/>
                    <a:gd name="T109" fmla="*/ 2147483647 h 702"/>
                    <a:gd name="T110" fmla="*/ 2147483647 w 912"/>
                    <a:gd name="T111" fmla="*/ 2147483647 h 702"/>
                    <a:gd name="T112" fmla="*/ 2147483647 w 912"/>
                    <a:gd name="T113" fmla="*/ 2147483647 h 702"/>
                    <a:gd name="T114" fmla="*/ 2147483647 w 912"/>
                    <a:gd name="T115" fmla="*/ 2147483647 h 702"/>
                    <a:gd name="T116" fmla="*/ 2147483647 w 912"/>
                    <a:gd name="T117" fmla="*/ 2147483647 h 702"/>
                    <a:gd name="T118" fmla="*/ 2147483647 w 912"/>
                    <a:gd name="T119" fmla="*/ 2147483647 h 702"/>
                    <a:gd name="T120" fmla="*/ 2147483647 w 912"/>
                    <a:gd name="T121" fmla="*/ 2147483647 h 70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12"/>
                    <a:gd name="T184" fmla="*/ 0 h 702"/>
                    <a:gd name="T185" fmla="*/ 912 w 912"/>
                    <a:gd name="T186" fmla="*/ 702 h 70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12" h="702">
                      <a:moveTo>
                        <a:pt x="906" y="420"/>
                      </a:moveTo>
                      <a:lnTo>
                        <a:pt x="900" y="414"/>
                      </a:lnTo>
                      <a:lnTo>
                        <a:pt x="888" y="408"/>
                      </a:lnTo>
                      <a:lnTo>
                        <a:pt x="882" y="402"/>
                      </a:lnTo>
                      <a:lnTo>
                        <a:pt x="858" y="396"/>
                      </a:lnTo>
                      <a:lnTo>
                        <a:pt x="858" y="378"/>
                      </a:lnTo>
                      <a:lnTo>
                        <a:pt x="846" y="366"/>
                      </a:lnTo>
                      <a:lnTo>
                        <a:pt x="846" y="360"/>
                      </a:lnTo>
                      <a:lnTo>
                        <a:pt x="858" y="360"/>
                      </a:lnTo>
                      <a:lnTo>
                        <a:pt x="858" y="348"/>
                      </a:lnTo>
                      <a:lnTo>
                        <a:pt x="852" y="342"/>
                      </a:lnTo>
                      <a:lnTo>
                        <a:pt x="834" y="342"/>
                      </a:lnTo>
                      <a:lnTo>
                        <a:pt x="834" y="336"/>
                      </a:lnTo>
                      <a:lnTo>
                        <a:pt x="828" y="330"/>
                      </a:lnTo>
                      <a:lnTo>
                        <a:pt x="822" y="318"/>
                      </a:lnTo>
                      <a:lnTo>
                        <a:pt x="810" y="306"/>
                      </a:lnTo>
                      <a:lnTo>
                        <a:pt x="798" y="300"/>
                      </a:lnTo>
                      <a:lnTo>
                        <a:pt x="792" y="300"/>
                      </a:lnTo>
                      <a:lnTo>
                        <a:pt x="780" y="294"/>
                      </a:lnTo>
                      <a:lnTo>
                        <a:pt x="768" y="282"/>
                      </a:lnTo>
                      <a:lnTo>
                        <a:pt x="768" y="276"/>
                      </a:lnTo>
                      <a:lnTo>
                        <a:pt x="774" y="276"/>
                      </a:lnTo>
                      <a:lnTo>
                        <a:pt x="774" y="270"/>
                      </a:lnTo>
                      <a:lnTo>
                        <a:pt x="780" y="270"/>
                      </a:lnTo>
                      <a:lnTo>
                        <a:pt x="780" y="264"/>
                      </a:lnTo>
                      <a:lnTo>
                        <a:pt x="768" y="252"/>
                      </a:lnTo>
                      <a:lnTo>
                        <a:pt x="756" y="246"/>
                      </a:lnTo>
                      <a:lnTo>
                        <a:pt x="750" y="246"/>
                      </a:lnTo>
                      <a:lnTo>
                        <a:pt x="750" y="228"/>
                      </a:lnTo>
                      <a:lnTo>
                        <a:pt x="720" y="228"/>
                      </a:lnTo>
                      <a:lnTo>
                        <a:pt x="696" y="216"/>
                      </a:lnTo>
                      <a:lnTo>
                        <a:pt x="696" y="186"/>
                      </a:lnTo>
                      <a:lnTo>
                        <a:pt x="648" y="180"/>
                      </a:lnTo>
                      <a:lnTo>
                        <a:pt x="654" y="162"/>
                      </a:lnTo>
                      <a:lnTo>
                        <a:pt x="648" y="162"/>
                      </a:lnTo>
                      <a:lnTo>
                        <a:pt x="642" y="156"/>
                      </a:lnTo>
                      <a:lnTo>
                        <a:pt x="642" y="150"/>
                      </a:lnTo>
                      <a:lnTo>
                        <a:pt x="648" y="144"/>
                      </a:lnTo>
                      <a:lnTo>
                        <a:pt x="654" y="132"/>
                      </a:lnTo>
                      <a:lnTo>
                        <a:pt x="660" y="126"/>
                      </a:lnTo>
                      <a:lnTo>
                        <a:pt x="660" y="96"/>
                      </a:lnTo>
                      <a:lnTo>
                        <a:pt x="654" y="84"/>
                      </a:lnTo>
                      <a:lnTo>
                        <a:pt x="648" y="66"/>
                      </a:lnTo>
                      <a:lnTo>
                        <a:pt x="636" y="54"/>
                      </a:lnTo>
                      <a:lnTo>
                        <a:pt x="630" y="42"/>
                      </a:lnTo>
                      <a:lnTo>
                        <a:pt x="600" y="12"/>
                      </a:lnTo>
                      <a:lnTo>
                        <a:pt x="600" y="0"/>
                      </a:lnTo>
                      <a:lnTo>
                        <a:pt x="576" y="0"/>
                      </a:lnTo>
                      <a:lnTo>
                        <a:pt x="522" y="30"/>
                      </a:lnTo>
                      <a:lnTo>
                        <a:pt x="516" y="60"/>
                      </a:lnTo>
                      <a:lnTo>
                        <a:pt x="480" y="84"/>
                      </a:lnTo>
                      <a:lnTo>
                        <a:pt x="480" y="102"/>
                      </a:lnTo>
                      <a:lnTo>
                        <a:pt x="456" y="126"/>
                      </a:lnTo>
                      <a:lnTo>
                        <a:pt x="438" y="138"/>
                      </a:lnTo>
                      <a:lnTo>
                        <a:pt x="390" y="156"/>
                      </a:lnTo>
                      <a:lnTo>
                        <a:pt x="348" y="162"/>
                      </a:lnTo>
                      <a:lnTo>
                        <a:pt x="330" y="162"/>
                      </a:lnTo>
                      <a:lnTo>
                        <a:pt x="312" y="174"/>
                      </a:lnTo>
                      <a:lnTo>
                        <a:pt x="318" y="174"/>
                      </a:lnTo>
                      <a:lnTo>
                        <a:pt x="330" y="186"/>
                      </a:lnTo>
                      <a:lnTo>
                        <a:pt x="330" y="198"/>
                      </a:lnTo>
                      <a:lnTo>
                        <a:pt x="324" y="204"/>
                      </a:lnTo>
                      <a:lnTo>
                        <a:pt x="318" y="216"/>
                      </a:lnTo>
                      <a:lnTo>
                        <a:pt x="312" y="222"/>
                      </a:lnTo>
                      <a:lnTo>
                        <a:pt x="306" y="234"/>
                      </a:lnTo>
                      <a:lnTo>
                        <a:pt x="300" y="240"/>
                      </a:lnTo>
                      <a:lnTo>
                        <a:pt x="210" y="240"/>
                      </a:lnTo>
                      <a:lnTo>
                        <a:pt x="204" y="246"/>
                      </a:lnTo>
                      <a:lnTo>
                        <a:pt x="198" y="258"/>
                      </a:lnTo>
                      <a:lnTo>
                        <a:pt x="186" y="270"/>
                      </a:lnTo>
                      <a:lnTo>
                        <a:pt x="174" y="276"/>
                      </a:lnTo>
                      <a:lnTo>
                        <a:pt x="168" y="276"/>
                      </a:lnTo>
                      <a:lnTo>
                        <a:pt x="162" y="270"/>
                      </a:lnTo>
                      <a:lnTo>
                        <a:pt x="162" y="246"/>
                      </a:lnTo>
                      <a:lnTo>
                        <a:pt x="156" y="252"/>
                      </a:lnTo>
                      <a:lnTo>
                        <a:pt x="144" y="258"/>
                      </a:lnTo>
                      <a:lnTo>
                        <a:pt x="126" y="276"/>
                      </a:lnTo>
                      <a:lnTo>
                        <a:pt x="114" y="282"/>
                      </a:lnTo>
                      <a:lnTo>
                        <a:pt x="96" y="282"/>
                      </a:lnTo>
                      <a:lnTo>
                        <a:pt x="90" y="276"/>
                      </a:lnTo>
                      <a:lnTo>
                        <a:pt x="78" y="276"/>
                      </a:lnTo>
                      <a:lnTo>
                        <a:pt x="66" y="288"/>
                      </a:lnTo>
                      <a:lnTo>
                        <a:pt x="60" y="300"/>
                      </a:lnTo>
                      <a:lnTo>
                        <a:pt x="54" y="306"/>
                      </a:lnTo>
                      <a:lnTo>
                        <a:pt x="54" y="324"/>
                      </a:lnTo>
                      <a:lnTo>
                        <a:pt x="48" y="336"/>
                      </a:lnTo>
                      <a:lnTo>
                        <a:pt x="42" y="336"/>
                      </a:lnTo>
                      <a:lnTo>
                        <a:pt x="36" y="372"/>
                      </a:lnTo>
                      <a:lnTo>
                        <a:pt x="30" y="372"/>
                      </a:lnTo>
                      <a:lnTo>
                        <a:pt x="24" y="378"/>
                      </a:lnTo>
                      <a:lnTo>
                        <a:pt x="12" y="384"/>
                      </a:lnTo>
                      <a:lnTo>
                        <a:pt x="0" y="396"/>
                      </a:lnTo>
                      <a:lnTo>
                        <a:pt x="0" y="402"/>
                      </a:lnTo>
                      <a:lnTo>
                        <a:pt x="12" y="408"/>
                      </a:lnTo>
                      <a:lnTo>
                        <a:pt x="18" y="408"/>
                      </a:lnTo>
                      <a:lnTo>
                        <a:pt x="18" y="444"/>
                      </a:lnTo>
                      <a:lnTo>
                        <a:pt x="6" y="456"/>
                      </a:lnTo>
                      <a:lnTo>
                        <a:pt x="24" y="468"/>
                      </a:lnTo>
                      <a:lnTo>
                        <a:pt x="24" y="516"/>
                      </a:lnTo>
                      <a:lnTo>
                        <a:pt x="30" y="516"/>
                      </a:lnTo>
                      <a:lnTo>
                        <a:pt x="48" y="534"/>
                      </a:lnTo>
                      <a:lnTo>
                        <a:pt x="54" y="534"/>
                      </a:lnTo>
                      <a:lnTo>
                        <a:pt x="54" y="576"/>
                      </a:lnTo>
                      <a:lnTo>
                        <a:pt x="60" y="582"/>
                      </a:lnTo>
                      <a:lnTo>
                        <a:pt x="72" y="606"/>
                      </a:lnTo>
                      <a:lnTo>
                        <a:pt x="84" y="618"/>
                      </a:lnTo>
                      <a:lnTo>
                        <a:pt x="96" y="624"/>
                      </a:lnTo>
                      <a:lnTo>
                        <a:pt x="102" y="636"/>
                      </a:lnTo>
                      <a:lnTo>
                        <a:pt x="114" y="642"/>
                      </a:lnTo>
                      <a:lnTo>
                        <a:pt x="120" y="660"/>
                      </a:lnTo>
                      <a:lnTo>
                        <a:pt x="120" y="690"/>
                      </a:lnTo>
                      <a:lnTo>
                        <a:pt x="132" y="702"/>
                      </a:lnTo>
                      <a:lnTo>
                        <a:pt x="138" y="696"/>
                      </a:lnTo>
                      <a:lnTo>
                        <a:pt x="144" y="684"/>
                      </a:lnTo>
                      <a:lnTo>
                        <a:pt x="150" y="678"/>
                      </a:lnTo>
                      <a:lnTo>
                        <a:pt x="156" y="666"/>
                      </a:lnTo>
                      <a:lnTo>
                        <a:pt x="156" y="642"/>
                      </a:lnTo>
                      <a:lnTo>
                        <a:pt x="144" y="630"/>
                      </a:lnTo>
                      <a:lnTo>
                        <a:pt x="162" y="600"/>
                      </a:lnTo>
                      <a:lnTo>
                        <a:pt x="192" y="600"/>
                      </a:lnTo>
                      <a:lnTo>
                        <a:pt x="210" y="582"/>
                      </a:lnTo>
                      <a:lnTo>
                        <a:pt x="228" y="582"/>
                      </a:lnTo>
                      <a:lnTo>
                        <a:pt x="264" y="600"/>
                      </a:lnTo>
                      <a:lnTo>
                        <a:pt x="276" y="600"/>
                      </a:lnTo>
                      <a:lnTo>
                        <a:pt x="288" y="588"/>
                      </a:lnTo>
                      <a:lnTo>
                        <a:pt x="300" y="570"/>
                      </a:lnTo>
                      <a:lnTo>
                        <a:pt x="300" y="552"/>
                      </a:lnTo>
                      <a:lnTo>
                        <a:pt x="294" y="552"/>
                      </a:lnTo>
                      <a:lnTo>
                        <a:pt x="294" y="540"/>
                      </a:lnTo>
                      <a:lnTo>
                        <a:pt x="306" y="528"/>
                      </a:lnTo>
                      <a:lnTo>
                        <a:pt x="312" y="528"/>
                      </a:lnTo>
                      <a:lnTo>
                        <a:pt x="324" y="516"/>
                      </a:lnTo>
                      <a:lnTo>
                        <a:pt x="330" y="504"/>
                      </a:lnTo>
                      <a:lnTo>
                        <a:pt x="330" y="498"/>
                      </a:lnTo>
                      <a:lnTo>
                        <a:pt x="336" y="486"/>
                      </a:lnTo>
                      <a:lnTo>
                        <a:pt x="336" y="480"/>
                      </a:lnTo>
                      <a:lnTo>
                        <a:pt x="342" y="474"/>
                      </a:lnTo>
                      <a:lnTo>
                        <a:pt x="354" y="468"/>
                      </a:lnTo>
                      <a:lnTo>
                        <a:pt x="366" y="468"/>
                      </a:lnTo>
                      <a:lnTo>
                        <a:pt x="384" y="474"/>
                      </a:lnTo>
                      <a:lnTo>
                        <a:pt x="396" y="474"/>
                      </a:lnTo>
                      <a:lnTo>
                        <a:pt x="408" y="480"/>
                      </a:lnTo>
                      <a:lnTo>
                        <a:pt x="408" y="492"/>
                      </a:lnTo>
                      <a:lnTo>
                        <a:pt x="426" y="492"/>
                      </a:lnTo>
                      <a:lnTo>
                        <a:pt x="432" y="498"/>
                      </a:lnTo>
                      <a:lnTo>
                        <a:pt x="432" y="528"/>
                      </a:lnTo>
                      <a:lnTo>
                        <a:pt x="474" y="528"/>
                      </a:lnTo>
                      <a:lnTo>
                        <a:pt x="480" y="534"/>
                      </a:lnTo>
                      <a:lnTo>
                        <a:pt x="492" y="540"/>
                      </a:lnTo>
                      <a:lnTo>
                        <a:pt x="540" y="540"/>
                      </a:lnTo>
                      <a:lnTo>
                        <a:pt x="552" y="546"/>
                      </a:lnTo>
                      <a:lnTo>
                        <a:pt x="558" y="552"/>
                      </a:lnTo>
                      <a:lnTo>
                        <a:pt x="570" y="558"/>
                      </a:lnTo>
                      <a:lnTo>
                        <a:pt x="576" y="552"/>
                      </a:lnTo>
                      <a:lnTo>
                        <a:pt x="582" y="540"/>
                      </a:lnTo>
                      <a:lnTo>
                        <a:pt x="588" y="534"/>
                      </a:lnTo>
                      <a:lnTo>
                        <a:pt x="588" y="522"/>
                      </a:lnTo>
                      <a:lnTo>
                        <a:pt x="606" y="504"/>
                      </a:lnTo>
                      <a:lnTo>
                        <a:pt x="612" y="492"/>
                      </a:lnTo>
                      <a:lnTo>
                        <a:pt x="636" y="516"/>
                      </a:lnTo>
                      <a:lnTo>
                        <a:pt x="642" y="516"/>
                      </a:lnTo>
                      <a:lnTo>
                        <a:pt x="648" y="510"/>
                      </a:lnTo>
                      <a:lnTo>
                        <a:pt x="660" y="504"/>
                      </a:lnTo>
                      <a:lnTo>
                        <a:pt x="672" y="492"/>
                      </a:lnTo>
                      <a:lnTo>
                        <a:pt x="690" y="492"/>
                      </a:lnTo>
                      <a:lnTo>
                        <a:pt x="714" y="474"/>
                      </a:lnTo>
                      <a:lnTo>
                        <a:pt x="726" y="486"/>
                      </a:lnTo>
                      <a:lnTo>
                        <a:pt x="750" y="486"/>
                      </a:lnTo>
                      <a:lnTo>
                        <a:pt x="756" y="480"/>
                      </a:lnTo>
                      <a:lnTo>
                        <a:pt x="768" y="480"/>
                      </a:lnTo>
                      <a:lnTo>
                        <a:pt x="768" y="468"/>
                      </a:lnTo>
                      <a:lnTo>
                        <a:pt x="786" y="450"/>
                      </a:lnTo>
                      <a:lnTo>
                        <a:pt x="792" y="450"/>
                      </a:lnTo>
                      <a:lnTo>
                        <a:pt x="792" y="456"/>
                      </a:lnTo>
                      <a:lnTo>
                        <a:pt x="804" y="468"/>
                      </a:lnTo>
                      <a:lnTo>
                        <a:pt x="840" y="462"/>
                      </a:lnTo>
                      <a:lnTo>
                        <a:pt x="840" y="468"/>
                      </a:lnTo>
                      <a:lnTo>
                        <a:pt x="852" y="480"/>
                      </a:lnTo>
                      <a:lnTo>
                        <a:pt x="876" y="480"/>
                      </a:lnTo>
                      <a:lnTo>
                        <a:pt x="894" y="474"/>
                      </a:lnTo>
                      <a:lnTo>
                        <a:pt x="912" y="456"/>
                      </a:lnTo>
                      <a:lnTo>
                        <a:pt x="912" y="432"/>
                      </a:lnTo>
                      <a:lnTo>
                        <a:pt x="906" y="420"/>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95" name="Cameroon" descr="© INSCALE GmbH, 15.06.2010"/>
                <p:cNvSpPr>
                  <a:spLocks/>
                </p:cNvSpPr>
                <p:nvPr/>
              </p:nvSpPr>
              <p:spPr bwMode="auto">
                <a:xfrm>
                  <a:off x="2808" y="2039"/>
                  <a:ext cx="140" cy="237"/>
                </a:xfrm>
                <a:custGeom>
                  <a:avLst/>
                  <a:gdLst>
                    <a:gd name="T0" fmla="*/ 2147483647 w 546"/>
                    <a:gd name="T1" fmla="*/ 0 h 924"/>
                    <a:gd name="T2" fmla="*/ 2147483647 w 546"/>
                    <a:gd name="T3" fmla="*/ 2147483647 h 924"/>
                    <a:gd name="T4" fmla="*/ 2147483647 w 546"/>
                    <a:gd name="T5" fmla="*/ 2147483647 h 924"/>
                    <a:gd name="T6" fmla="*/ 2147483647 w 546"/>
                    <a:gd name="T7" fmla="*/ 2147483647 h 924"/>
                    <a:gd name="T8" fmla="*/ 2147483647 w 546"/>
                    <a:gd name="T9" fmla="*/ 2147483647 h 924"/>
                    <a:gd name="T10" fmla="*/ 2147483647 w 546"/>
                    <a:gd name="T11" fmla="*/ 2147483647 h 924"/>
                    <a:gd name="T12" fmla="*/ 2147483647 w 546"/>
                    <a:gd name="T13" fmla="*/ 2147483647 h 924"/>
                    <a:gd name="T14" fmla="*/ 2147483647 w 546"/>
                    <a:gd name="T15" fmla="*/ 2147483647 h 924"/>
                    <a:gd name="T16" fmla="*/ 2147483647 w 546"/>
                    <a:gd name="T17" fmla="*/ 2147483647 h 924"/>
                    <a:gd name="T18" fmla="*/ 2147483647 w 546"/>
                    <a:gd name="T19" fmla="*/ 2147483647 h 924"/>
                    <a:gd name="T20" fmla="*/ 2147483647 w 546"/>
                    <a:gd name="T21" fmla="*/ 2147483647 h 924"/>
                    <a:gd name="T22" fmla="*/ 2147483647 w 546"/>
                    <a:gd name="T23" fmla="*/ 2147483647 h 924"/>
                    <a:gd name="T24" fmla="*/ 2147483647 w 546"/>
                    <a:gd name="T25" fmla="*/ 2147483647 h 924"/>
                    <a:gd name="T26" fmla="*/ 2147483647 w 546"/>
                    <a:gd name="T27" fmla="*/ 2147483647 h 924"/>
                    <a:gd name="T28" fmla="*/ 2147483647 w 546"/>
                    <a:gd name="T29" fmla="*/ 2147483647 h 924"/>
                    <a:gd name="T30" fmla="*/ 2147483647 w 546"/>
                    <a:gd name="T31" fmla="*/ 2147483647 h 924"/>
                    <a:gd name="T32" fmla="*/ 2147483647 w 546"/>
                    <a:gd name="T33" fmla="*/ 2147483647 h 924"/>
                    <a:gd name="T34" fmla="*/ 2147483647 w 546"/>
                    <a:gd name="T35" fmla="*/ 2147483647 h 924"/>
                    <a:gd name="T36" fmla="*/ 2147483647 w 546"/>
                    <a:gd name="T37" fmla="*/ 2147483647 h 924"/>
                    <a:gd name="T38" fmla="*/ 2147483647 w 546"/>
                    <a:gd name="T39" fmla="*/ 2147483647 h 924"/>
                    <a:gd name="T40" fmla="*/ 2147483647 w 546"/>
                    <a:gd name="T41" fmla="*/ 2147483647 h 924"/>
                    <a:gd name="T42" fmla="*/ 2147483647 w 546"/>
                    <a:gd name="T43" fmla="*/ 2147483647 h 924"/>
                    <a:gd name="T44" fmla="*/ 2147483647 w 546"/>
                    <a:gd name="T45" fmla="*/ 2147483647 h 924"/>
                    <a:gd name="T46" fmla="*/ 2147483647 w 546"/>
                    <a:gd name="T47" fmla="*/ 2147483647 h 924"/>
                    <a:gd name="T48" fmla="*/ 2147483647 w 546"/>
                    <a:gd name="T49" fmla="*/ 2147483647 h 924"/>
                    <a:gd name="T50" fmla="*/ 2147483647 w 546"/>
                    <a:gd name="T51" fmla="*/ 2147483647 h 924"/>
                    <a:gd name="T52" fmla="*/ 2147483647 w 546"/>
                    <a:gd name="T53" fmla="*/ 2147483647 h 924"/>
                    <a:gd name="T54" fmla="*/ 2147483647 w 546"/>
                    <a:gd name="T55" fmla="*/ 2147483647 h 924"/>
                    <a:gd name="T56" fmla="*/ 2147483647 w 546"/>
                    <a:gd name="T57" fmla="*/ 2147483647 h 924"/>
                    <a:gd name="T58" fmla="*/ 2147483647 w 546"/>
                    <a:gd name="T59" fmla="*/ 2147483647 h 924"/>
                    <a:gd name="T60" fmla="*/ 2147483647 w 546"/>
                    <a:gd name="T61" fmla="*/ 2147483647 h 924"/>
                    <a:gd name="T62" fmla="*/ 2147483647 w 546"/>
                    <a:gd name="T63" fmla="*/ 2147483647 h 924"/>
                    <a:gd name="T64" fmla="*/ 2147483647 w 546"/>
                    <a:gd name="T65" fmla="*/ 2147483647 h 924"/>
                    <a:gd name="T66" fmla="*/ 2147483647 w 546"/>
                    <a:gd name="T67" fmla="*/ 2147483647 h 924"/>
                    <a:gd name="T68" fmla="*/ 2147483647 w 546"/>
                    <a:gd name="T69" fmla="*/ 2147483647 h 924"/>
                    <a:gd name="T70" fmla="*/ 2147483647 w 546"/>
                    <a:gd name="T71" fmla="*/ 2147483647 h 924"/>
                    <a:gd name="T72" fmla="*/ 2147483647 w 546"/>
                    <a:gd name="T73" fmla="*/ 2147483647 h 924"/>
                    <a:gd name="T74" fmla="*/ 2147483647 w 546"/>
                    <a:gd name="T75" fmla="*/ 2147483647 h 924"/>
                    <a:gd name="T76" fmla="*/ 2147483647 w 546"/>
                    <a:gd name="T77" fmla="*/ 2147483647 h 924"/>
                    <a:gd name="T78" fmla="*/ 2147483647 w 546"/>
                    <a:gd name="T79" fmla="*/ 2147483647 h 924"/>
                    <a:gd name="T80" fmla="*/ 2147483647 w 546"/>
                    <a:gd name="T81" fmla="*/ 2147483647 h 924"/>
                    <a:gd name="T82" fmla="*/ 2147483647 w 546"/>
                    <a:gd name="T83" fmla="*/ 2147483647 h 924"/>
                    <a:gd name="T84" fmla="*/ 2147483647 w 546"/>
                    <a:gd name="T85" fmla="*/ 2147483647 h 924"/>
                    <a:gd name="T86" fmla="*/ 2147483647 w 546"/>
                    <a:gd name="T87" fmla="*/ 2147483647 h 924"/>
                    <a:gd name="T88" fmla="*/ 2147483647 w 546"/>
                    <a:gd name="T89" fmla="*/ 2147483647 h 924"/>
                    <a:gd name="T90" fmla="*/ 2147483647 w 546"/>
                    <a:gd name="T91" fmla="*/ 2147483647 h 924"/>
                    <a:gd name="T92" fmla="*/ 2147483647 w 546"/>
                    <a:gd name="T93" fmla="*/ 2147483647 h 924"/>
                    <a:gd name="T94" fmla="*/ 2147483647 w 546"/>
                    <a:gd name="T95" fmla="*/ 2147483647 h 924"/>
                    <a:gd name="T96" fmla="*/ 2147483647 w 546"/>
                    <a:gd name="T97" fmla="*/ 2147483647 h 924"/>
                    <a:gd name="T98" fmla="*/ 2147483647 w 546"/>
                    <a:gd name="T99" fmla="*/ 2147483647 h 924"/>
                    <a:gd name="T100" fmla="*/ 2147483647 w 546"/>
                    <a:gd name="T101" fmla="*/ 2147483647 h 924"/>
                    <a:gd name="T102" fmla="*/ 2147483647 w 546"/>
                    <a:gd name="T103" fmla="*/ 2147483647 h 924"/>
                    <a:gd name="T104" fmla="*/ 2147483647 w 546"/>
                    <a:gd name="T105" fmla="*/ 2147483647 h 924"/>
                    <a:gd name="T106" fmla="*/ 2147483647 w 546"/>
                    <a:gd name="T107" fmla="*/ 2147483647 h 924"/>
                    <a:gd name="T108" fmla="*/ 2147483647 w 546"/>
                    <a:gd name="T109" fmla="*/ 2147483647 h 924"/>
                    <a:gd name="T110" fmla="*/ 2147483647 w 546"/>
                    <a:gd name="T111" fmla="*/ 2147483647 h 92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546"/>
                    <a:gd name="T169" fmla="*/ 0 h 924"/>
                    <a:gd name="T170" fmla="*/ 546 w 546"/>
                    <a:gd name="T171" fmla="*/ 924 h 92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546" h="924">
                      <a:moveTo>
                        <a:pt x="420" y="30"/>
                      </a:moveTo>
                      <a:lnTo>
                        <a:pt x="414" y="18"/>
                      </a:lnTo>
                      <a:lnTo>
                        <a:pt x="414" y="0"/>
                      </a:lnTo>
                      <a:lnTo>
                        <a:pt x="390" y="6"/>
                      </a:lnTo>
                      <a:lnTo>
                        <a:pt x="390" y="54"/>
                      </a:lnTo>
                      <a:lnTo>
                        <a:pt x="396" y="60"/>
                      </a:lnTo>
                      <a:lnTo>
                        <a:pt x="396" y="66"/>
                      </a:lnTo>
                      <a:lnTo>
                        <a:pt x="426" y="66"/>
                      </a:lnTo>
                      <a:lnTo>
                        <a:pt x="426" y="96"/>
                      </a:lnTo>
                      <a:lnTo>
                        <a:pt x="420" y="102"/>
                      </a:lnTo>
                      <a:lnTo>
                        <a:pt x="420" y="108"/>
                      </a:lnTo>
                      <a:lnTo>
                        <a:pt x="426" y="114"/>
                      </a:lnTo>
                      <a:lnTo>
                        <a:pt x="426" y="126"/>
                      </a:lnTo>
                      <a:lnTo>
                        <a:pt x="408" y="144"/>
                      </a:lnTo>
                      <a:lnTo>
                        <a:pt x="396" y="150"/>
                      </a:lnTo>
                      <a:lnTo>
                        <a:pt x="384" y="150"/>
                      </a:lnTo>
                      <a:lnTo>
                        <a:pt x="384" y="156"/>
                      </a:lnTo>
                      <a:lnTo>
                        <a:pt x="378" y="162"/>
                      </a:lnTo>
                      <a:lnTo>
                        <a:pt x="378" y="168"/>
                      </a:lnTo>
                      <a:lnTo>
                        <a:pt x="372" y="174"/>
                      </a:lnTo>
                      <a:lnTo>
                        <a:pt x="372" y="180"/>
                      </a:lnTo>
                      <a:lnTo>
                        <a:pt x="360" y="192"/>
                      </a:lnTo>
                      <a:lnTo>
                        <a:pt x="354" y="204"/>
                      </a:lnTo>
                      <a:lnTo>
                        <a:pt x="348" y="234"/>
                      </a:lnTo>
                      <a:lnTo>
                        <a:pt x="342" y="240"/>
                      </a:lnTo>
                      <a:lnTo>
                        <a:pt x="342" y="270"/>
                      </a:lnTo>
                      <a:lnTo>
                        <a:pt x="336" y="288"/>
                      </a:lnTo>
                      <a:lnTo>
                        <a:pt x="330" y="294"/>
                      </a:lnTo>
                      <a:lnTo>
                        <a:pt x="312" y="294"/>
                      </a:lnTo>
                      <a:lnTo>
                        <a:pt x="312" y="324"/>
                      </a:lnTo>
                      <a:lnTo>
                        <a:pt x="306" y="342"/>
                      </a:lnTo>
                      <a:lnTo>
                        <a:pt x="306" y="354"/>
                      </a:lnTo>
                      <a:lnTo>
                        <a:pt x="300" y="360"/>
                      </a:lnTo>
                      <a:lnTo>
                        <a:pt x="288" y="366"/>
                      </a:lnTo>
                      <a:lnTo>
                        <a:pt x="282" y="372"/>
                      </a:lnTo>
                      <a:lnTo>
                        <a:pt x="270" y="378"/>
                      </a:lnTo>
                      <a:lnTo>
                        <a:pt x="258" y="426"/>
                      </a:lnTo>
                      <a:lnTo>
                        <a:pt x="234" y="456"/>
                      </a:lnTo>
                      <a:lnTo>
                        <a:pt x="234" y="486"/>
                      </a:lnTo>
                      <a:lnTo>
                        <a:pt x="228" y="492"/>
                      </a:lnTo>
                      <a:lnTo>
                        <a:pt x="216" y="498"/>
                      </a:lnTo>
                      <a:lnTo>
                        <a:pt x="210" y="510"/>
                      </a:lnTo>
                      <a:lnTo>
                        <a:pt x="210" y="522"/>
                      </a:lnTo>
                      <a:lnTo>
                        <a:pt x="192" y="540"/>
                      </a:lnTo>
                      <a:lnTo>
                        <a:pt x="186" y="540"/>
                      </a:lnTo>
                      <a:lnTo>
                        <a:pt x="180" y="534"/>
                      </a:lnTo>
                      <a:lnTo>
                        <a:pt x="174" y="522"/>
                      </a:lnTo>
                      <a:lnTo>
                        <a:pt x="174" y="516"/>
                      </a:lnTo>
                      <a:lnTo>
                        <a:pt x="168" y="504"/>
                      </a:lnTo>
                      <a:lnTo>
                        <a:pt x="156" y="492"/>
                      </a:lnTo>
                      <a:lnTo>
                        <a:pt x="150" y="480"/>
                      </a:lnTo>
                      <a:lnTo>
                        <a:pt x="138" y="480"/>
                      </a:lnTo>
                      <a:lnTo>
                        <a:pt x="144" y="486"/>
                      </a:lnTo>
                      <a:lnTo>
                        <a:pt x="144" y="498"/>
                      </a:lnTo>
                      <a:lnTo>
                        <a:pt x="138" y="504"/>
                      </a:lnTo>
                      <a:lnTo>
                        <a:pt x="132" y="504"/>
                      </a:lnTo>
                      <a:lnTo>
                        <a:pt x="120" y="498"/>
                      </a:lnTo>
                      <a:lnTo>
                        <a:pt x="114" y="492"/>
                      </a:lnTo>
                      <a:lnTo>
                        <a:pt x="108" y="492"/>
                      </a:lnTo>
                      <a:lnTo>
                        <a:pt x="102" y="498"/>
                      </a:lnTo>
                      <a:lnTo>
                        <a:pt x="90" y="522"/>
                      </a:lnTo>
                      <a:lnTo>
                        <a:pt x="84" y="528"/>
                      </a:lnTo>
                      <a:lnTo>
                        <a:pt x="84" y="534"/>
                      </a:lnTo>
                      <a:lnTo>
                        <a:pt x="18" y="588"/>
                      </a:lnTo>
                      <a:lnTo>
                        <a:pt x="18" y="642"/>
                      </a:lnTo>
                      <a:lnTo>
                        <a:pt x="12" y="654"/>
                      </a:lnTo>
                      <a:lnTo>
                        <a:pt x="12" y="666"/>
                      </a:lnTo>
                      <a:lnTo>
                        <a:pt x="6" y="672"/>
                      </a:lnTo>
                      <a:lnTo>
                        <a:pt x="6" y="678"/>
                      </a:lnTo>
                      <a:lnTo>
                        <a:pt x="0" y="690"/>
                      </a:lnTo>
                      <a:lnTo>
                        <a:pt x="24" y="684"/>
                      </a:lnTo>
                      <a:lnTo>
                        <a:pt x="24" y="708"/>
                      </a:lnTo>
                      <a:lnTo>
                        <a:pt x="36" y="732"/>
                      </a:lnTo>
                      <a:lnTo>
                        <a:pt x="60" y="744"/>
                      </a:lnTo>
                      <a:lnTo>
                        <a:pt x="66" y="750"/>
                      </a:lnTo>
                      <a:lnTo>
                        <a:pt x="84" y="726"/>
                      </a:lnTo>
                      <a:lnTo>
                        <a:pt x="66" y="756"/>
                      </a:lnTo>
                      <a:lnTo>
                        <a:pt x="84" y="786"/>
                      </a:lnTo>
                      <a:lnTo>
                        <a:pt x="102" y="792"/>
                      </a:lnTo>
                      <a:lnTo>
                        <a:pt x="102" y="840"/>
                      </a:lnTo>
                      <a:lnTo>
                        <a:pt x="90" y="840"/>
                      </a:lnTo>
                      <a:lnTo>
                        <a:pt x="90" y="870"/>
                      </a:lnTo>
                      <a:lnTo>
                        <a:pt x="102" y="882"/>
                      </a:lnTo>
                      <a:lnTo>
                        <a:pt x="198" y="882"/>
                      </a:lnTo>
                      <a:lnTo>
                        <a:pt x="216" y="864"/>
                      </a:lnTo>
                      <a:lnTo>
                        <a:pt x="228" y="882"/>
                      </a:lnTo>
                      <a:lnTo>
                        <a:pt x="258" y="882"/>
                      </a:lnTo>
                      <a:lnTo>
                        <a:pt x="270" y="870"/>
                      </a:lnTo>
                      <a:lnTo>
                        <a:pt x="276" y="870"/>
                      </a:lnTo>
                      <a:lnTo>
                        <a:pt x="288" y="876"/>
                      </a:lnTo>
                      <a:lnTo>
                        <a:pt x="294" y="876"/>
                      </a:lnTo>
                      <a:lnTo>
                        <a:pt x="342" y="870"/>
                      </a:lnTo>
                      <a:lnTo>
                        <a:pt x="342" y="888"/>
                      </a:lnTo>
                      <a:lnTo>
                        <a:pt x="372" y="888"/>
                      </a:lnTo>
                      <a:lnTo>
                        <a:pt x="390" y="882"/>
                      </a:lnTo>
                      <a:lnTo>
                        <a:pt x="438" y="882"/>
                      </a:lnTo>
                      <a:lnTo>
                        <a:pt x="450" y="888"/>
                      </a:lnTo>
                      <a:lnTo>
                        <a:pt x="456" y="894"/>
                      </a:lnTo>
                      <a:lnTo>
                        <a:pt x="468" y="894"/>
                      </a:lnTo>
                      <a:lnTo>
                        <a:pt x="474" y="900"/>
                      </a:lnTo>
                      <a:lnTo>
                        <a:pt x="510" y="900"/>
                      </a:lnTo>
                      <a:lnTo>
                        <a:pt x="534" y="924"/>
                      </a:lnTo>
                      <a:lnTo>
                        <a:pt x="540" y="882"/>
                      </a:lnTo>
                      <a:lnTo>
                        <a:pt x="546" y="876"/>
                      </a:lnTo>
                      <a:lnTo>
                        <a:pt x="534" y="864"/>
                      </a:lnTo>
                      <a:lnTo>
                        <a:pt x="534" y="834"/>
                      </a:lnTo>
                      <a:lnTo>
                        <a:pt x="528" y="816"/>
                      </a:lnTo>
                      <a:lnTo>
                        <a:pt x="516" y="810"/>
                      </a:lnTo>
                      <a:lnTo>
                        <a:pt x="510" y="798"/>
                      </a:lnTo>
                      <a:lnTo>
                        <a:pt x="498" y="792"/>
                      </a:lnTo>
                      <a:lnTo>
                        <a:pt x="486" y="780"/>
                      </a:lnTo>
                      <a:lnTo>
                        <a:pt x="474" y="756"/>
                      </a:lnTo>
                      <a:lnTo>
                        <a:pt x="468" y="750"/>
                      </a:lnTo>
                      <a:lnTo>
                        <a:pt x="468" y="708"/>
                      </a:lnTo>
                      <a:lnTo>
                        <a:pt x="462" y="708"/>
                      </a:lnTo>
                      <a:lnTo>
                        <a:pt x="444" y="690"/>
                      </a:lnTo>
                      <a:lnTo>
                        <a:pt x="438" y="690"/>
                      </a:lnTo>
                      <a:lnTo>
                        <a:pt x="438" y="642"/>
                      </a:lnTo>
                      <a:lnTo>
                        <a:pt x="420" y="630"/>
                      </a:lnTo>
                      <a:lnTo>
                        <a:pt x="432" y="618"/>
                      </a:lnTo>
                      <a:lnTo>
                        <a:pt x="432" y="582"/>
                      </a:lnTo>
                      <a:lnTo>
                        <a:pt x="426" y="582"/>
                      </a:lnTo>
                      <a:lnTo>
                        <a:pt x="414" y="576"/>
                      </a:lnTo>
                      <a:lnTo>
                        <a:pt x="414" y="570"/>
                      </a:lnTo>
                      <a:lnTo>
                        <a:pt x="426" y="558"/>
                      </a:lnTo>
                      <a:lnTo>
                        <a:pt x="438" y="552"/>
                      </a:lnTo>
                      <a:lnTo>
                        <a:pt x="444" y="546"/>
                      </a:lnTo>
                      <a:lnTo>
                        <a:pt x="450" y="546"/>
                      </a:lnTo>
                      <a:lnTo>
                        <a:pt x="456" y="510"/>
                      </a:lnTo>
                      <a:lnTo>
                        <a:pt x="462" y="510"/>
                      </a:lnTo>
                      <a:lnTo>
                        <a:pt x="468" y="498"/>
                      </a:lnTo>
                      <a:lnTo>
                        <a:pt x="468" y="480"/>
                      </a:lnTo>
                      <a:lnTo>
                        <a:pt x="474" y="474"/>
                      </a:lnTo>
                      <a:lnTo>
                        <a:pt x="480" y="462"/>
                      </a:lnTo>
                      <a:lnTo>
                        <a:pt x="492" y="450"/>
                      </a:lnTo>
                      <a:lnTo>
                        <a:pt x="498" y="450"/>
                      </a:lnTo>
                      <a:lnTo>
                        <a:pt x="498" y="438"/>
                      </a:lnTo>
                      <a:lnTo>
                        <a:pt x="492" y="420"/>
                      </a:lnTo>
                      <a:lnTo>
                        <a:pt x="486" y="408"/>
                      </a:lnTo>
                      <a:lnTo>
                        <a:pt x="486" y="390"/>
                      </a:lnTo>
                      <a:lnTo>
                        <a:pt x="474" y="366"/>
                      </a:lnTo>
                      <a:lnTo>
                        <a:pt x="462" y="354"/>
                      </a:lnTo>
                      <a:lnTo>
                        <a:pt x="450" y="348"/>
                      </a:lnTo>
                      <a:lnTo>
                        <a:pt x="432" y="336"/>
                      </a:lnTo>
                      <a:lnTo>
                        <a:pt x="420" y="324"/>
                      </a:lnTo>
                      <a:lnTo>
                        <a:pt x="414" y="312"/>
                      </a:lnTo>
                      <a:lnTo>
                        <a:pt x="402" y="300"/>
                      </a:lnTo>
                      <a:lnTo>
                        <a:pt x="390" y="276"/>
                      </a:lnTo>
                      <a:lnTo>
                        <a:pt x="390" y="264"/>
                      </a:lnTo>
                      <a:lnTo>
                        <a:pt x="396" y="258"/>
                      </a:lnTo>
                      <a:lnTo>
                        <a:pt x="408" y="252"/>
                      </a:lnTo>
                      <a:lnTo>
                        <a:pt x="504" y="252"/>
                      </a:lnTo>
                      <a:lnTo>
                        <a:pt x="486" y="234"/>
                      </a:lnTo>
                      <a:lnTo>
                        <a:pt x="480" y="222"/>
                      </a:lnTo>
                      <a:lnTo>
                        <a:pt x="468" y="216"/>
                      </a:lnTo>
                      <a:lnTo>
                        <a:pt x="462" y="204"/>
                      </a:lnTo>
                      <a:lnTo>
                        <a:pt x="462" y="186"/>
                      </a:lnTo>
                      <a:lnTo>
                        <a:pt x="456" y="168"/>
                      </a:lnTo>
                      <a:lnTo>
                        <a:pt x="456" y="132"/>
                      </a:lnTo>
                      <a:lnTo>
                        <a:pt x="462" y="132"/>
                      </a:lnTo>
                      <a:lnTo>
                        <a:pt x="462" y="96"/>
                      </a:lnTo>
                      <a:lnTo>
                        <a:pt x="456" y="84"/>
                      </a:lnTo>
                      <a:lnTo>
                        <a:pt x="444" y="78"/>
                      </a:lnTo>
                      <a:lnTo>
                        <a:pt x="450" y="42"/>
                      </a:lnTo>
                      <a:lnTo>
                        <a:pt x="444" y="42"/>
                      </a:lnTo>
                      <a:lnTo>
                        <a:pt x="438" y="36"/>
                      </a:lnTo>
                      <a:lnTo>
                        <a:pt x="426" y="36"/>
                      </a:lnTo>
                      <a:lnTo>
                        <a:pt x="420" y="30"/>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96" name="Burundi" descr="© INSCALE GmbH, 15.06.2010"/>
                <p:cNvSpPr>
                  <a:spLocks/>
                </p:cNvSpPr>
                <p:nvPr/>
              </p:nvSpPr>
              <p:spPr bwMode="auto">
                <a:xfrm>
                  <a:off x="3180" y="2360"/>
                  <a:ext cx="34" cy="43"/>
                </a:xfrm>
                <a:custGeom>
                  <a:avLst/>
                  <a:gdLst>
                    <a:gd name="T0" fmla="*/ 2147483647 w 132"/>
                    <a:gd name="T1" fmla="*/ 2147483647 h 168"/>
                    <a:gd name="T2" fmla="*/ 2147483647 w 132"/>
                    <a:gd name="T3" fmla="*/ 2147483647 h 168"/>
                    <a:gd name="T4" fmla="*/ 2147483647 w 132"/>
                    <a:gd name="T5" fmla="*/ 2147483647 h 168"/>
                    <a:gd name="T6" fmla="*/ 2147483647 w 132"/>
                    <a:gd name="T7" fmla="*/ 2147483647 h 168"/>
                    <a:gd name="T8" fmla="*/ 2147483647 w 132"/>
                    <a:gd name="T9" fmla="*/ 2147483647 h 168"/>
                    <a:gd name="T10" fmla="*/ 2147483647 w 132"/>
                    <a:gd name="T11" fmla="*/ 2147483647 h 168"/>
                    <a:gd name="T12" fmla="*/ 2147483647 w 132"/>
                    <a:gd name="T13" fmla="*/ 2147483647 h 168"/>
                    <a:gd name="T14" fmla="*/ 2147483647 w 132"/>
                    <a:gd name="T15" fmla="*/ 2147483647 h 168"/>
                    <a:gd name="T16" fmla="*/ 2147483647 w 132"/>
                    <a:gd name="T17" fmla="*/ 2147483647 h 168"/>
                    <a:gd name="T18" fmla="*/ 2147483647 w 132"/>
                    <a:gd name="T19" fmla="*/ 2147483647 h 168"/>
                    <a:gd name="T20" fmla="*/ 2147483647 w 132"/>
                    <a:gd name="T21" fmla="*/ 2147483647 h 168"/>
                    <a:gd name="T22" fmla="*/ 2147483647 w 132"/>
                    <a:gd name="T23" fmla="*/ 2147483647 h 168"/>
                    <a:gd name="T24" fmla="*/ 2147483647 w 132"/>
                    <a:gd name="T25" fmla="*/ 2147483647 h 168"/>
                    <a:gd name="T26" fmla="*/ 2147483647 w 132"/>
                    <a:gd name="T27" fmla="*/ 2147483647 h 168"/>
                    <a:gd name="T28" fmla="*/ 2147483647 w 132"/>
                    <a:gd name="T29" fmla="*/ 2147483647 h 168"/>
                    <a:gd name="T30" fmla="*/ 2147483647 w 132"/>
                    <a:gd name="T31" fmla="*/ 2147483647 h 168"/>
                    <a:gd name="T32" fmla="*/ 2147483647 w 132"/>
                    <a:gd name="T33" fmla="*/ 2147483647 h 168"/>
                    <a:gd name="T34" fmla="*/ 2147483647 w 132"/>
                    <a:gd name="T35" fmla="*/ 2147483647 h 168"/>
                    <a:gd name="T36" fmla="*/ 2147483647 w 132"/>
                    <a:gd name="T37" fmla="*/ 2147483647 h 168"/>
                    <a:gd name="T38" fmla="*/ 2147483647 w 132"/>
                    <a:gd name="T39" fmla="*/ 2147483647 h 168"/>
                    <a:gd name="T40" fmla="*/ 2147483647 w 132"/>
                    <a:gd name="T41" fmla="*/ 2147483647 h 168"/>
                    <a:gd name="T42" fmla="*/ 2147483647 w 132"/>
                    <a:gd name="T43" fmla="*/ 2147483647 h 168"/>
                    <a:gd name="T44" fmla="*/ 2147483647 w 132"/>
                    <a:gd name="T45" fmla="*/ 2147483647 h 168"/>
                    <a:gd name="T46" fmla="*/ 2147483647 w 132"/>
                    <a:gd name="T47" fmla="*/ 0 h 168"/>
                    <a:gd name="T48" fmla="*/ 2147483647 w 132"/>
                    <a:gd name="T49" fmla="*/ 0 h 168"/>
                    <a:gd name="T50" fmla="*/ 2147483647 w 132"/>
                    <a:gd name="T51" fmla="*/ 0 h 168"/>
                    <a:gd name="T52" fmla="*/ 2147483647 w 132"/>
                    <a:gd name="T53" fmla="*/ 2147483647 h 168"/>
                    <a:gd name="T54" fmla="*/ 2147483647 w 132"/>
                    <a:gd name="T55" fmla="*/ 2147483647 h 168"/>
                    <a:gd name="T56" fmla="*/ 2147483647 w 132"/>
                    <a:gd name="T57" fmla="*/ 2147483647 h 168"/>
                    <a:gd name="T58" fmla="*/ 2147483647 w 132"/>
                    <a:gd name="T59" fmla="*/ 2147483647 h 168"/>
                    <a:gd name="T60" fmla="*/ 2147483647 w 132"/>
                    <a:gd name="T61" fmla="*/ 2147483647 h 168"/>
                    <a:gd name="T62" fmla="*/ 2147483647 w 132"/>
                    <a:gd name="T63" fmla="*/ 2147483647 h 168"/>
                    <a:gd name="T64" fmla="*/ 0 w 132"/>
                    <a:gd name="T65" fmla="*/ 2147483647 h 168"/>
                    <a:gd name="T66" fmla="*/ 2147483647 w 132"/>
                    <a:gd name="T67" fmla="*/ 2147483647 h 168"/>
                    <a:gd name="T68" fmla="*/ 2147483647 w 132"/>
                    <a:gd name="T69" fmla="*/ 2147483647 h 168"/>
                    <a:gd name="T70" fmla="*/ 2147483647 w 132"/>
                    <a:gd name="T71" fmla="*/ 2147483647 h 168"/>
                    <a:gd name="T72" fmla="*/ 2147483647 w 132"/>
                    <a:gd name="T73" fmla="*/ 2147483647 h 168"/>
                    <a:gd name="T74" fmla="*/ 2147483647 w 132"/>
                    <a:gd name="T75" fmla="*/ 2147483647 h 16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32"/>
                    <a:gd name="T115" fmla="*/ 0 h 168"/>
                    <a:gd name="T116" fmla="*/ 132 w 132"/>
                    <a:gd name="T117" fmla="*/ 168 h 16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32" h="168">
                      <a:moveTo>
                        <a:pt x="36" y="72"/>
                      </a:moveTo>
                      <a:lnTo>
                        <a:pt x="36" y="96"/>
                      </a:lnTo>
                      <a:lnTo>
                        <a:pt x="30" y="102"/>
                      </a:lnTo>
                      <a:lnTo>
                        <a:pt x="30" y="138"/>
                      </a:lnTo>
                      <a:lnTo>
                        <a:pt x="36" y="156"/>
                      </a:lnTo>
                      <a:lnTo>
                        <a:pt x="42" y="168"/>
                      </a:lnTo>
                      <a:lnTo>
                        <a:pt x="54" y="168"/>
                      </a:lnTo>
                      <a:lnTo>
                        <a:pt x="60" y="162"/>
                      </a:lnTo>
                      <a:lnTo>
                        <a:pt x="72" y="156"/>
                      </a:lnTo>
                      <a:lnTo>
                        <a:pt x="84" y="144"/>
                      </a:lnTo>
                      <a:lnTo>
                        <a:pt x="90" y="132"/>
                      </a:lnTo>
                      <a:lnTo>
                        <a:pt x="90" y="114"/>
                      </a:lnTo>
                      <a:lnTo>
                        <a:pt x="96" y="102"/>
                      </a:lnTo>
                      <a:lnTo>
                        <a:pt x="114" y="84"/>
                      </a:lnTo>
                      <a:lnTo>
                        <a:pt x="126" y="84"/>
                      </a:lnTo>
                      <a:lnTo>
                        <a:pt x="120" y="72"/>
                      </a:lnTo>
                      <a:lnTo>
                        <a:pt x="132" y="66"/>
                      </a:lnTo>
                      <a:lnTo>
                        <a:pt x="132" y="48"/>
                      </a:lnTo>
                      <a:lnTo>
                        <a:pt x="114" y="48"/>
                      </a:lnTo>
                      <a:lnTo>
                        <a:pt x="108" y="42"/>
                      </a:lnTo>
                      <a:lnTo>
                        <a:pt x="102" y="42"/>
                      </a:lnTo>
                      <a:lnTo>
                        <a:pt x="102" y="24"/>
                      </a:lnTo>
                      <a:lnTo>
                        <a:pt x="108" y="12"/>
                      </a:lnTo>
                      <a:lnTo>
                        <a:pt x="108" y="0"/>
                      </a:lnTo>
                      <a:lnTo>
                        <a:pt x="120" y="0"/>
                      </a:lnTo>
                      <a:lnTo>
                        <a:pt x="66" y="0"/>
                      </a:lnTo>
                      <a:lnTo>
                        <a:pt x="60" y="24"/>
                      </a:lnTo>
                      <a:lnTo>
                        <a:pt x="48" y="30"/>
                      </a:lnTo>
                      <a:lnTo>
                        <a:pt x="42" y="36"/>
                      </a:lnTo>
                      <a:lnTo>
                        <a:pt x="30" y="36"/>
                      </a:lnTo>
                      <a:lnTo>
                        <a:pt x="24" y="30"/>
                      </a:lnTo>
                      <a:lnTo>
                        <a:pt x="18" y="18"/>
                      </a:lnTo>
                      <a:lnTo>
                        <a:pt x="0" y="18"/>
                      </a:lnTo>
                      <a:lnTo>
                        <a:pt x="12" y="48"/>
                      </a:lnTo>
                      <a:lnTo>
                        <a:pt x="18" y="54"/>
                      </a:lnTo>
                      <a:lnTo>
                        <a:pt x="30" y="60"/>
                      </a:lnTo>
                      <a:lnTo>
                        <a:pt x="36" y="66"/>
                      </a:lnTo>
                      <a:lnTo>
                        <a:pt x="36" y="72"/>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97" name="Burkina Faso" descr="© INSCALE GmbH, 15.06.2010"/>
                <p:cNvSpPr>
                  <a:spLocks/>
                </p:cNvSpPr>
                <p:nvPr/>
              </p:nvSpPr>
              <p:spPr bwMode="auto">
                <a:xfrm>
                  <a:off x="2552" y="2000"/>
                  <a:ext cx="146" cy="115"/>
                </a:xfrm>
                <a:custGeom>
                  <a:avLst/>
                  <a:gdLst>
                    <a:gd name="T0" fmla="*/ 2147483647 w 570"/>
                    <a:gd name="T1" fmla="*/ 2147483647 h 450"/>
                    <a:gd name="T2" fmla="*/ 2147483647 w 570"/>
                    <a:gd name="T3" fmla="*/ 2147483647 h 450"/>
                    <a:gd name="T4" fmla="*/ 2147483647 w 570"/>
                    <a:gd name="T5" fmla="*/ 2147483647 h 450"/>
                    <a:gd name="T6" fmla="*/ 2147483647 w 570"/>
                    <a:gd name="T7" fmla="*/ 2147483647 h 450"/>
                    <a:gd name="T8" fmla="*/ 2147483647 w 570"/>
                    <a:gd name="T9" fmla="*/ 2147483647 h 450"/>
                    <a:gd name="T10" fmla="*/ 2147483647 w 570"/>
                    <a:gd name="T11" fmla="*/ 2147483647 h 450"/>
                    <a:gd name="T12" fmla="*/ 2147483647 w 570"/>
                    <a:gd name="T13" fmla="*/ 2147483647 h 450"/>
                    <a:gd name="T14" fmla="*/ 2147483647 w 570"/>
                    <a:gd name="T15" fmla="*/ 2147483647 h 450"/>
                    <a:gd name="T16" fmla="*/ 2147483647 w 570"/>
                    <a:gd name="T17" fmla="*/ 2147483647 h 450"/>
                    <a:gd name="T18" fmla="*/ 2147483647 w 570"/>
                    <a:gd name="T19" fmla="*/ 2147483647 h 450"/>
                    <a:gd name="T20" fmla="*/ 2147483647 w 570"/>
                    <a:gd name="T21" fmla="*/ 2147483647 h 450"/>
                    <a:gd name="T22" fmla="*/ 2147483647 w 570"/>
                    <a:gd name="T23" fmla="*/ 2147483647 h 450"/>
                    <a:gd name="T24" fmla="*/ 2147483647 w 570"/>
                    <a:gd name="T25" fmla="*/ 2147483647 h 450"/>
                    <a:gd name="T26" fmla="*/ 2147483647 w 570"/>
                    <a:gd name="T27" fmla="*/ 2147483647 h 450"/>
                    <a:gd name="T28" fmla="*/ 2147483647 w 570"/>
                    <a:gd name="T29" fmla="*/ 2147483647 h 450"/>
                    <a:gd name="T30" fmla="*/ 2147483647 w 570"/>
                    <a:gd name="T31" fmla="*/ 2147483647 h 450"/>
                    <a:gd name="T32" fmla="*/ 2147483647 w 570"/>
                    <a:gd name="T33" fmla="*/ 2147483647 h 450"/>
                    <a:gd name="T34" fmla="*/ 2147483647 w 570"/>
                    <a:gd name="T35" fmla="*/ 2147483647 h 450"/>
                    <a:gd name="T36" fmla="*/ 2147483647 w 570"/>
                    <a:gd name="T37" fmla="*/ 2147483647 h 450"/>
                    <a:gd name="T38" fmla="*/ 2147483647 w 570"/>
                    <a:gd name="T39" fmla="*/ 2147483647 h 450"/>
                    <a:gd name="T40" fmla="*/ 2147483647 w 570"/>
                    <a:gd name="T41" fmla="*/ 2147483647 h 450"/>
                    <a:gd name="T42" fmla="*/ 2147483647 w 570"/>
                    <a:gd name="T43" fmla="*/ 2147483647 h 450"/>
                    <a:gd name="T44" fmla="*/ 2147483647 w 570"/>
                    <a:gd name="T45" fmla="*/ 2147483647 h 450"/>
                    <a:gd name="T46" fmla="*/ 2147483647 w 570"/>
                    <a:gd name="T47" fmla="*/ 2147483647 h 450"/>
                    <a:gd name="T48" fmla="*/ 2147483647 w 570"/>
                    <a:gd name="T49" fmla="*/ 2147483647 h 450"/>
                    <a:gd name="T50" fmla="*/ 2147483647 w 570"/>
                    <a:gd name="T51" fmla="*/ 2147483647 h 450"/>
                    <a:gd name="T52" fmla="*/ 2147483647 w 570"/>
                    <a:gd name="T53" fmla="*/ 2147483647 h 450"/>
                    <a:gd name="T54" fmla="*/ 2147483647 w 570"/>
                    <a:gd name="T55" fmla="*/ 2147483647 h 450"/>
                    <a:gd name="T56" fmla="*/ 2147483647 w 570"/>
                    <a:gd name="T57" fmla="*/ 2147483647 h 450"/>
                    <a:gd name="T58" fmla="*/ 2147483647 w 570"/>
                    <a:gd name="T59" fmla="*/ 2147483647 h 450"/>
                    <a:gd name="T60" fmla="*/ 2147483647 w 570"/>
                    <a:gd name="T61" fmla="*/ 2147483647 h 450"/>
                    <a:gd name="T62" fmla="*/ 2147483647 w 570"/>
                    <a:gd name="T63" fmla="*/ 2147483647 h 450"/>
                    <a:gd name="T64" fmla="*/ 2147483647 w 570"/>
                    <a:gd name="T65" fmla="*/ 2147483647 h 450"/>
                    <a:gd name="T66" fmla="*/ 2147483647 w 570"/>
                    <a:gd name="T67" fmla="*/ 0 h 450"/>
                    <a:gd name="T68" fmla="*/ 2147483647 w 570"/>
                    <a:gd name="T69" fmla="*/ 2147483647 h 450"/>
                    <a:gd name="T70" fmla="*/ 2147483647 w 570"/>
                    <a:gd name="T71" fmla="*/ 2147483647 h 450"/>
                    <a:gd name="T72" fmla="*/ 2147483647 w 570"/>
                    <a:gd name="T73" fmla="*/ 2147483647 h 450"/>
                    <a:gd name="T74" fmla="*/ 2147483647 w 570"/>
                    <a:gd name="T75" fmla="*/ 2147483647 h 450"/>
                    <a:gd name="T76" fmla="*/ 2147483647 w 570"/>
                    <a:gd name="T77" fmla="*/ 2147483647 h 450"/>
                    <a:gd name="T78" fmla="*/ 2147483647 w 570"/>
                    <a:gd name="T79" fmla="*/ 2147483647 h 450"/>
                    <a:gd name="T80" fmla="*/ 2147483647 w 570"/>
                    <a:gd name="T81" fmla="*/ 2147483647 h 450"/>
                    <a:gd name="T82" fmla="*/ 2147483647 w 570"/>
                    <a:gd name="T83" fmla="*/ 2147483647 h 450"/>
                    <a:gd name="T84" fmla="*/ 2147483647 w 570"/>
                    <a:gd name="T85" fmla="*/ 2147483647 h 450"/>
                    <a:gd name="T86" fmla="*/ 2147483647 w 570"/>
                    <a:gd name="T87" fmla="*/ 2147483647 h 450"/>
                    <a:gd name="T88" fmla="*/ 2147483647 w 570"/>
                    <a:gd name="T89" fmla="*/ 2147483647 h 450"/>
                    <a:gd name="T90" fmla="*/ 2147483647 w 570"/>
                    <a:gd name="T91" fmla="*/ 2147483647 h 450"/>
                    <a:gd name="T92" fmla="*/ 2147483647 w 570"/>
                    <a:gd name="T93" fmla="*/ 2147483647 h 450"/>
                    <a:gd name="T94" fmla="*/ 2147483647 w 570"/>
                    <a:gd name="T95" fmla="*/ 2147483647 h 450"/>
                    <a:gd name="T96" fmla="*/ 2147483647 w 570"/>
                    <a:gd name="T97" fmla="*/ 2147483647 h 450"/>
                    <a:gd name="T98" fmla="*/ 2147483647 w 570"/>
                    <a:gd name="T99" fmla="*/ 2147483647 h 450"/>
                    <a:gd name="T100" fmla="*/ 2147483647 w 570"/>
                    <a:gd name="T101" fmla="*/ 2147483647 h 450"/>
                    <a:gd name="T102" fmla="*/ 2147483647 w 570"/>
                    <a:gd name="T103" fmla="*/ 2147483647 h 45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70"/>
                    <a:gd name="T157" fmla="*/ 0 h 450"/>
                    <a:gd name="T158" fmla="*/ 570 w 570"/>
                    <a:gd name="T159" fmla="*/ 450 h 45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70" h="450">
                      <a:moveTo>
                        <a:pt x="0" y="312"/>
                      </a:moveTo>
                      <a:lnTo>
                        <a:pt x="6" y="366"/>
                      </a:lnTo>
                      <a:lnTo>
                        <a:pt x="6" y="390"/>
                      </a:lnTo>
                      <a:lnTo>
                        <a:pt x="30" y="384"/>
                      </a:lnTo>
                      <a:lnTo>
                        <a:pt x="30" y="390"/>
                      </a:lnTo>
                      <a:lnTo>
                        <a:pt x="36" y="396"/>
                      </a:lnTo>
                      <a:lnTo>
                        <a:pt x="36" y="408"/>
                      </a:lnTo>
                      <a:lnTo>
                        <a:pt x="42" y="420"/>
                      </a:lnTo>
                      <a:lnTo>
                        <a:pt x="54" y="426"/>
                      </a:lnTo>
                      <a:lnTo>
                        <a:pt x="60" y="432"/>
                      </a:lnTo>
                      <a:lnTo>
                        <a:pt x="72" y="432"/>
                      </a:lnTo>
                      <a:lnTo>
                        <a:pt x="78" y="438"/>
                      </a:lnTo>
                      <a:lnTo>
                        <a:pt x="90" y="438"/>
                      </a:lnTo>
                      <a:lnTo>
                        <a:pt x="96" y="432"/>
                      </a:lnTo>
                      <a:lnTo>
                        <a:pt x="96" y="426"/>
                      </a:lnTo>
                      <a:lnTo>
                        <a:pt x="120" y="414"/>
                      </a:lnTo>
                      <a:lnTo>
                        <a:pt x="150" y="414"/>
                      </a:lnTo>
                      <a:lnTo>
                        <a:pt x="168" y="420"/>
                      </a:lnTo>
                      <a:lnTo>
                        <a:pt x="186" y="438"/>
                      </a:lnTo>
                      <a:lnTo>
                        <a:pt x="186" y="450"/>
                      </a:lnTo>
                      <a:lnTo>
                        <a:pt x="204" y="444"/>
                      </a:lnTo>
                      <a:lnTo>
                        <a:pt x="198" y="450"/>
                      </a:lnTo>
                      <a:lnTo>
                        <a:pt x="198" y="396"/>
                      </a:lnTo>
                      <a:lnTo>
                        <a:pt x="192" y="366"/>
                      </a:lnTo>
                      <a:lnTo>
                        <a:pt x="186" y="366"/>
                      </a:lnTo>
                      <a:lnTo>
                        <a:pt x="186" y="348"/>
                      </a:lnTo>
                      <a:lnTo>
                        <a:pt x="192" y="336"/>
                      </a:lnTo>
                      <a:lnTo>
                        <a:pt x="198" y="330"/>
                      </a:lnTo>
                      <a:lnTo>
                        <a:pt x="354" y="330"/>
                      </a:lnTo>
                      <a:lnTo>
                        <a:pt x="378" y="318"/>
                      </a:lnTo>
                      <a:lnTo>
                        <a:pt x="396" y="324"/>
                      </a:lnTo>
                      <a:lnTo>
                        <a:pt x="414" y="324"/>
                      </a:lnTo>
                      <a:lnTo>
                        <a:pt x="438" y="330"/>
                      </a:lnTo>
                      <a:lnTo>
                        <a:pt x="456" y="330"/>
                      </a:lnTo>
                      <a:lnTo>
                        <a:pt x="462" y="318"/>
                      </a:lnTo>
                      <a:lnTo>
                        <a:pt x="474" y="318"/>
                      </a:lnTo>
                      <a:lnTo>
                        <a:pt x="480" y="306"/>
                      </a:lnTo>
                      <a:lnTo>
                        <a:pt x="498" y="288"/>
                      </a:lnTo>
                      <a:lnTo>
                        <a:pt x="528" y="288"/>
                      </a:lnTo>
                      <a:lnTo>
                        <a:pt x="534" y="294"/>
                      </a:lnTo>
                      <a:lnTo>
                        <a:pt x="534" y="282"/>
                      </a:lnTo>
                      <a:lnTo>
                        <a:pt x="540" y="282"/>
                      </a:lnTo>
                      <a:lnTo>
                        <a:pt x="546" y="276"/>
                      </a:lnTo>
                      <a:lnTo>
                        <a:pt x="558" y="276"/>
                      </a:lnTo>
                      <a:lnTo>
                        <a:pt x="564" y="258"/>
                      </a:lnTo>
                      <a:lnTo>
                        <a:pt x="570" y="252"/>
                      </a:lnTo>
                      <a:lnTo>
                        <a:pt x="564" y="252"/>
                      </a:lnTo>
                      <a:lnTo>
                        <a:pt x="540" y="216"/>
                      </a:lnTo>
                      <a:lnTo>
                        <a:pt x="564" y="210"/>
                      </a:lnTo>
                      <a:lnTo>
                        <a:pt x="558" y="198"/>
                      </a:lnTo>
                      <a:lnTo>
                        <a:pt x="546" y="186"/>
                      </a:lnTo>
                      <a:lnTo>
                        <a:pt x="534" y="186"/>
                      </a:lnTo>
                      <a:lnTo>
                        <a:pt x="522" y="198"/>
                      </a:lnTo>
                      <a:lnTo>
                        <a:pt x="504" y="198"/>
                      </a:lnTo>
                      <a:lnTo>
                        <a:pt x="498" y="186"/>
                      </a:lnTo>
                      <a:lnTo>
                        <a:pt x="486" y="180"/>
                      </a:lnTo>
                      <a:lnTo>
                        <a:pt x="462" y="156"/>
                      </a:lnTo>
                      <a:lnTo>
                        <a:pt x="462" y="150"/>
                      </a:lnTo>
                      <a:lnTo>
                        <a:pt x="480" y="132"/>
                      </a:lnTo>
                      <a:lnTo>
                        <a:pt x="468" y="132"/>
                      </a:lnTo>
                      <a:lnTo>
                        <a:pt x="468" y="114"/>
                      </a:lnTo>
                      <a:lnTo>
                        <a:pt x="444" y="114"/>
                      </a:lnTo>
                      <a:lnTo>
                        <a:pt x="432" y="108"/>
                      </a:lnTo>
                      <a:lnTo>
                        <a:pt x="420" y="84"/>
                      </a:lnTo>
                      <a:lnTo>
                        <a:pt x="420" y="60"/>
                      </a:lnTo>
                      <a:lnTo>
                        <a:pt x="414" y="48"/>
                      </a:lnTo>
                      <a:lnTo>
                        <a:pt x="414" y="12"/>
                      </a:lnTo>
                      <a:lnTo>
                        <a:pt x="390" y="0"/>
                      </a:lnTo>
                      <a:lnTo>
                        <a:pt x="342" y="0"/>
                      </a:lnTo>
                      <a:lnTo>
                        <a:pt x="324" y="18"/>
                      </a:lnTo>
                      <a:lnTo>
                        <a:pt x="300" y="18"/>
                      </a:lnTo>
                      <a:lnTo>
                        <a:pt x="282" y="42"/>
                      </a:lnTo>
                      <a:lnTo>
                        <a:pt x="258" y="42"/>
                      </a:lnTo>
                      <a:lnTo>
                        <a:pt x="258" y="60"/>
                      </a:lnTo>
                      <a:lnTo>
                        <a:pt x="252" y="66"/>
                      </a:lnTo>
                      <a:lnTo>
                        <a:pt x="252" y="72"/>
                      </a:lnTo>
                      <a:lnTo>
                        <a:pt x="240" y="72"/>
                      </a:lnTo>
                      <a:lnTo>
                        <a:pt x="228" y="60"/>
                      </a:lnTo>
                      <a:lnTo>
                        <a:pt x="222" y="60"/>
                      </a:lnTo>
                      <a:lnTo>
                        <a:pt x="216" y="66"/>
                      </a:lnTo>
                      <a:lnTo>
                        <a:pt x="210" y="78"/>
                      </a:lnTo>
                      <a:lnTo>
                        <a:pt x="198" y="84"/>
                      </a:lnTo>
                      <a:lnTo>
                        <a:pt x="192" y="96"/>
                      </a:lnTo>
                      <a:lnTo>
                        <a:pt x="186" y="102"/>
                      </a:lnTo>
                      <a:lnTo>
                        <a:pt x="186" y="108"/>
                      </a:lnTo>
                      <a:lnTo>
                        <a:pt x="168" y="108"/>
                      </a:lnTo>
                      <a:lnTo>
                        <a:pt x="168" y="144"/>
                      </a:lnTo>
                      <a:lnTo>
                        <a:pt x="144" y="150"/>
                      </a:lnTo>
                      <a:lnTo>
                        <a:pt x="114" y="120"/>
                      </a:lnTo>
                      <a:lnTo>
                        <a:pt x="96" y="150"/>
                      </a:lnTo>
                      <a:lnTo>
                        <a:pt x="102" y="156"/>
                      </a:lnTo>
                      <a:lnTo>
                        <a:pt x="102" y="186"/>
                      </a:lnTo>
                      <a:lnTo>
                        <a:pt x="84" y="186"/>
                      </a:lnTo>
                      <a:lnTo>
                        <a:pt x="84" y="216"/>
                      </a:lnTo>
                      <a:lnTo>
                        <a:pt x="78" y="222"/>
                      </a:lnTo>
                      <a:lnTo>
                        <a:pt x="72" y="222"/>
                      </a:lnTo>
                      <a:lnTo>
                        <a:pt x="78" y="228"/>
                      </a:lnTo>
                      <a:lnTo>
                        <a:pt x="78" y="240"/>
                      </a:lnTo>
                      <a:lnTo>
                        <a:pt x="42" y="240"/>
                      </a:lnTo>
                      <a:lnTo>
                        <a:pt x="36" y="246"/>
                      </a:lnTo>
                      <a:lnTo>
                        <a:pt x="30" y="246"/>
                      </a:lnTo>
                      <a:lnTo>
                        <a:pt x="12" y="258"/>
                      </a:lnTo>
                      <a:lnTo>
                        <a:pt x="36" y="288"/>
                      </a:lnTo>
                      <a:lnTo>
                        <a:pt x="24" y="312"/>
                      </a:lnTo>
                      <a:lnTo>
                        <a:pt x="0" y="312"/>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98" name="Botswana" descr="© INSCALE GmbH, 15.06.2010"/>
                <p:cNvSpPr>
                  <a:spLocks/>
                </p:cNvSpPr>
                <p:nvPr/>
              </p:nvSpPr>
              <p:spPr bwMode="auto">
                <a:xfrm>
                  <a:off x="3011" y="2676"/>
                  <a:ext cx="166" cy="187"/>
                </a:xfrm>
                <a:custGeom>
                  <a:avLst/>
                  <a:gdLst>
                    <a:gd name="T0" fmla="*/ 2147483647 w 648"/>
                    <a:gd name="T1" fmla="*/ 2147483647 h 732"/>
                    <a:gd name="T2" fmla="*/ 2147483647 w 648"/>
                    <a:gd name="T3" fmla="*/ 2147483647 h 732"/>
                    <a:gd name="T4" fmla="*/ 2147483647 w 648"/>
                    <a:gd name="T5" fmla="*/ 2147483647 h 732"/>
                    <a:gd name="T6" fmla="*/ 2147483647 w 648"/>
                    <a:gd name="T7" fmla="*/ 2147483647 h 732"/>
                    <a:gd name="T8" fmla="*/ 2147483647 w 648"/>
                    <a:gd name="T9" fmla="*/ 2147483647 h 732"/>
                    <a:gd name="T10" fmla="*/ 2147483647 w 648"/>
                    <a:gd name="T11" fmla="*/ 2147483647 h 732"/>
                    <a:gd name="T12" fmla="*/ 2147483647 w 648"/>
                    <a:gd name="T13" fmla="*/ 2147483647 h 732"/>
                    <a:gd name="T14" fmla="*/ 2147483647 w 648"/>
                    <a:gd name="T15" fmla="*/ 2147483647 h 732"/>
                    <a:gd name="T16" fmla="*/ 2147483647 w 648"/>
                    <a:gd name="T17" fmla="*/ 2147483647 h 732"/>
                    <a:gd name="T18" fmla="*/ 2147483647 w 648"/>
                    <a:gd name="T19" fmla="*/ 2147483647 h 732"/>
                    <a:gd name="T20" fmla="*/ 2147483647 w 648"/>
                    <a:gd name="T21" fmla="*/ 2147483647 h 732"/>
                    <a:gd name="T22" fmla="*/ 2147483647 w 648"/>
                    <a:gd name="T23" fmla="*/ 2147483647 h 732"/>
                    <a:gd name="T24" fmla="*/ 2147483647 w 648"/>
                    <a:gd name="T25" fmla="*/ 2147483647 h 732"/>
                    <a:gd name="T26" fmla="*/ 2147483647 w 648"/>
                    <a:gd name="T27" fmla="*/ 2147483647 h 732"/>
                    <a:gd name="T28" fmla="*/ 2147483647 w 648"/>
                    <a:gd name="T29" fmla="*/ 2147483647 h 732"/>
                    <a:gd name="T30" fmla="*/ 2147483647 w 648"/>
                    <a:gd name="T31" fmla="*/ 2147483647 h 732"/>
                    <a:gd name="T32" fmla="*/ 2147483647 w 648"/>
                    <a:gd name="T33" fmla="*/ 2147483647 h 732"/>
                    <a:gd name="T34" fmla="*/ 2147483647 w 648"/>
                    <a:gd name="T35" fmla="*/ 2147483647 h 732"/>
                    <a:gd name="T36" fmla="*/ 2147483647 w 648"/>
                    <a:gd name="T37" fmla="*/ 2147483647 h 732"/>
                    <a:gd name="T38" fmla="*/ 2147483647 w 648"/>
                    <a:gd name="T39" fmla="*/ 2147483647 h 732"/>
                    <a:gd name="T40" fmla="*/ 2147483647 w 648"/>
                    <a:gd name="T41" fmla="*/ 2147483647 h 732"/>
                    <a:gd name="T42" fmla="*/ 2147483647 w 648"/>
                    <a:gd name="T43" fmla="*/ 2147483647 h 732"/>
                    <a:gd name="T44" fmla="*/ 2147483647 w 648"/>
                    <a:gd name="T45" fmla="*/ 2147483647 h 732"/>
                    <a:gd name="T46" fmla="*/ 2147483647 w 648"/>
                    <a:gd name="T47" fmla="*/ 2147483647 h 732"/>
                    <a:gd name="T48" fmla="*/ 2147483647 w 648"/>
                    <a:gd name="T49" fmla="*/ 2147483647 h 732"/>
                    <a:gd name="T50" fmla="*/ 2147483647 w 648"/>
                    <a:gd name="T51" fmla="*/ 2147483647 h 732"/>
                    <a:gd name="T52" fmla="*/ 2147483647 w 648"/>
                    <a:gd name="T53" fmla="*/ 2147483647 h 732"/>
                    <a:gd name="T54" fmla="*/ 2147483647 w 648"/>
                    <a:gd name="T55" fmla="*/ 2147483647 h 732"/>
                    <a:gd name="T56" fmla="*/ 2147483647 w 648"/>
                    <a:gd name="T57" fmla="*/ 2147483647 h 732"/>
                    <a:gd name="T58" fmla="*/ 2147483647 w 648"/>
                    <a:gd name="T59" fmla="*/ 2147483647 h 732"/>
                    <a:gd name="T60" fmla="*/ 2147483647 w 648"/>
                    <a:gd name="T61" fmla="*/ 2147483647 h 732"/>
                    <a:gd name="T62" fmla="*/ 2147483647 w 648"/>
                    <a:gd name="T63" fmla="*/ 2147483647 h 732"/>
                    <a:gd name="T64" fmla="*/ 2147483647 w 648"/>
                    <a:gd name="T65" fmla="*/ 2147483647 h 732"/>
                    <a:gd name="T66" fmla="*/ 2147483647 w 648"/>
                    <a:gd name="T67" fmla="*/ 2147483647 h 732"/>
                    <a:gd name="T68" fmla="*/ 2147483647 w 648"/>
                    <a:gd name="T69" fmla="*/ 2147483647 h 732"/>
                    <a:gd name="T70" fmla="*/ 2147483647 w 648"/>
                    <a:gd name="T71" fmla="*/ 2147483647 h 732"/>
                    <a:gd name="T72" fmla="*/ 2147483647 w 648"/>
                    <a:gd name="T73" fmla="*/ 2147483647 h 732"/>
                    <a:gd name="T74" fmla="*/ 2147483647 w 648"/>
                    <a:gd name="T75" fmla="*/ 2147483647 h 732"/>
                    <a:gd name="T76" fmla="*/ 2147483647 w 648"/>
                    <a:gd name="T77" fmla="*/ 2147483647 h 732"/>
                    <a:gd name="T78" fmla="*/ 2147483647 w 648"/>
                    <a:gd name="T79" fmla="*/ 2147483647 h 732"/>
                    <a:gd name="T80" fmla="*/ 2147483647 w 648"/>
                    <a:gd name="T81" fmla="*/ 2147483647 h 732"/>
                    <a:gd name="T82" fmla="*/ 2147483647 w 648"/>
                    <a:gd name="T83" fmla="*/ 2147483647 h 732"/>
                    <a:gd name="T84" fmla="*/ 2147483647 w 648"/>
                    <a:gd name="T85" fmla="*/ 2147483647 h 732"/>
                    <a:gd name="T86" fmla="*/ 2147483647 w 648"/>
                    <a:gd name="T87" fmla="*/ 2147483647 h 732"/>
                    <a:gd name="T88" fmla="*/ 2147483647 w 648"/>
                    <a:gd name="T89" fmla="*/ 2147483647 h 732"/>
                    <a:gd name="T90" fmla="*/ 2147483647 w 648"/>
                    <a:gd name="T91" fmla="*/ 2147483647 h 732"/>
                    <a:gd name="T92" fmla="*/ 2147483647 w 648"/>
                    <a:gd name="T93" fmla="*/ 2147483647 h 732"/>
                    <a:gd name="T94" fmla="*/ 2147483647 w 648"/>
                    <a:gd name="T95" fmla="*/ 0 h 732"/>
                    <a:gd name="T96" fmla="*/ 2147483647 w 648"/>
                    <a:gd name="T97" fmla="*/ 2147483647 h 732"/>
                    <a:gd name="T98" fmla="*/ 2147483647 w 648"/>
                    <a:gd name="T99" fmla="*/ 2147483647 h 732"/>
                    <a:gd name="T100" fmla="*/ 2147483647 w 648"/>
                    <a:gd name="T101" fmla="*/ 2147483647 h 732"/>
                    <a:gd name="T102" fmla="*/ 2147483647 w 648"/>
                    <a:gd name="T103" fmla="*/ 2147483647 h 732"/>
                    <a:gd name="T104" fmla="*/ 2147483647 w 648"/>
                    <a:gd name="T105" fmla="*/ 2147483647 h 732"/>
                    <a:gd name="T106" fmla="*/ 2147483647 w 648"/>
                    <a:gd name="T107" fmla="*/ 2147483647 h 732"/>
                    <a:gd name="T108" fmla="*/ 2147483647 w 648"/>
                    <a:gd name="T109" fmla="*/ 2147483647 h 732"/>
                    <a:gd name="T110" fmla="*/ 2147483647 w 648"/>
                    <a:gd name="T111" fmla="*/ 2147483647 h 732"/>
                    <a:gd name="T112" fmla="*/ 2147483647 w 648"/>
                    <a:gd name="T113" fmla="*/ 2147483647 h 732"/>
                    <a:gd name="T114" fmla="*/ 0 w 648"/>
                    <a:gd name="T115" fmla="*/ 2147483647 h 73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48"/>
                    <a:gd name="T175" fmla="*/ 0 h 732"/>
                    <a:gd name="T176" fmla="*/ 648 w 648"/>
                    <a:gd name="T177" fmla="*/ 732 h 73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48" h="732">
                      <a:moveTo>
                        <a:pt x="0" y="570"/>
                      </a:moveTo>
                      <a:lnTo>
                        <a:pt x="12" y="576"/>
                      </a:lnTo>
                      <a:lnTo>
                        <a:pt x="18" y="582"/>
                      </a:lnTo>
                      <a:lnTo>
                        <a:pt x="30" y="588"/>
                      </a:lnTo>
                      <a:lnTo>
                        <a:pt x="36" y="594"/>
                      </a:lnTo>
                      <a:lnTo>
                        <a:pt x="42" y="612"/>
                      </a:lnTo>
                      <a:lnTo>
                        <a:pt x="48" y="624"/>
                      </a:lnTo>
                      <a:lnTo>
                        <a:pt x="48" y="642"/>
                      </a:lnTo>
                      <a:lnTo>
                        <a:pt x="54" y="648"/>
                      </a:lnTo>
                      <a:lnTo>
                        <a:pt x="54" y="672"/>
                      </a:lnTo>
                      <a:lnTo>
                        <a:pt x="48" y="684"/>
                      </a:lnTo>
                      <a:lnTo>
                        <a:pt x="48" y="690"/>
                      </a:lnTo>
                      <a:lnTo>
                        <a:pt x="42" y="702"/>
                      </a:lnTo>
                      <a:lnTo>
                        <a:pt x="42" y="732"/>
                      </a:lnTo>
                      <a:lnTo>
                        <a:pt x="120" y="732"/>
                      </a:lnTo>
                      <a:lnTo>
                        <a:pt x="120" y="714"/>
                      </a:lnTo>
                      <a:lnTo>
                        <a:pt x="144" y="714"/>
                      </a:lnTo>
                      <a:lnTo>
                        <a:pt x="144" y="708"/>
                      </a:lnTo>
                      <a:lnTo>
                        <a:pt x="150" y="702"/>
                      </a:lnTo>
                      <a:lnTo>
                        <a:pt x="156" y="690"/>
                      </a:lnTo>
                      <a:lnTo>
                        <a:pt x="162" y="684"/>
                      </a:lnTo>
                      <a:lnTo>
                        <a:pt x="168" y="684"/>
                      </a:lnTo>
                      <a:lnTo>
                        <a:pt x="174" y="678"/>
                      </a:lnTo>
                      <a:lnTo>
                        <a:pt x="186" y="678"/>
                      </a:lnTo>
                      <a:lnTo>
                        <a:pt x="186" y="654"/>
                      </a:lnTo>
                      <a:lnTo>
                        <a:pt x="192" y="642"/>
                      </a:lnTo>
                      <a:lnTo>
                        <a:pt x="192" y="630"/>
                      </a:lnTo>
                      <a:lnTo>
                        <a:pt x="198" y="618"/>
                      </a:lnTo>
                      <a:lnTo>
                        <a:pt x="204" y="612"/>
                      </a:lnTo>
                      <a:lnTo>
                        <a:pt x="216" y="606"/>
                      </a:lnTo>
                      <a:lnTo>
                        <a:pt x="228" y="606"/>
                      </a:lnTo>
                      <a:lnTo>
                        <a:pt x="240" y="612"/>
                      </a:lnTo>
                      <a:lnTo>
                        <a:pt x="246" y="618"/>
                      </a:lnTo>
                      <a:lnTo>
                        <a:pt x="258" y="624"/>
                      </a:lnTo>
                      <a:lnTo>
                        <a:pt x="270" y="636"/>
                      </a:lnTo>
                      <a:lnTo>
                        <a:pt x="300" y="636"/>
                      </a:lnTo>
                      <a:lnTo>
                        <a:pt x="306" y="642"/>
                      </a:lnTo>
                      <a:lnTo>
                        <a:pt x="318" y="648"/>
                      </a:lnTo>
                      <a:lnTo>
                        <a:pt x="324" y="654"/>
                      </a:lnTo>
                      <a:lnTo>
                        <a:pt x="336" y="654"/>
                      </a:lnTo>
                      <a:lnTo>
                        <a:pt x="348" y="648"/>
                      </a:lnTo>
                      <a:lnTo>
                        <a:pt x="354" y="642"/>
                      </a:lnTo>
                      <a:lnTo>
                        <a:pt x="360" y="648"/>
                      </a:lnTo>
                      <a:lnTo>
                        <a:pt x="372" y="648"/>
                      </a:lnTo>
                      <a:lnTo>
                        <a:pt x="384" y="642"/>
                      </a:lnTo>
                      <a:lnTo>
                        <a:pt x="390" y="636"/>
                      </a:lnTo>
                      <a:lnTo>
                        <a:pt x="396" y="624"/>
                      </a:lnTo>
                      <a:lnTo>
                        <a:pt x="402" y="606"/>
                      </a:lnTo>
                      <a:lnTo>
                        <a:pt x="408" y="594"/>
                      </a:lnTo>
                      <a:lnTo>
                        <a:pt x="408" y="582"/>
                      </a:lnTo>
                      <a:lnTo>
                        <a:pt x="426" y="564"/>
                      </a:lnTo>
                      <a:lnTo>
                        <a:pt x="444" y="558"/>
                      </a:lnTo>
                      <a:lnTo>
                        <a:pt x="456" y="552"/>
                      </a:lnTo>
                      <a:lnTo>
                        <a:pt x="462" y="546"/>
                      </a:lnTo>
                      <a:lnTo>
                        <a:pt x="468" y="534"/>
                      </a:lnTo>
                      <a:lnTo>
                        <a:pt x="480" y="528"/>
                      </a:lnTo>
                      <a:lnTo>
                        <a:pt x="480" y="492"/>
                      </a:lnTo>
                      <a:lnTo>
                        <a:pt x="492" y="468"/>
                      </a:lnTo>
                      <a:lnTo>
                        <a:pt x="504" y="462"/>
                      </a:lnTo>
                      <a:lnTo>
                        <a:pt x="510" y="462"/>
                      </a:lnTo>
                      <a:lnTo>
                        <a:pt x="522" y="456"/>
                      </a:lnTo>
                      <a:lnTo>
                        <a:pt x="564" y="414"/>
                      </a:lnTo>
                      <a:lnTo>
                        <a:pt x="576" y="390"/>
                      </a:lnTo>
                      <a:lnTo>
                        <a:pt x="582" y="384"/>
                      </a:lnTo>
                      <a:lnTo>
                        <a:pt x="594" y="384"/>
                      </a:lnTo>
                      <a:lnTo>
                        <a:pt x="606" y="378"/>
                      </a:lnTo>
                      <a:lnTo>
                        <a:pt x="618" y="378"/>
                      </a:lnTo>
                      <a:lnTo>
                        <a:pt x="630" y="354"/>
                      </a:lnTo>
                      <a:lnTo>
                        <a:pt x="648" y="354"/>
                      </a:lnTo>
                      <a:lnTo>
                        <a:pt x="648" y="348"/>
                      </a:lnTo>
                      <a:lnTo>
                        <a:pt x="642" y="336"/>
                      </a:lnTo>
                      <a:lnTo>
                        <a:pt x="624" y="318"/>
                      </a:lnTo>
                      <a:lnTo>
                        <a:pt x="606" y="312"/>
                      </a:lnTo>
                      <a:lnTo>
                        <a:pt x="594" y="312"/>
                      </a:lnTo>
                      <a:lnTo>
                        <a:pt x="576" y="306"/>
                      </a:lnTo>
                      <a:lnTo>
                        <a:pt x="564" y="306"/>
                      </a:lnTo>
                      <a:lnTo>
                        <a:pt x="564" y="276"/>
                      </a:lnTo>
                      <a:lnTo>
                        <a:pt x="546" y="276"/>
                      </a:lnTo>
                      <a:lnTo>
                        <a:pt x="546" y="246"/>
                      </a:lnTo>
                      <a:lnTo>
                        <a:pt x="552" y="240"/>
                      </a:lnTo>
                      <a:lnTo>
                        <a:pt x="546" y="216"/>
                      </a:lnTo>
                      <a:lnTo>
                        <a:pt x="516" y="216"/>
                      </a:lnTo>
                      <a:lnTo>
                        <a:pt x="516" y="186"/>
                      </a:lnTo>
                      <a:lnTo>
                        <a:pt x="510" y="180"/>
                      </a:lnTo>
                      <a:lnTo>
                        <a:pt x="480" y="180"/>
                      </a:lnTo>
                      <a:lnTo>
                        <a:pt x="462" y="162"/>
                      </a:lnTo>
                      <a:lnTo>
                        <a:pt x="450" y="156"/>
                      </a:lnTo>
                      <a:lnTo>
                        <a:pt x="432" y="120"/>
                      </a:lnTo>
                      <a:lnTo>
                        <a:pt x="432" y="96"/>
                      </a:lnTo>
                      <a:lnTo>
                        <a:pt x="426" y="90"/>
                      </a:lnTo>
                      <a:lnTo>
                        <a:pt x="414" y="66"/>
                      </a:lnTo>
                      <a:lnTo>
                        <a:pt x="408" y="60"/>
                      </a:lnTo>
                      <a:lnTo>
                        <a:pt x="396" y="60"/>
                      </a:lnTo>
                      <a:lnTo>
                        <a:pt x="396" y="30"/>
                      </a:lnTo>
                      <a:lnTo>
                        <a:pt x="384" y="18"/>
                      </a:lnTo>
                      <a:lnTo>
                        <a:pt x="378" y="0"/>
                      </a:lnTo>
                      <a:lnTo>
                        <a:pt x="342" y="6"/>
                      </a:lnTo>
                      <a:lnTo>
                        <a:pt x="330" y="18"/>
                      </a:lnTo>
                      <a:lnTo>
                        <a:pt x="306" y="18"/>
                      </a:lnTo>
                      <a:lnTo>
                        <a:pt x="264" y="60"/>
                      </a:lnTo>
                      <a:lnTo>
                        <a:pt x="258" y="60"/>
                      </a:lnTo>
                      <a:lnTo>
                        <a:pt x="258" y="42"/>
                      </a:lnTo>
                      <a:lnTo>
                        <a:pt x="252" y="42"/>
                      </a:lnTo>
                      <a:lnTo>
                        <a:pt x="252" y="24"/>
                      </a:lnTo>
                      <a:lnTo>
                        <a:pt x="246" y="18"/>
                      </a:lnTo>
                      <a:lnTo>
                        <a:pt x="228" y="18"/>
                      </a:lnTo>
                      <a:lnTo>
                        <a:pt x="216" y="24"/>
                      </a:lnTo>
                      <a:lnTo>
                        <a:pt x="168" y="36"/>
                      </a:lnTo>
                      <a:lnTo>
                        <a:pt x="132" y="36"/>
                      </a:lnTo>
                      <a:lnTo>
                        <a:pt x="114" y="42"/>
                      </a:lnTo>
                      <a:lnTo>
                        <a:pt x="78" y="42"/>
                      </a:lnTo>
                      <a:lnTo>
                        <a:pt x="78" y="216"/>
                      </a:lnTo>
                      <a:lnTo>
                        <a:pt x="72" y="222"/>
                      </a:lnTo>
                      <a:lnTo>
                        <a:pt x="78" y="348"/>
                      </a:lnTo>
                      <a:lnTo>
                        <a:pt x="6" y="348"/>
                      </a:lnTo>
                      <a:lnTo>
                        <a:pt x="0" y="570"/>
                      </a:lnTo>
                      <a:close/>
                    </a:path>
                  </a:pathLst>
                </a:custGeom>
                <a:solidFill>
                  <a:srgbClr val="645746">
                    <a:lumMod val="40000"/>
                    <a:lumOff val="60000"/>
                  </a:srgbClr>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99" name="Benin" descr="© INSCALE GmbH, 15.06.2010"/>
                <p:cNvSpPr>
                  <a:spLocks/>
                </p:cNvSpPr>
                <p:nvPr/>
              </p:nvSpPr>
              <p:spPr bwMode="auto">
                <a:xfrm>
                  <a:off x="2667" y="2055"/>
                  <a:ext cx="57" cy="127"/>
                </a:xfrm>
                <a:custGeom>
                  <a:avLst/>
                  <a:gdLst>
                    <a:gd name="T0" fmla="*/ 2147483647 w 222"/>
                    <a:gd name="T1" fmla="*/ 2147483647 h 498"/>
                    <a:gd name="T2" fmla="*/ 2147483647 w 222"/>
                    <a:gd name="T3" fmla="*/ 2147483647 h 498"/>
                    <a:gd name="T4" fmla="*/ 2147483647 w 222"/>
                    <a:gd name="T5" fmla="*/ 2147483647 h 498"/>
                    <a:gd name="T6" fmla="*/ 2147483647 w 222"/>
                    <a:gd name="T7" fmla="*/ 2147483647 h 498"/>
                    <a:gd name="T8" fmla="*/ 2147483647 w 222"/>
                    <a:gd name="T9" fmla="*/ 2147483647 h 498"/>
                    <a:gd name="T10" fmla="*/ 2147483647 w 222"/>
                    <a:gd name="T11" fmla="*/ 2147483647 h 498"/>
                    <a:gd name="T12" fmla="*/ 2147483647 w 222"/>
                    <a:gd name="T13" fmla="*/ 2147483647 h 498"/>
                    <a:gd name="T14" fmla="*/ 2147483647 w 222"/>
                    <a:gd name="T15" fmla="*/ 2147483647 h 498"/>
                    <a:gd name="T16" fmla="*/ 2147483647 w 222"/>
                    <a:gd name="T17" fmla="*/ 2147483647 h 498"/>
                    <a:gd name="T18" fmla="*/ 2147483647 w 222"/>
                    <a:gd name="T19" fmla="*/ 2147483647 h 498"/>
                    <a:gd name="T20" fmla="*/ 2147483647 w 222"/>
                    <a:gd name="T21" fmla="*/ 2147483647 h 498"/>
                    <a:gd name="T22" fmla="*/ 2147483647 w 222"/>
                    <a:gd name="T23" fmla="*/ 2147483647 h 498"/>
                    <a:gd name="T24" fmla="*/ 2147483647 w 222"/>
                    <a:gd name="T25" fmla="*/ 2147483647 h 498"/>
                    <a:gd name="T26" fmla="*/ 2147483647 w 222"/>
                    <a:gd name="T27" fmla="*/ 2147483647 h 498"/>
                    <a:gd name="T28" fmla="*/ 2147483647 w 222"/>
                    <a:gd name="T29" fmla="*/ 2147483647 h 498"/>
                    <a:gd name="T30" fmla="*/ 2147483647 w 222"/>
                    <a:gd name="T31" fmla="*/ 2147483647 h 498"/>
                    <a:gd name="T32" fmla="*/ 2147483647 w 222"/>
                    <a:gd name="T33" fmla="*/ 2147483647 h 498"/>
                    <a:gd name="T34" fmla="*/ 2147483647 w 222"/>
                    <a:gd name="T35" fmla="*/ 2147483647 h 498"/>
                    <a:gd name="T36" fmla="*/ 2147483647 w 222"/>
                    <a:gd name="T37" fmla="*/ 2147483647 h 498"/>
                    <a:gd name="T38" fmla="*/ 2147483647 w 222"/>
                    <a:gd name="T39" fmla="*/ 2147483647 h 498"/>
                    <a:gd name="T40" fmla="*/ 2147483647 w 222"/>
                    <a:gd name="T41" fmla="*/ 2147483647 h 498"/>
                    <a:gd name="T42" fmla="*/ 2147483647 w 222"/>
                    <a:gd name="T43" fmla="*/ 2147483647 h 498"/>
                    <a:gd name="T44" fmla="*/ 2147483647 w 222"/>
                    <a:gd name="T45" fmla="*/ 2147483647 h 498"/>
                    <a:gd name="T46" fmla="*/ 0 w 222"/>
                    <a:gd name="T47" fmla="*/ 2147483647 h 498"/>
                    <a:gd name="T48" fmla="*/ 2147483647 w 222"/>
                    <a:gd name="T49" fmla="*/ 2147483647 h 498"/>
                    <a:gd name="T50" fmla="*/ 2147483647 w 222"/>
                    <a:gd name="T51" fmla="*/ 2147483647 h 498"/>
                    <a:gd name="T52" fmla="*/ 2147483647 w 222"/>
                    <a:gd name="T53" fmla="*/ 2147483647 h 498"/>
                    <a:gd name="T54" fmla="*/ 2147483647 w 222"/>
                    <a:gd name="T55" fmla="*/ 2147483647 h 498"/>
                    <a:gd name="T56" fmla="*/ 2147483647 w 222"/>
                    <a:gd name="T57" fmla="*/ 2147483647 h 498"/>
                    <a:gd name="T58" fmla="*/ 2147483647 w 222"/>
                    <a:gd name="T59" fmla="*/ 2147483647 h 498"/>
                    <a:gd name="T60" fmla="*/ 2147483647 w 222"/>
                    <a:gd name="T61" fmla="*/ 2147483647 h 498"/>
                    <a:gd name="T62" fmla="*/ 2147483647 w 222"/>
                    <a:gd name="T63" fmla="*/ 2147483647 h 498"/>
                    <a:gd name="T64" fmla="*/ 2147483647 w 222"/>
                    <a:gd name="T65" fmla="*/ 2147483647 h 498"/>
                    <a:gd name="T66" fmla="*/ 2147483647 w 222"/>
                    <a:gd name="T67" fmla="*/ 2147483647 h 498"/>
                    <a:gd name="T68" fmla="*/ 2147483647 w 222"/>
                    <a:gd name="T69" fmla="*/ 2147483647 h 49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22"/>
                    <a:gd name="T106" fmla="*/ 0 h 498"/>
                    <a:gd name="T107" fmla="*/ 222 w 222"/>
                    <a:gd name="T108" fmla="*/ 498 h 49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22" h="498">
                      <a:moveTo>
                        <a:pt x="138" y="372"/>
                      </a:moveTo>
                      <a:lnTo>
                        <a:pt x="144" y="342"/>
                      </a:lnTo>
                      <a:lnTo>
                        <a:pt x="138" y="306"/>
                      </a:lnTo>
                      <a:lnTo>
                        <a:pt x="144" y="276"/>
                      </a:lnTo>
                      <a:lnTo>
                        <a:pt x="162" y="276"/>
                      </a:lnTo>
                      <a:lnTo>
                        <a:pt x="174" y="252"/>
                      </a:lnTo>
                      <a:lnTo>
                        <a:pt x="174" y="222"/>
                      </a:lnTo>
                      <a:lnTo>
                        <a:pt x="180" y="216"/>
                      </a:lnTo>
                      <a:lnTo>
                        <a:pt x="186" y="204"/>
                      </a:lnTo>
                      <a:lnTo>
                        <a:pt x="198" y="198"/>
                      </a:lnTo>
                      <a:lnTo>
                        <a:pt x="198" y="156"/>
                      </a:lnTo>
                      <a:lnTo>
                        <a:pt x="210" y="150"/>
                      </a:lnTo>
                      <a:lnTo>
                        <a:pt x="216" y="150"/>
                      </a:lnTo>
                      <a:lnTo>
                        <a:pt x="222" y="144"/>
                      </a:lnTo>
                      <a:lnTo>
                        <a:pt x="222" y="132"/>
                      </a:lnTo>
                      <a:lnTo>
                        <a:pt x="216" y="126"/>
                      </a:lnTo>
                      <a:lnTo>
                        <a:pt x="216" y="114"/>
                      </a:lnTo>
                      <a:lnTo>
                        <a:pt x="210" y="102"/>
                      </a:lnTo>
                      <a:lnTo>
                        <a:pt x="204" y="96"/>
                      </a:lnTo>
                      <a:lnTo>
                        <a:pt x="192" y="72"/>
                      </a:lnTo>
                      <a:lnTo>
                        <a:pt x="198" y="66"/>
                      </a:lnTo>
                      <a:lnTo>
                        <a:pt x="198" y="60"/>
                      </a:lnTo>
                      <a:lnTo>
                        <a:pt x="204" y="48"/>
                      </a:lnTo>
                      <a:lnTo>
                        <a:pt x="198" y="42"/>
                      </a:lnTo>
                      <a:lnTo>
                        <a:pt x="186" y="36"/>
                      </a:lnTo>
                      <a:lnTo>
                        <a:pt x="180" y="36"/>
                      </a:lnTo>
                      <a:lnTo>
                        <a:pt x="174" y="30"/>
                      </a:lnTo>
                      <a:lnTo>
                        <a:pt x="168" y="30"/>
                      </a:lnTo>
                      <a:lnTo>
                        <a:pt x="162" y="24"/>
                      </a:lnTo>
                      <a:lnTo>
                        <a:pt x="156" y="12"/>
                      </a:lnTo>
                      <a:lnTo>
                        <a:pt x="144" y="0"/>
                      </a:lnTo>
                      <a:lnTo>
                        <a:pt x="114" y="12"/>
                      </a:lnTo>
                      <a:lnTo>
                        <a:pt x="114" y="36"/>
                      </a:lnTo>
                      <a:lnTo>
                        <a:pt x="120" y="36"/>
                      </a:lnTo>
                      <a:lnTo>
                        <a:pt x="114" y="42"/>
                      </a:lnTo>
                      <a:lnTo>
                        <a:pt x="108" y="60"/>
                      </a:lnTo>
                      <a:lnTo>
                        <a:pt x="96" y="60"/>
                      </a:lnTo>
                      <a:lnTo>
                        <a:pt x="90" y="66"/>
                      </a:lnTo>
                      <a:lnTo>
                        <a:pt x="84" y="66"/>
                      </a:lnTo>
                      <a:lnTo>
                        <a:pt x="84" y="78"/>
                      </a:lnTo>
                      <a:lnTo>
                        <a:pt x="78" y="72"/>
                      </a:lnTo>
                      <a:lnTo>
                        <a:pt x="48" y="72"/>
                      </a:lnTo>
                      <a:lnTo>
                        <a:pt x="30" y="90"/>
                      </a:lnTo>
                      <a:lnTo>
                        <a:pt x="24" y="102"/>
                      </a:lnTo>
                      <a:lnTo>
                        <a:pt x="12" y="102"/>
                      </a:lnTo>
                      <a:lnTo>
                        <a:pt x="6" y="114"/>
                      </a:lnTo>
                      <a:lnTo>
                        <a:pt x="0" y="132"/>
                      </a:lnTo>
                      <a:lnTo>
                        <a:pt x="0" y="162"/>
                      </a:lnTo>
                      <a:lnTo>
                        <a:pt x="12" y="168"/>
                      </a:lnTo>
                      <a:lnTo>
                        <a:pt x="42" y="198"/>
                      </a:lnTo>
                      <a:lnTo>
                        <a:pt x="42" y="240"/>
                      </a:lnTo>
                      <a:lnTo>
                        <a:pt x="54" y="252"/>
                      </a:lnTo>
                      <a:lnTo>
                        <a:pt x="60" y="264"/>
                      </a:lnTo>
                      <a:lnTo>
                        <a:pt x="60" y="294"/>
                      </a:lnTo>
                      <a:lnTo>
                        <a:pt x="66" y="306"/>
                      </a:lnTo>
                      <a:lnTo>
                        <a:pt x="54" y="318"/>
                      </a:lnTo>
                      <a:lnTo>
                        <a:pt x="54" y="378"/>
                      </a:lnTo>
                      <a:lnTo>
                        <a:pt x="66" y="390"/>
                      </a:lnTo>
                      <a:lnTo>
                        <a:pt x="54" y="396"/>
                      </a:lnTo>
                      <a:lnTo>
                        <a:pt x="60" y="462"/>
                      </a:lnTo>
                      <a:lnTo>
                        <a:pt x="60" y="468"/>
                      </a:lnTo>
                      <a:lnTo>
                        <a:pt x="72" y="480"/>
                      </a:lnTo>
                      <a:lnTo>
                        <a:pt x="72" y="492"/>
                      </a:lnTo>
                      <a:lnTo>
                        <a:pt x="84" y="492"/>
                      </a:lnTo>
                      <a:lnTo>
                        <a:pt x="96" y="498"/>
                      </a:lnTo>
                      <a:lnTo>
                        <a:pt x="108" y="498"/>
                      </a:lnTo>
                      <a:lnTo>
                        <a:pt x="120" y="474"/>
                      </a:lnTo>
                      <a:lnTo>
                        <a:pt x="126" y="480"/>
                      </a:lnTo>
                      <a:lnTo>
                        <a:pt x="138" y="486"/>
                      </a:lnTo>
                      <a:lnTo>
                        <a:pt x="138" y="372"/>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00" name="Angola" descr="© INSCALE GmbH, 15.06.2010"/>
                <p:cNvSpPr>
                  <a:spLocks noEditPoints="1"/>
                </p:cNvSpPr>
                <p:nvPr/>
              </p:nvSpPr>
              <p:spPr bwMode="auto">
                <a:xfrm>
                  <a:off x="2864" y="2398"/>
                  <a:ext cx="227" cy="283"/>
                </a:xfrm>
                <a:custGeom>
                  <a:avLst/>
                  <a:gdLst>
                    <a:gd name="T0" fmla="*/ 2147483647 w 888"/>
                    <a:gd name="T1" fmla="*/ 2147483647 h 1104"/>
                    <a:gd name="T2" fmla="*/ 2147483647 w 888"/>
                    <a:gd name="T3" fmla="*/ 2147483647 h 1104"/>
                    <a:gd name="T4" fmla="*/ 2147483647 w 888"/>
                    <a:gd name="T5" fmla="*/ 2147483647 h 1104"/>
                    <a:gd name="T6" fmla="*/ 2147483647 w 888"/>
                    <a:gd name="T7" fmla="*/ 0 h 1104"/>
                    <a:gd name="T8" fmla="*/ 2147483647 w 888"/>
                    <a:gd name="T9" fmla="*/ 2147483647 h 1104"/>
                    <a:gd name="T10" fmla="*/ 2147483647 w 888"/>
                    <a:gd name="T11" fmla="*/ 2147483647 h 1104"/>
                    <a:gd name="T12" fmla="*/ 2147483647 w 888"/>
                    <a:gd name="T13" fmla="*/ 2147483647 h 1104"/>
                    <a:gd name="T14" fmla="*/ 2147483647 w 888"/>
                    <a:gd name="T15" fmla="*/ 2147483647 h 1104"/>
                    <a:gd name="T16" fmla="*/ 2147483647 w 888"/>
                    <a:gd name="T17" fmla="*/ 2147483647 h 1104"/>
                    <a:gd name="T18" fmla="*/ 2147483647 w 888"/>
                    <a:gd name="T19" fmla="*/ 2147483647 h 1104"/>
                    <a:gd name="T20" fmla="*/ 2147483647 w 888"/>
                    <a:gd name="T21" fmla="*/ 2147483647 h 1104"/>
                    <a:gd name="T22" fmla="*/ 2147483647 w 888"/>
                    <a:gd name="T23" fmla="*/ 2147483647 h 1104"/>
                    <a:gd name="T24" fmla="*/ 2147483647 w 888"/>
                    <a:gd name="T25" fmla="*/ 2147483647 h 1104"/>
                    <a:gd name="T26" fmla="*/ 2147483647 w 888"/>
                    <a:gd name="T27" fmla="*/ 2147483647 h 1104"/>
                    <a:gd name="T28" fmla="*/ 2147483647 w 888"/>
                    <a:gd name="T29" fmla="*/ 2147483647 h 1104"/>
                    <a:gd name="T30" fmla="*/ 2147483647 w 888"/>
                    <a:gd name="T31" fmla="*/ 2147483647 h 1104"/>
                    <a:gd name="T32" fmla="*/ 2147483647 w 888"/>
                    <a:gd name="T33" fmla="*/ 2147483647 h 1104"/>
                    <a:gd name="T34" fmla="*/ 2147483647 w 888"/>
                    <a:gd name="T35" fmla="*/ 2147483647 h 1104"/>
                    <a:gd name="T36" fmla="*/ 2147483647 w 888"/>
                    <a:gd name="T37" fmla="*/ 2147483647 h 1104"/>
                    <a:gd name="T38" fmla="*/ 2147483647 w 888"/>
                    <a:gd name="T39" fmla="*/ 2147483647 h 1104"/>
                    <a:gd name="T40" fmla="*/ 2147483647 w 888"/>
                    <a:gd name="T41" fmla="*/ 2147483647 h 1104"/>
                    <a:gd name="T42" fmla="*/ 2147483647 w 888"/>
                    <a:gd name="T43" fmla="*/ 2147483647 h 1104"/>
                    <a:gd name="T44" fmla="*/ 2147483647 w 888"/>
                    <a:gd name="T45" fmla="*/ 2147483647 h 1104"/>
                    <a:gd name="T46" fmla="*/ 2147483647 w 888"/>
                    <a:gd name="T47" fmla="*/ 2147483647 h 1104"/>
                    <a:gd name="T48" fmla="*/ 2147483647 w 888"/>
                    <a:gd name="T49" fmla="*/ 2147483647 h 1104"/>
                    <a:gd name="T50" fmla="*/ 2147483647 w 888"/>
                    <a:gd name="T51" fmla="*/ 2147483647 h 1104"/>
                    <a:gd name="T52" fmla="*/ 2147483647 w 888"/>
                    <a:gd name="T53" fmla="*/ 2147483647 h 1104"/>
                    <a:gd name="T54" fmla="*/ 2147483647 w 888"/>
                    <a:gd name="T55" fmla="*/ 2147483647 h 1104"/>
                    <a:gd name="T56" fmla="*/ 2147483647 w 888"/>
                    <a:gd name="T57" fmla="*/ 2147483647 h 1104"/>
                    <a:gd name="T58" fmla="*/ 2147483647 w 888"/>
                    <a:gd name="T59" fmla="*/ 2147483647 h 1104"/>
                    <a:gd name="T60" fmla="*/ 2147483647 w 888"/>
                    <a:gd name="T61" fmla="*/ 2147483647 h 1104"/>
                    <a:gd name="T62" fmla="*/ 2147483647 w 888"/>
                    <a:gd name="T63" fmla="*/ 2147483647 h 1104"/>
                    <a:gd name="T64" fmla="*/ 2147483647 w 888"/>
                    <a:gd name="T65" fmla="*/ 2147483647 h 1104"/>
                    <a:gd name="T66" fmla="*/ 2147483647 w 888"/>
                    <a:gd name="T67" fmla="*/ 2147483647 h 1104"/>
                    <a:gd name="T68" fmla="*/ 2147483647 w 888"/>
                    <a:gd name="T69" fmla="*/ 2147483647 h 1104"/>
                    <a:gd name="T70" fmla="*/ 2147483647 w 888"/>
                    <a:gd name="T71" fmla="*/ 2147483647 h 1104"/>
                    <a:gd name="T72" fmla="*/ 2147483647 w 888"/>
                    <a:gd name="T73" fmla="*/ 2147483647 h 1104"/>
                    <a:gd name="T74" fmla="*/ 0 w 888"/>
                    <a:gd name="T75" fmla="*/ 2147483647 h 1104"/>
                    <a:gd name="T76" fmla="*/ 2147483647 w 888"/>
                    <a:gd name="T77" fmla="*/ 2147483647 h 1104"/>
                    <a:gd name="T78" fmla="*/ 2147483647 w 888"/>
                    <a:gd name="T79" fmla="*/ 2147483647 h 1104"/>
                    <a:gd name="T80" fmla="*/ 2147483647 w 888"/>
                    <a:gd name="T81" fmla="*/ 2147483647 h 1104"/>
                    <a:gd name="T82" fmla="*/ 2147483647 w 888"/>
                    <a:gd name="T83" fmla="*/ 2147483647 h 1104"/>
                    <a:gd name="T84" fmla="*/ 2147483647 w 888"/>
                    <a:gd name="T85" fmla="*/ 2147483647 h 1104"/>
                    <a:gd name="T86" fmla="*/ 2147483647 w 888"/>
                    <a:gd name="T87" fmla="*/ 2147483647 h 1104"/>
                    <a:gd name="T88" fmla="*/ 2147483647 w 888"/>
                    <a:gd name="T89" fmla="*/ 2147483647 h 1104"/>
                    <a:gd name="T90" fmla="*/ 2147483647 w 888"/>
                    <a:gd name="T91" fmla="*/ 2147483647 h 1104"/>
                    <a:gd name="T92" fmla="*/ 2147483647 w 888"/>
                    <a:gd name="T93" fmla="*/ 2147483647 h 1104"/>
                    <a:gd name="T94" fmla="*/ 2147483647 w 888"/>
                    <a:gd name="T95" fmla="*/ 2147483647 h 110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888"/>
                    <a:gd name="T145" fmla="*/ 0 h 1104"/>
                    <a:gd name="T146" fmla="*/ 888 w 888"/>
                    <a:gd name="T147" fmla="*/ 1104 h 110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888" h="1104">
                      <a:moveTo>
                        <a:pt x="42" y="114"/>
                      </a:moveTo>
                      <a:lnTo>
                        <a:pt x="42" y="120"/>
                      </a:lnTo>
                      <a:lnTo>
                        <a:pt x="48" y="120"/>
                      </a:lnTo>
                      <a:lnTo>
                        <a:pt x="54" y="114"/>
                      </a:lnTo>
                      <a:lnTo>
                        <a:pt x="66" y="108"/>
                      </a:lnTo>
                      <a:lnTo>
                        <a:pt x="72" y="102"/>
                      </a:lnTo>
                      <a:lnTo>
                        <a:pt x="72" y="96"/>
                      </a:lnTo>
                      <a:lnTo>
                        <a:pt x="66" y="84"/>
                      </a:lnTo>
                      <a:lnTo>
                        <a:pt x="66" y="78"/>
                      </a:lnTo>
                      <a:lnTo>
                        <a:pt x="60" y="66"/>
                      </a:lnTo>
                      <a:lnTo>
                        <a:pt x="96" y="36"/>
                      </a:lnTo>
                      <a:lnTo>
                        <a:pt x="102" y="24"/>
                      </a:lnTo>
                      <a:lnTo>
                        <a:pt x="102" y="18"/>
                      </a:lnTo>
                      <a:lnTo>
                        <a:pt x="96" y="12"/>
                      </a:lnTo>
                      <a:lnTo>
                        <a:pt x="96" y="6"/>
                      </a:lnTo>
                      <a:lnTo>
                        <a:pt x="90" y="0"/>
                      </a:lnTo>
                      <a:lnTo>
                        <a:pt x="84" y="6"/>
                      </a:lnTo>
                      <a:lnTo>
                        <a:pt x="72" y="12"/>
                      </a:lnTo>
                      <a:lnTo>
                        <a:pt x="66" y="18"/>
                      </a:lnTo>
                      <a:lnTo>
                        <a:pt x="54" y="24"/>
                      </a:lnTo>
                      <a:lnTo>
                        <a:pt x="54" y="42"/>
                      </a:lnTo>
                      <a:lnTo>
                        <a:pt x="36" y="42"/>
                      </a:lnTo>
                      <a:lnTo>
                        <a:pt x="36" y="60"/>
                      </a:lnTo>
                      <a:lnTo>
                        <a:pt x="42" y="114"/>
                      </a:lnTo>
                      <a:close/>
                      <a:moveTo>
                        <a:pt x="876" y="546"/>
                      </a:moveTo>
                      <a:lnTo>
                        <a:pt x="852" y="546"/>
                      </a:lnTo>
                      <a:lnTo>
                        <a:pt x="840" y="534"/>
                      </a:lnTo>
                      <a:lnTo>
                        <a:pt x="828" y="534"/>
                      </a:lnTo>
                      <a:lnTo>
                        <a:pt x="828" y="546"/>
                      </a:lnTo>
                      <a:lnTo>
                        <a:pt x="804" y="552"/>
                      </a:lnTo>
                      <a:lnTo>
                        <a:pt x="774" y="546"/>
                      </a:lnTo>
                      <a:lnTo>
                        <a:pt x="768" y="564"/>
                      </a:lnTo>
                      <a:lnTo>
                        <a:pt x="762" y="558"/>
                      </a:lnTo>
                      <a:lnTo>
                        <a:pt x="756" y="558"/>
                      </a:lnTo>
                      <a:lnTo>
                        <a:pt x="750" y="552"/>
                      </a:lnTo>
                      <a:lnTo>
                        <a:pt x="750" y="528"/>
                      </a:lnTo>
                      <a:lnTo>
                        <a:pt x="756" y="522"/>
                      </a:lnTo>
                      <a:lnTo>
                        <a:pt x="756" y="510"/>
                      </a:lnTo>
                      <a:lnTo>
                        <a:pt x="762" y="498"/>
                      </a:lnTo>
                      <a:lnTo>
                        <a:pt x="762" y="480"/>
                      </a:lnTo>
                      <a:lnTo>
                        <a:pt x="756" y="474"/>
                      </a:lnTo>
                      <a:lnTo>
                        <a:pt x="744" y="450"/>
                      </a:lnTo>
                      <a:lnTo>
                        <a:pt x="732" y="432"/>
                      </a:lnTo>
                      <a:lnTo>
                        <a:pt x="726" y="414"/>
                      </a:lnTo>
                      <a:lnTo>
                        <a:pt x="726" y="402"/>
                      </a:lnTo>
                      <a:lnTo>
                        <a:pt x="732" y="396"/>
                      </a:lnTo>
                      <a:lnTo>
                        <a:pt x="732" y="384"/>
                      </a:lnTo>
                      <a:lnTo>
                        <a:pt x="726" y="360"/>
                      </a:lnTo>
                      <a:lnTo>
                        <a:pt x="732" y="354"/>
                      </a:lnTo>
                      <a:lnTo>
                        <a:pt x="738" y="342"/>
                      </a:lnTo>
                      <a:lnTo>
                        <a:pt x="738" y="330"/>
                      </a:lnTo>
                      <a:lnTo>
                        <a:pt x="732" y="318"/>
                      </a:lnTo>
                      <a:lnTo>
                        <a:pt x="720" y="306"/>
                      </a:lnTo>
                      <a:lnTo>
                        <a:pt x="714" y="288"/>
                      </a:lnTo>
                      <a:lnTo>
                        <a:pt x="726" y="270"/>
                      </a:lnTo>
                      <a:lnTo>
                        <a:pt x="726" y="246"/>
                      </a:lnTo>
                      <a:lnTo>
                        <a:pt x="636" y="246"/>
                      </a:lnTo>
                      <a:lnTo>
                        <a:pt x="636" y="222"/>
                      </a:lnTo>
                      <a:lnTo>
                        <a:pt x="624" y="216"/>
                      </a:lnTo>
                      <a:lnTo>
                        <a:pt x="612" y="216"/>
                      </a:lnTo>
                      <a:lnTo>
                        <a:pt x="612" y="222"/>
                      </a:lnTo>
                      <a:lnTo>
                        <a:pt x="564" y="222"/>
                      </a:lnTo>
                      <a:lnTo>
                        <a:pt x="558" y="228"/>
                      </a:lnTo>
                      <a:lnTo>
                        <a:pt x="558" y="234"/>
                      </a:lnTo>
                      <a:lnTo>
                        <a:pt x="564" y="240"/>
                      </a:lnTo>
                      <a:lnTo>
                        <a:pt x="570" y="252"/>
                      </a:lnTo>
                      <a:lnTo>
                        <a:pt x="570" y="264"/>
                      </a:lnTo>
                      <a:lnTo>
                        <a:pt x="558" y="264"/>
                      </a:lnTo>
                      <a:lnTo>
                        <a:pt x="558" y="270"/>
                      </a:lnTo>
                      <a:lnTo>
                        <a:pt x="552" y="276"/>
                      </a:lnTo>
                      <a:lnTo>
                        <a:pt x="552" y="294"/>
                      </a:lnTo>
                      <a:lnTo>
                        <a:pt x="510" y="300"/>
                      </a:lnTo>
                      <a:lnTo>
                        <a:pt x="504" y="294"/>
                      </a:lnTo>
                      <a:lnTo>
                        <a:pt x="492" y="300"/>
                      </a:lnTo>
                      <a:lnTo>
                        <a:pt x="468" y="300"/>
                      </a:lnTo>
                      <a:lnTo>
                        <a:pt x="462" y="312"/>
                      </a:lnTo>
                      <a:lnTo>
                        <a:pt x="450" y="306"/>
                      </a:lnTo>
                      <a:lnTo>
                        <a:pt x="420" y="306"/>
                      </a:lnTo>
                      <a:lnTo>
                        <a:pt x="408" y="282"/>
                      </a:lnTo>
                      <a:lnTo>
                        <a:pt x="402" y="276"/>
                      </a:lnTo>
                      <a:lnTo>
                        <a:pt x="402" y="264"/>
                      </a:lnTo>
                      <a:lnTo>
                        <a:pt x="390" y="252"/>
                      </a:lnTo>
                      <a:lnTo>
                        <a:pt x="384" y="252"/>
                      </a:lnTo>
                      <a:lnTo>
                        <a:pt x="378" y="246"/>
                      </a:lnTo>
                      <a:lnTo>
                        <a:pt x="378" y="240"/>
                      </a:lnTo>
                      <a:lnTo>
                        <a:pt x="384" y="234"/>
                      </a:lnTo>
                      <a:lnTo>
                        <a:pt x="384" y="210"/>
                      </a:lnTo>
                      <a:lnTo>
                        <a:pt x="366" y="192"/>
                      </a:lnTo>
                      <a:lnTo>
                        <a:pt x="366" y="150"/>
                      </a:lnTo>
                      <a:lnTo>
                        <a:pt x="354" y="138"/>
                      </a:lnTo>
                      <a:lnTo>
                        <a:pt x="348" y="126"/>
                      </a:lnTo>
                      <a:lnTo>
                        <a:pt x="342" y="120"/>
                      </a:lnTo>
                      <a:lnTo>
                        <a:pt x="324" y="120"/>
                      </a:lnTo>
                      <a:lnTo>
                        <a:pt x="318" y="126"/>
                      </a:lnTo>
                      <a:lnTo>
                        <a:pt x="294" y="126"/>
                      </a:lnTo>
                      <a:lnTo>
                        <a:pt x="276" y="132"/>
                      </a:lnTo>
                      <a:lnTo>
                        <a:pt x="246" y="132"/>
                      </a:lnTo>
                      <a:lnTo>
                        <a:pt x="234" y="126"/>
                      </a:lnTo>
                      <a:lnTo>
                        <a:pt x="222" y="126"/>
                      </a:lnTo>
                      <a:lnTo>
                        <a:pt x="210" y="132"/>
                      </a:lnTo>
                      <a:lnTo>
                        <a:pt x="180" y="132"/>
                      </a:lnTo>
                      <a:lnTo>
                        <a:pt x="168" y="126"/>
                      </a:lnTo>
                      <a:lnTo>
                        <a:pt x="144" y="132"/>
                      </a:lnTo>
                      <a:lnTo>
                        <a:pt x="132" y="126"/>
                      </a:lnTo>
                      <a:lnTo>
                        <a:pt x="126" y="132"/>
                      </a:lnTo>
                      <a:lnTo>
                        <a:pt x="102" y="126"/>
                      </a:lnTo>
                      <a:lnTo>
                        <a:pt x="54" y="150"/>
                      </a:lnTo>
                      <a:lnTo>
                        <a:pt x="48" y="156"/>
                      </a:lnTo>
                      <a:lnTo>
                        <a:pt x="54" y="168"/>
                      </a:lnTo>
                      <a:lnTo>
                        <a:pt x="60" y="174"/>
                      </a:lnTo>
                      <a:lnTo>
                        <a:pt x="66" y="186"/>
                      </a:lnTo>
                      <a:lnTo>
                        <a:pt x="90" y="210"/>
                      </a:lnTo>
                      <a:lnTo>
                        <a:pt x="84" y="234"/>
                      </a:lnTo>
                      <a:lnTo>
                        <a:pt x="90" y="246"/>
                      </a:lnTo>
                      <a:lnTo>
                        <a:pt x="108" y="270"/>
                      </a:lnTo>
                      <a:lnTo>
                        <a:pt x="120" y="300"/>
                      </a:lnTo>
                      <a:lnTo>
                        <a:pt x="126" y="330"/>
                      </a:lnTo>
                      <a:lnTo>
                        <a:pt x="120" y="354"/>
                      </a:lnTo>
                      <a:lnTo>
                        <a:pt x="108" y="378"/>
                      </a:lnTo>
                      <a:lnTo>
                        <a:pt x="102" y="384"/>
                      </a:lnTo>
                      <a:lnTo>
                        <a:pt x="102" y="408"/>
                      </a:lnTo>
                      <a:lnTo>
                        <a:pt x="114" y="408"/>
                      </a:lnTo>
                      <a:lnTo>
                        <a:pt x="114" y="438"/>
                      </a:lnTo>
                      <a:lnTo>
                        <a:pt x="126" y="474"/>
                      </a:lnTo>
                      <a:lnTo>
                        <a:pt x="150" y="510"/>
                      </a:lnTo>
                      <a:lnTo>
                        <a:pt x="162" y="552"/>
                      </a:lnTo>
                      <a:lnTo>
                        <a:pt x="162" y="582"/>
                      </a:lnTo>
                      <a:lnTo>
                        <a:pt x="156" y="594"/>
                      </a:lnTo>
                      <a:lnTo>
                        <a:pt x="150" y="612"/>
                      </a:lnTo>
                      <a:lnTo>
                        <a:pt x="144" y="618"/>
                      </a:lnTo>
                      <a:lnTo>
                        <a:pt x="138" y="630"/>
                      </a:lnTo>
                      <a:lnTo>
                        <a:pt x="144" y="642"/>
                      </a:lnTo>
                      <a:lnTo>
                        <a:pt x="144" y="660"/>
                      </a:lnTo>
                      <a:lnTo>
                        <a:pt x="138" y="666"/>
                      </a:lnTo>
                      <a:lnTo>
                        <a:pt x="126" y="672"/>
                      </a:lnTo>
                      <a:lnTo>
                        <a:pt x="108" y="672"/>
                      </a:lnTo>
                      <a:lnTo>
                        <a:pt x="96" y="690"/>
                      </a:lnTo>
                      <a:lnTo>
                        <a:pt x="102" y="714"/>
                      </a:lnTo>
                      <a:lnTo>
                        <a:pt x="78" y="714"/>
                      </a:lnTo>
                      <a:lnTo>
                        <a:pt x="66" y="720"/>
                      </a:lnTo>
                      <a:lnTo>
                        <a:pt x="66" y="750"/>
                      </a:lnTo>
                      <a:lnTo>
                        <a:pt x="60" y="762"/>
                      </a:lnTo>
                      <a:lnTo>
                        <a:pt x="60" y="774"/>
                      </a:lnTo>
                      <a:lnTo>
                        <a:pt x="48" y="786"/>
                      </a:lnTo>
                      <a:lnTo>
                        <a:pt x="48" y="858"/>
                      </a:lnTo>
                      <a:lnTo>
                        <a:pt x="36" y="864"/>
                      </a:lnTo>
                      <a:lnTo>
                        <a:pt x="30" y="870"/>
                      </a:lnTo>
                      <a:lnTo>
                        <a:pt x="30" y="912"/>
                      </a:lnTo>
                      <a:lnTo>
                        <a:pt x="6" y="930"/>
                      </a:lnTo>
                      <a:lnTo>
                        <a:pt x="6" y="966"/>
                      </a:lnTo>
                      <a:lnTo>
                        <a:pt x="18" y="984"/>
                      </a:lnTo>
                      <a:lnTo>
                        <a:pt x="0" y="1002"/>
                      </a:lnTo>
                      <a:lnTo>
                        <a:pt x="0" y="1044"/>
                      </a:lnTo>
                      <a:lnTo>
                        <a:pt x="18" y="1044"/>
                      </a:lnTo>
                      <a:lnTo>
                        <a:pt x="36" y="1038"/>
                      </a:lnTo>
                      <a:lnTo>
                        <a:pt x="42" y="1044"/>
                      </a:lnTo>
                      <a:lnTo>
                        <a:pt x="72" y="1044"/>
                      </a:lnTo>
                      <a:lnTo>
                        <a:pt x="90" y="1026"/>
                      </a:lnTo>
                      <a:lnTo>
                        <a:pt x="90" y="1020"/>
                      </a:lnTo>
                      <a:lnTo>
                        <a:pt x="120" y="1020"/>
                      </a:lnTo>
                      <a:lnTo>
                        <a:pt x="126" y="1026"/>
                      </a:lnTo>
                      <a:lnTo>
                        <a:pt x="132" y="1038"/>
                      </a:lnTo>
                      <a:lnTo>
                        <a:pt x="156" y="1050"/>
                      </a:lnTo>
                      <a:lnTo>
                        <a:pt x="168" y="1050"/>
                      </a:lnTo>
                      <a:lnTo>
                        <a:pt x="174" y="1056"/>
                      </a:lnTo>
                      <a:lnTo>
                        <a:pt x="480" y="1056"/>
                      </a:lnTo>
                      <a:lnTo>
                        <a:pt x="480" y="1062"/>
                      </a:lnTo>
                      <a:lnTo>
                        <a:pt x="504" y="1086"/>
                      </a:lnTo>
                      <a:lnTo>
                        <a:pt x="540" y="1086"/>
                      </a:lnTo>
                      <a:lnTo>
                        <a:pt x="546" y="1098"/>
                      </a:lnTo>
                      <a:lnTo>
                        <a:pt x="618" y="1092"/>
                      </a:lnTo>
                      <a:lnTo>
                        <a:pt x="624" y="1104"/>
                      </a:lnTo>
                      <a:lnTo>
                        <a:pt x="696" y="1104"/>
                      </a:lnTo>
                      <a:lnTo>
                        <a:pt x="732" y="1098"/>
                      </a:lnTo>
                      <a:lnTo>
                        <a:pt x="780" y="1092"/>
                      </a:lnTo>
                      <a:lnTo>
                        <a:pt x="816" y="1080"/>
                      </a:lnTo>
                      <a:lnTo>
                        <a:pt x="828" y="1074"/>
                      </a:lnTo>
                      <a:lnTo>
                        <a:pt x="738" y="984"/>
                      </a:lnTo>
                      <a:lnTo>
                        <a:pt x="738" y="966"/>
                      </a:lnTo>
                      <a:lnTo>
                        <a:pt x="732" y="954"/>
                      </a:lnTo>
                      <a:lnTo>
                        <a:pt x="732" y="702"/>
                      </a:lnTo>
                      <a:lnTo>
                        <a:pt x="858" y="708"/>
                      </a:lnTo>
                      <a:lnTo>
                        <a:pt x="864" y="708"/>
                      </a:lnTo>
                      <a:lnTo>
                        <a:pt x="876" y="696"/>
                      </a:lnTo>
                      <a:lnTo>
                        <a:pt x="876" y="672"/>
                      </a:lnTo>
                      <a:lnTo>
                        <a:pt x="870" y="666"/>
                      </a:lnTo>
                      <a:lnTo>
                        <a:pt x="870" y="660"/>
                      </a:lnTo>
                      <a:lnTo>
                        <a:pt x="888" y="654"/>
                      </a:lnTo>
                      <a:lnTo>
                        <a:pt x="876" y="642"/>
                      </a:lnTo>
                      <a:lnTo>
                        <a:pt x="876" y="588"/>
                      </a:lnTo>
                      <a:lnTo>
                        <a:pt x="882" y="588"/>
                      </a:lnTo>
                      <a:lnTo>
                        <a:pt x="888" y="582"/>
                      </a:lnTo>
                      <a:lnTo>
                        <a:pt x="888" y="564"/>
                      </a:lnTo>
                      <a:lnTo>
                        <a:pt x="876" y="552"/>
                      </a:lnTo>
                      <a:lnTo>
                        <a:pt x="876" y="546"/>
                      </a:lnTo>
                      <a:close/>
                    </a:path>
                  </a:pathLst>
                </a:custGeom>
                <a:solidFill>
                  <a:srgbClr val="EAEAEA"/>
                </a:solidFill>
                <a:ln w="3175" algn="ctr">
                  <a:solidFill>
                    <a:srgbClr val="D9D9D9"/>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01" name="Algeria" descr="© INSCALE GmbH, 15.06.2010"/>
                <p:cNvSpPr>
                  <a:spLocks/>
                </p:cNvSpPr>
                <p:nvPr/>
              </p:nvSpPr>
              <p:spPr bwMode="auto">
                <a:xfrm>
                  <a:off x="2492" y="1544"/>
                  <a:ext cx="378" cy="374"/>
                </a:xfrm>
                <a:custGeom>
                  <a:avLst/>
                  <a:gdLst>
                    <a:gd name="T0" fmla="*/ 2147483647 w 1476"/>
                    <a:gd name="T1" fmla="*/ 2147483647 h 1464"/>
                    <a:gd name="T2" fmla="*/ 2147483647 w 1476"/>
                    <a:gd name="T3" fmla="*/ 2147483647 h 1464"/>
                    <a:gd name="T4" fmla="*/ 2147483647 w 1476"/>
                    <a:gd name="T5" fmla="*/ 2147483647 h 1464"/>
                    <a:gd name="T6" fmla="*/ 2147483647 w 1476"/>
                    <a:gd name="T7" fmla="*/ 2147483647 h 1464"/>
                    <a:gd name="T8" fmla="*/ 2147483647 w 1476"/>
                    <a:gd name="T9" fmla="*/ 2147483647 h 1464"/>
                    <a:gd name="T10" fmla="*/ 2147483647 w 1476"/>
                    <a:gd name="T11" fmla="*/ 2147483647 h 1464"/>
                    <a:gd name="T12" fmla="*/ 2147483647 w 1476"/>
                    <a:gd name="T13" fmla="*/ 2147483647 h 1464"/>
                    <a:gd name="T14" fmla="*/ 2147483647 w 1476"/>
                    <a:gd name="T15" fmla="*/ 2147483647 h 1464"/>
                    <a:gd name="T16" fmla="*/ 2147483647 w 1476"/>
                    <a:gd name="T17" fmla="*/ 2147483647 h 1464"/>
                    <a:gd name="T18" fmla="*/ 2147483647 w 1476"/>
                    <a:gd name="T19" fmla="*/ 2147483647 h 1464"/>
                    <a:gd name="T20" fmla="*/ 2147483647 w 1476"/>
                    <a:gd name="T21" fmla="*/ 2147483647 h 1464"/>
                    <a:gd name="T22" fmla="*/ 2147483647 w 1476"/>
                    <a:gd name="T23" fmla="*/ 2147483647 h 1464"/>
                    <a:gd name="T24" fmla="*/ 2147483647 w 1476"/>
                    <a:gd name="T25" fmla="*/ 2147483647 h 1464"/>
                    <a:gd name="T26" fmla="*/ 2147483647 w 1476"/>
                    <a:gd name="T27" fmla="*/ 2147483647 h 1464"/>
                    <a:gd name="T28" fmla="*/ 2147483647 w 1476"/>
                    <a:gd name="T29" fmla="*/ 2147483647 h 1464"/>
                    <a:gd name="T30" fmla="*/ 2147483647 w 1476"/>
                    <a:gd name="T31" fmla="*/ 2147483647 h 1464"/>
                    <a:gd name="T32" fmla="*/ 2147483647 w 1476"/>
                    <a:gd name="T33" fmla="*/ 2147483647 h 1464"/>
                    <a:gd name="T34" fmla="*/ 2147483647 w 1476"/>
                    <a:gd name="T35" fmla="*/ 2147483647 h 1464"/>
                    <a:gd name="T36" fmla="*/ 2147483647 w 1476"/>
                    <a:gd name="T37" fmla="*/ 2147483647 h 1464"/>
                    <a:gd name="T38" fmla="*/ 2147483647 w 1476"/>
                    <a:gd name="T39" fmla="*/ 2147483647 h 1464"/>
                    <a:gd name="T40" fmla="*/ 2147483647 w 1476"/>
                    <a:gd name="T41" fmla="*/ 2147483647 h 1464"/>
                    <a:gd name="T42" fmla="*/ 2147483647 w 1476"/>
                    <a:gd name="T43" fmla="*/ 2147483647 h 1464"/>
                    <a:gd name="T44" fmla="*/ 2147483647 w 1476"/>
                    <a:gd name="T45" fmla="*/ 2147483647 h 1464"/>
                    <a:gd name="T46" fmla="*/ 2147483647 w 1476"/>
                    <a:gd name="T47" fmla="*/ 2147483647 h 1464"/>
                    <a:gd name="T48" fmla="*/ 2147483647 w 1476"/>
                    <a:gd name="T49" fmla="*/ 2147483647 h 1464"/>
                    <a:gd name="T50" fmla="*/ 2147483647 w 1476"/>
                    <a:gd name="T51" fmla="*/ 2147483647 h 1464"/>
                    <a:gd name="T52" fmla="*/ 2147483647 w 1476"/>
                    <a:gd name="T53" fmla="*/ 2147483647 h 1464"/>
                    <a:gd name="T54" fmla="*/ 2147483647 w 1476"/>
                    <a:gd name="T55" fmla="*/ 2147483647 h 1464"/>
                    <a:gd name="T56" fmla="*/ 2147483647 w 1476"/>
                    <a:gd name="T57" fmla="*/ 2147483647 h 1464"/>
                    <a:gd name="T58" fmla="*/ 2147483647 w 1476"/>
                    <a:gd name="T59" fmla="*/ 2147483647 h 1464"/>
                    <a:gd name="T60" fmla="*/ 2147483647 w 1476"/>
                    <a:gd name="T61" fmla="*/ 2147483647 h 1464"/>
                    <a:gd name="T62" fmla="*/ 2147483647 w 1476"/>
                    <a:gd name="T63" fmla="*/ 2147483647 h 1464"/>
                    <a:gd name="T64" fmla="*/ 2147483647 w 1476"/>
                    <a:gd name="T65" fmla="*/ 2147483647 h 1464"/>
                    <a:gd name="T66" fmla="*/ 2147483647 w 1476"/>
                    <a:gd name="T67" fmla="*/ 2147483647 h 1464"/>
                    <a:gd name="T68" fmla="*/ 2147483647 w 1476"/>
                    <a:gd name="T69" fmla="*/ 2147483647 h 1464"/>
                    <a:gd name="T70" fmla="*/ 2147483647 w 1476"/>
                    <a:gd name="T71" fmla="*/ 2147483647 h 1464"/>
                    <a:gd name="T72" fmla="*/ 2147483647 w 1476"/>
                    <a:gd name="T73" fmla="*/ 2147483647 h 1464"/>
                    <a:gd name="T74" fmla="*/ 2147483647 w 1476"/>
                    <a:gd name="T75" fmla="*/ 2147483647 h 1464"/>
                    <a:gd name="T76" fmla="*/ 2147483647 w 1476"/>
                    <a:gd name="T77" fmla="*/ 2147483647 h 1464"/>
                    <a:gd name="T78" fmla="*/ 2147483647 w 1476"/>
                    <a:gd name="T79" fmla="*/ 2147483647 h 1464"/>
                    <a:gd name="T80" fmla="*/ 2147483647 w 1476"/>
                    <a:gd name="T81" fmla="*/ 2147483647 h 1464"/>
                    <a:gd name="T82" fmla="*/ 2147483647 w 1476"/>
                    <a:gd name="T83" fmla="*/ 2147483647 h 1464"/>
                    <a:gd name="T84" fmla="*/ 2147483647 w 1476"/>
                    <a:gd name="T85" fmla="*/ 2147483647 h 1464"/>
                    <a:gd name="T86" fmla="*/ 2147483647 w 1476"/>
                    <a:gd name="T87" fmla="*/ 2147483647 h 1464"/>
                    <a:gd name="T88" fmla="*/ 2147483647 w 1476"/>
                    <a:gd name="T89" fmla="*/ 2147483647 h 1464"/>
                    <a:gd name="T90" fmla="*/ 2147483647 w 1476"/>
                    <a:gd name="T91" fmla="*/ 2147483647 h 1464"/>
                    <a:gd name="T92" fmla="*/ 2147483647 w 1476"/>
                    <a:gd name="T93" fmla="*/ 2147483647 h 1464"/>
                    <a:gd name="T94" fmla="*/ 2147483647 w 1476"/>
                    <a:gd name="T95" fmla="*/ 2147483647 h 1464"/>
                    <a:gd name="T96" fmla="*/ 2147483647 w 1476"/>
                    <a:gd name="T97" fmla="*/ 2147483647 h 1464"/>
                    <a:gd name="T98" fmla="*/ 2147483647 w 1476"/>
                    <a:gd name="T99" fmla="*/ 2147483647 h 1464"/>
                    <a:gd name="T100" fmla="*/ 2147483647 w 1476"/>
                    <a:gd name="T101" fmla="*/ 2147483647 h 1464"/>
                    <a:gd name="T102" fmla="*/ 2147483647 w 1476"/>
                    <a:gd name="T103" fmla="*/ 2147483647 h 1464"/>
                    <a:gd name="T104" fmla="*/ 2147483647 w 1476"/>
                    <a:gd name="T105" fmla="*/ 2147483647 h 146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476"/>
                    <a:gd name="T160" fmla="*/ 0 h 1464"/>
                    <a:gd name="T161" fmla="*/ 1476 w 1476"/>
                    <a:gd name="T162" fmla="*/ 1464 h 146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476" h="1464">
                      <a:moveTo>
                        <a:pt x="360" y="534"/>
                      </a:moveTo>
                      <a:lnTo>
                        <a:pt x="318" y="534"/>
                      </a:lnTo>
                      <a:lnTo>
                        <a:pt x="312" y="546"/>
                      </a:lnTo>
                      <a:lnTo>
                        <a:pt x="306" y="552"/>
                      </a:lnTo>
                      <a:lnTo>
                        <a:pt x="294" y="576"/>
                      </a:lnTo>
                      <a:lnTo>
                        <a:pt x="282" y="588"/>
                      </a:lnTo>
                      <a:lnTo>
                        <a:pt x="258" y="588"/>
                      </a:lnTo>
                      <a:lnTo>
                        <a:pt x="246" y="582"/>
                      </a:lnTo>
                      <a:lnTo>
                        <a:pt x="234" y="582"/>
                      </a:lnTo>
                      <a:lnTo>
                        <a:pt x="228" y="594"/>
                      </a:lnTo>
                      <a:lnTo>
                        <a:pt x="204" y="600"/>
                      </a:lnTo>
                      <a:lnTo>
                        <a:pt x="204" y="606"/>
                      </a:lnTo>
                      <a:lnTo>
                        <a:pt x="198" y="618"/>
                      </a:lnTo>
                      <a:lnTo>
                        <a:pt x="186" y="618"/>
                      </a:lnTo>
                      <a:lnTo>
                        <a:pt x="180" y="612"/>
                      </a:lnTo>
                      <a:lnTo>
                        <a:pt x="168" y="606"/>
                      </a:lnTo>
                      <a:lnTo>
                        <a:pt x="138" y="624"/>
                      </a:lnTo>
                      <a:lnTo>
                        <a:pt x="120" y="624"/>
                      </a:lnTo>
                      <a:lnTo>
                        <a:pt x="120" y="630"/>
                      </a:lnTo>
                      <a:lnTo>
                        <a:pt x="90" y="660"/>
                      </a:lnTo>
                      <a:lnTo>
                        <a:pt x="78" y="666"/>
                      </a:lnTo>
                      <a:lnTo>
                        <a:pt x="72" y="672"/>
                      </a:lnTo>
                      <a:lnTo>
                        <a:pt x="60" y="678"/>
                      </a:lnTo>
                      <a:lnTo>
                        <a:pt x="54" y="708"/>
                      </a:lnTo>
                      <a:lnTo>
                        <a:pt x="54" y="768"/>
                      </a:lnTo>
                      <a:lnTo>
                        <a:pt x="0" y="768"/>
                      </a:lnTo>
                      <a:lnTo>
                        <a:pt x="54" y="768"/>
                      </a:lnTo>
                      <a:lnTo>
                        <a:pt x="54" y="804"/>
                      </a:lnTo>
                      <a:lnTo>
                        <a:pt x="312" y="984"/>
                      </a:lnTo>
                      <a:lnTo>
                        <a:pt x="720" y="1296"/>
                      </a:lnTo>
                      <a:lnTo>
                        <a:pt x="720" y="1320"/>
                      </a:lnTo>
                      <a:lnTo>
                        <a:pt x="744" y="1320"/>
                      </a:lnTo>
                      <a:lnTo>
                        <a:pt x="750" y="1326"/>
                      </a:lnTo>
                      <a:lnTo>
                        <a:pt x="750" y="1344"/>
                      </a:lnTo>
                      <a:lnTo>
                        <a:pt x="762" y="1356"/>
                      </a:lnTo>
                      <a:lnTo>
                        <a:pt x="798" y="1356"/>
                      </a:lnTo>
                      <a:lnTo>
                        <a:pt x="804" y="1386"/>
                      </a:lnTo>
                      <a:lnTo>
                        <a:pt x="810" y="1386"/>
                      </a:lnTo>
                      <a:lnTo>
                        <a:pt x="816" y="1380"/>
                      </a:lnTo>
                      <a:lnTo>
                        <a:pt x="846" y="1380"/>
                      </a:lnTo>
                      <a:lnTo>
                        <a:pt x="858" y="1386"/>
                      </a:lnTo>
                      <a:lnTo>
                        <a:pt x="870" y="1410"/>
                      </a:lnTo>
                      <a:lnTo>
                        <a:pt x="870" y="1428"/>
                      </a:lnTo>
                      <a:lnTo>
                        <a:pt x="852" y="1446"/>
                      </a:lnTo>
                      <a:lnTo>
                        <a:pt x="852" y="1452"/>
                      </a:lnTo>
                      <a:lnTo>
                        <a:pt x="858" y="1458"/>
                      </a:lnTo>
                      <a:lnTo>
                        <a:pt x="870" y="1464"/>
                      </a:lnTo>
                      <a:lnTo>
                        <a:pt x="900" y="1464"/>
                      </a:lnTo>
                      <a:lnTo>
                        <a:pt x="906" y="1458"/>
                      </a:lnTo>
                      <a:lnTo>
                        <a:pt x="924" y="1458"/>
                      </a:lnTo>
                      <a:lnTo>
                        <a:pt x="954" y="1452"/>
                      </a:lnTo>
                      <a:lnTo>
                        <a:pt x="984" y="1440"/>
                      </a:lnTo>
                      <a:lnTo>
                        <a:pt x="1020" y="1434"/>
                      </a:lnTo>
                      <a:lnTo>
                        <a:pt x="1038" y="1434"/>
                      </a:lnTo>
                      <a:lnTo>
                        <a:pt x="1062" y="1416"/>
                      </a:lnTo>
                      <a:lnTo>
                        <a:pt x="1098" y="1386"/>
                      </a:lnTo>
                      <a:lnTo>
                        <a:pt x="1128" y="1350"/>
                      </a:lnTo>
                      <a:lnTo>
                        <a:pt x="1158" y="1326"/>
                      </a:lnTo>
                      <a:lnTo>
                        <a:pt x="1182" y="1314"/>
                      </a:lnTo>
                      <a:lnTo>
                        <a:pt x="1224" y="1284"/>
                      </a:lnTo>
                      <a:lnTo>
                        <a:pt x="1272" y="1248"/>
                      </a:lnTo>
                      <a:lnTo>
                        <a:pt x="1332" y="1206"/>
                      </a:lnTo>
                      <a:lnTo>
                        <a:pt x="1386" y="1170"/>
                      </a:lnTo>
                      <a:lnTo>
                        <a:pt x="1434" y="1134"/>
                      </a:lnTo>
                      <a:lnTo>
                        <a:pt x="1464" y="1110"/>
                      </a:lnTo>
                      <a:lnTo>
                        <a:pt x="1476" y="1104"/>
                      </a:lnTo>
                      <a:lnTo>
                        <a:pt x="1476" y="1098"/>
                      </a:lnTo>
                      <a:lnTo>
                        <a:pt x="1470" y="1092"/>
                      </a:lnTo>
                      <a:lnTo>
                        <a:pt x="1464" y="1080"/>
                      </a:lnTo>
                      <a:lnTo>
                        <a:pt x="1458" y="1062"/>
                      </a:lnTo>
                      <a:lnTo>
                        <a:pt x="1452" y="1050"/>
                      </a:lnTo>
                      <a:lnTo>
                        <a:pt x="1452" y="1044"/>
                      </a:lnTo>
                      <a:lnTo>
                        <a:pt x="1440" y="1032"/>
                      </a:lnTo>
                      <a:lnTo>
                        <a:pt x="1428" y="1032"/>
                      </a:lnTo>
                      <a:lnTo>
                        <a:pt x="1392" y="1014"/>
                      </a:lnTo>
                      <a:lnTo>
                        <a:pt x="1386" y="1014"/>
                      </a:lnTo>
                      <a:lnTo>
                        <a:pt x="1362" y="1026"/>
                      </a:lnTo>
                      <a:lnTo>
                        <a:pt x="1338" y="1002"/>
                      </a:lnTo>
                      <a:lnTo>
                        <a:pt x="1338" y="960"/>
                      </a:lnTo>
                      <a:lnTo>
                        <a:pt x="1332" y="954"/>
                      </a:lnTo>
                      <a:lnTo>
                        <a:pt x="1326" y="942"/>
                      </a:lnTo>
                      <a:lnTo>
                        <a:pt x="1314" y="930"/>
                      </a:lnTo>
                      <a:lnTo>
                        <a:pt x="1308" y="912"/>
                      </a:lnTo>
                      <a:lnTo>
                        <a:pt x="1296" y="900"/>
                      </a:lnTo>
                      <a:lnTo>
                        <a:pt x="1290" y="888"/>
                      </a:lnTo>
                      <a:lnTo>
                        <a:pt x="1290" y="882"/>
                      </a:lnTo>
                      <a:lnTo>
                        <a:pt x="1296" y="876"/>
                      </a:lnTo>
                      <a:lnTo>
                        <a:pt x="1308" y="876"/>
                      </a:lnTo>
                      <a:lnTo>
                        <a:pt x="1320" y="870"/>
                      </a:lnTo>
                      <a:lnTo>
                        <a:pt x="1326" y="864"/>
                      </a:lnTo>
                      <a:lnTo>
                        <a:pt x="1332" y="852"/>
                      </a:lnTo>
                      <a:lnTo>
                        <a:pt x="1332" y="840"/>
                      </a:lnTo>
                      <a:lnTo>
                        <a:pt x="1326" y="834"/>
                      </a:lnTo>
                      <a:lnTo>
                        <a:pt x="1326" y="828"/>
                      </a:lnTo>
                      <a:lnTo>
                        <a:pt x="1320" y="774"/>
                      </a:lnTo>
                      <a:lnTo>
                        <a:pt x="1332" y="750"/>
                      </a:lnTo>
                      <a:lnTo>
                        <a:pt x="1326" y="732"/>
                      </a:lnTo>
                      <a:lnTo>
                        <a:pt x="1326" y="726"/>
                      </a:lnTo>
                      <a:lnTo>
                        <a:pt x="1332" y="720"/>
                      </a:lnTo>
                      <a:lnTo>
                        <a:pt x="1332" y="690"/>
                      </a:lnTo>
                      <a:lnTo>
                        <a:pt x="1338" y="678"/>
                      </a:lnTo>
                      <a:lnTo>
                        <a:pt x="1338" y="672"/>
                      </a:lnTo>
                      <a:lnTo>
                        <a:pt x="1326" y="648"/>
                      </a:lnTo>
                      <a:lnTo>
                        <a:pt x="1302" y="588"/>
                      </a:lnTo>
                      <a:lnTo>
                        <a:pt x="1290" y="570"/>
                      </a:lnTo>
                      <a:lnTo>
                        <a:pt x="1296" y="564"/>
                      </a:lnTo>
                      <a:lnTo>
                        <a:pt x="1308" y="558"/>
                      </a:lnTo>
                      <a:lnTo>
                        <a:pt x="1296" y="528"/>
                      </a:lnTo>
                      <a:lnTo>
                        <a:pt x="1284" y="480"/>
                      </a:lnTo>
                      <a:lnTo>
                        <a:pt x="1278" y="438"/>
                      </a:lnTo>
                      <a:lnTo>
                        <a:pt x="1272" y="414"/>
                      </a:lnTo>
                      <a:lnTo>
                        <a:pt x="1266" y="408"/>
                      </a:lnTo>
                      <a:lnTo>
                        <a:pt x="1260" y="396"/>
                      </a:lnTo>
                      <a:lnTo>
                        <a:pt x="1236" y="384"/>
                      </a:lnTo>
                      <a:lnTo>
                        <a:pt x="1230" y="378"/>
                      </a:lnTo>
                      <a:lnTo>
                        <a:pt x="1224" y="378"/>
                      </a:lnTo>
                      <a:lnTo>
                        <a:pt x="1224" y="336"/>
                      </a:lnTo>
                      <a:lnTo>
                        <a:pt x="1212" y="324"/>
                      </a:lnTo>
                      <a:lnTo>
                        <a:pt x="1194" y="318"/>
                      </a:lnTo>
                      <a:lnTo>
                        <a:pt x="1182" y="318"/>
                      </a:lnTo>
                      <a:lnTo>
                        <a:pt x="1182" y="288"/>
                      </a:lnTo>
                      <a:lnTo>
                        <a:pt x="1170" y="288"/>
                      </a:lnTo>
                      <a:lnTo>
                        <a:pt x="1170" y="246"/>
                      </a:lnTo>
                      <a:lnTo>
                        <a:pt x="1194" y="222"/>
                      </a:lnTo>
                      <a:lnTo>
                        <a:pt x="1218" y="204"/>
                      </a:lnTo>
                      <a:lnTo>
                        <a:pt x="1218" y="198"/>
                      </a:lnTo>
                      <a:lnTo>
                        <a:pt x="1224" y="192"/>
                      </a:lnTo>
                      <a:lnTo>
                        <a:pt x="1224" y="180"/>
                      </a:lnTo>
                      <a:lnTo>
                        <a:pt x="1230" y="168"/>
                      </a:lnTo>
                      <a:lnTo>
                        <a:pt x="1230" y="126"/>
                      </a:lnTo>
                      <a:lnTo>
                        <a:pt x="1224" y="114"/>
                      </a:lnTo>
                      <a:lnTo>
                        <a:pt x="1224" y="78"/>
                      </a:lnTo>
                      <a:lnTo>
                        <a:pt x="1230" y="66"/>
                      </a:lnTo>
                      <a:lnTo>
                        <a:pt x="1230" y="54"/>
                      </a:lnTo>
                      <a:lnTo>
                        <a:pt x="1212" y="48"/>
                      </a:lnTo>
                      <a:lnTo>
                        <a:pt x="1254" y="30"/>
                      </a:lnTo>
                      <a:lnTo>
                        <a:pt x="1254" y="18"/>
                      </a:lnTo>
                      <a:lnTo>
                        <a:pt x="1242" y="18"/>
                      </a:lnTo>
                      <a:lnTo>
                        <a:pt x="1236" y="12"/>
                      </a:lnTo>
                      <a:lnTo>
                        <a:pt x="1224" y="12"/>
                      </a:lnTo>
                      <a:lnTo>
                        <a:pt x="1206" y="24"/>
                      </a:lnTo>
                      <a:lnTo>
                        <a:pt x="1170" y="6"/>
                      </a:lnTo>
                      <a:lnTo>
                        <a:pt x="1152" y="6"/>
                      </a:lnTo>
                      <a:lnTo>
                        <a:pt x="1152" y="18"/>
                      </a:lnTo>
                      <a:lnTo>
                        <a:pt x="1116" y="18"/>
                      </a:lnTo>
                      <a:lnTo>
                        <a:pt x="1092" y="0"/>
                      </a:lnTo>
                      <a:lnTo>
                        <a:pt x="1086" y="30"/>
                      </a:lnTo>
                      <a:lnTo>
                        <a:pt x="1056" y="18"/>
                      </a:lnTo>
                      <a:lnTo>
                        <a:pt x="1026" y="42"/>
                      </a:lnTo>
                      <a:lnTo>
                        <a:pt x="1002" y="30"/>
                      </a:lnTo>
                      <a:lnTo>
                        <a:pt x="984" y="30"/>
                      </a:lnTo>
                      <a:lnTo>
                        <a:pt x="966" y="24"/>
                      </a:lnTo>
                      <a:lnTo>
                        <a:pt x="948" y="24"/>
                      </a:lnTo>
                      <a:lnTo>
                        <a:pt x="924" y="30"/>
                      </a:lnTo>
                      <a:lnTo>
                        <a:pt x="906" y="30"/>
                      </a:lnTo>
                      <a:lnTo>
                        <a:pt x="900" y="36"/>
                      </a:lnTo>
                      <a:lnTo>
                        <a:pt x="888" y="36"/>
                      </a:lnTo>
                      <a:lnTo>
                        <a:pt x="876" y="42"/>
                      </a:lnTo>
                      <a:lnTo>
                        <a:pt x="816" y="42"/>
                      </a:lnTo>
                      <a:lnTo>
                        <a:pt x="810" y="48"/>
                      </a:lnTo>
                      <a:lnTo>
                        <a:pt x="750" y="48"/>
                      </a:lnTo>
                      <a:lnTo>
                        <a:pt x="744" y="54"/>
                      </a:lnTo>
                      <a:lnTo>
                        <a:pt x="726" y="54"/>
                      </a:lnTo>
                      <a:lnTo>
                        <a:pt x="714" y="60"/>
                      </a:lnTo>
                      <a:lnTo>
                        <a:pt x="696" y="66"/>
                      </a:lnTo>
                      <a:lnTo>
                        <a:pt x="684" y="78"/>
                      </a:lnTo>
                      <a:lnTo>
                        <a:pt x="678" y="90"/>
                      </a:lnTo>
                      <a:lnTo>
                        <a:pt x="666" y="102"/>
                      </a:lnTo>
                      <a:lnTo>
                        <a:pt x="666" y="108"/>
                      </a:lnTo>
                      <a:lnTo>
                        <a:pt x="636" y="108"/>
                      </a:lnTo>
                      <a:lnTo>
                        <a:pt x="624" y="114"/>
                      </a:lnTo>
                      <a:lnTo>
                        <a:pt x="606" y="114"/>
                      </a:lnTo>
                      <a:lnTo>
                        <a:pt x="594" y="120"/>
                      </a:lnTo>
                      <a:lnTo>
                        <a:pt x="588" y="126"/>
                      </a:lnTo>
                      <a:lnTo>
                        <a:pt x="588" y="132"/>
                      </a:lnTo>
                      <a:lnTo>
                        <a:pt x="558" y="162"/>
                      </a:lnTo>
                      <a:lnTo>
                        <a:pt x="546" y="168"/>
                      </a:lnTo>
                      <a:lnTo>
                        <a:pt x="522" y="168"/>
                      </a:lnTo>
                      <a:lnTo>
                        <a:pt x="528" y="174"/>
                      </a:lnTo>
                      <a:lnTo>
                        <a:pt x="534" y="186"/>
                      </a:lnTo>
                      <a:lnTo>
                        <a:pt x="546" y="192"/>
                      </a:lnTo>
                      <a:lnTo>
                        <a:pt x="540" y="198"/>
                      </a:lnTo>
                      <a:lnTo>
                        <a:pt x="540" y="210"/>
                      </a:lnTo>
                      <a:lnTo>
                        <a:pt x="552" y="210"/>
                      </a:lnTo>
                      <a:lnTo>
                        <a:pt x="546" y="276"/>
                      </a:lnTo>
                      <a:lnTo>
                        <a:pt x="558" y="294"/>
                      </a:lnTo>
                      <a:lnTo>
                        <a:pt x="546" y="324"/>
                      </a:lnTo>
                      <a:lnTo>
                        <a:pt x="564" y="324"/>
                      </a:lnTo>
                      <a:lnTo>
                        <a:pt x="564" y="354"/>
                      </a:lnTo>
                      <a:lnTo>
                        <a:pt x="588" y="372"/>
                      </a:lnTo>
                      <a:lnTo>
                        <a:pt x="570" y="390"/>
                      </a:lnTo>
                      <a:lnTo>
                        <a:pt x="570" y="402"/>
                      </a:lnTo>
                      <a:lnTo>
                        <a:pt x="516" y="408"/>
                      </a:lnTo>
                      <a:lnTo>
                        <a:pt x="504" y="402"/>
                      </a:lnTo>
                      <a:lnTo>
                        <a:pt x="486" y="402"/>
                      </a:lnTo>
                      <a:lnTo>
                        <a:pt x="486" y="408"/>
                      </a:lnTo>
                      <a:lnTo>
                        <a:pt x="480" y="414"/>
                      </a:lnTo>
                      <a:lnTo>
                        <a:pt x="474" y="408"/>
                      </a:lnTo>
                      <a:lnTo>
                        <a:pt x="462" y="408"/>
                      </a:lnTo>
                      <a:lnTo>
                        <a:pt x="462" y="414"/>
                      </a:lnTo>
                      <a:lnTo>
                        <a:pt x="456" y="420"/>
                      </a:lnTo>
                      <a:lnTo>
                        <a:pt x="456" y="432"/>
                      </a:lnTo>
                      <a:lnTo>
                        <a:pt x="432" y="432"/>
                      </a:lnTo>
                      <a:lnTo>
                        <a:pt x="420" y="438"/>
                      </a:lnTo>
                      <a:lnTo>
                        <a:pt x="396" y="438"/>
                      </a:lnTo>
                      <a:lnTo>
                        <a:pt x="390" y="444"/>
                      </a:lnTo>
                      <a:lnTo>
                        <a:pt x="390" y="456"/>
                      </a:lnTo>
                      <a:lnTo>
                        <a:pt x="396" y="462"/>
                      </a:lnTo>
                      <a:lnTo>
                        <a:pt x="402" y="474"/>
                      </a:lnTo>
                      <a:lnTo>
                        <a:pt x="414" y="492"/>
                      </a:lnTo>
                      <a:lnTo>
                        <a:pt x="390" y="504"/>
                      </a:lnTo>
                      <a:lnTo>
                        <a:pt x="390" y="510"/>
                      </a:lnTo>
                      <a:lnTo>
                        <a:pt x="378" y="522"/>
                      </a:lnTo>
                      <a:lnTo>
                        <a:pt x="366" y="528"/>
                      </a:lnTo>
                      <a:lnTo>
                        <a:pt x="360" y="534"/>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02" name="South Africa" descr="© INSCALE GmbH, 15.06.2010"/>
                <p:cNvSpPr>
                  <a:spLocks noEditPoints="1"/>
                </p:cNvSpPr>
                <p:nvPr/>
              </p:nvSpPr>
              <p:spPr bwMode="auto">
                <a:xfrm>
                  <a:off x="2948" y="2767"/>
                  <a:ext cx="290" cy="261"/>
                </a:xfrm>
                <a:custGeom>
                  <a:avLst/>
                  <a:gdLst>
                    <a:gd name="T0" fmla="*/ 2147483647 w 1134"/>
                    <a:gd name="T1" fmla="*/ 2147483647 h 1020"/>
                    <a:gd name="T2" fmla="*/ 2147483647 w 1134"/>
                    <a:gd name="T3" fmla="*/ 2147483647 h 1020"/>
                    <a:gd name="T4" fmla="*/ 2147483647 w 1134"/>
                    <a:gd name="T5" fmla="*/ 2147483647 h 1020"/>
                    <a:gd name="T6" fmla="*/ 2147483647 w 1134"/>
                    <a:gd name="T7" fmla="*/ 2147483647 h 1020"/>
                    <a:gd name="T8" fmla="*/ 2147483647 w 1134"/>
                    <a:gd name="T9" fmla="*/ 2147483647 h 1020"/>
                    <a:gd name="T10" fmla="*/ 2147483647 w 1134"/>
                    <a:gd name="T11" fmla="*/ 2147483647 h 1020"/>
                    <a:gd name="T12" fmla="*/ 2147483647 w 1134"/>
                    <a:gd name="T13" fmla="*/ 2147483647 h 1020"/>
                    <a:gd name="T14" fmla="*/ 2147483647 w 1134"/>
                    <a:gd name="T15" fmla="*/ 2147483647 h 1020"/>
                    <a:gd name="T16" fmla="*/ 2147483647 w 1134"/>
                    <a:gd name="T17" fmla="*/ 2147483647 h 1020"/>
                    <a:gd name="T18" fmla="*/ 2147483647 w 1134"/>
                    <a:gd name="T19" fmla="*/ 2147483647 h 1020"/>
                    <a:gd name="T20" fmla="*/ 2147483647 w 1134"/>
                    <a:gd name="T21" fmla="*/ 2147483647 h 1020"/>
                    <a:gd name="T22" fmla="*/ 2147483647 w 1134"/>
                    <a:gd name="T23" fmla="*/ 2147483647 h 1020"/>
                    <a:gd name="T24" fmla="*/ 2147483647 w 1134"/>
                    <a:gd name="T25" fmla="*/ 2147483647 h 1020"/>
                    <a:gd name="T26" fmla="*/ 2147483647 w 1134"/>
                    <a:gd name="T27" fmla="*/ 2147483647 h 1020"/>
                    <a:gd name="T28" fmla="*/ 2147483647 w 1134"/>
                    <a:gd name="T29" fmla="*/ 2147483647 h 1020"/>
                    <a:gd name="T30" fmla="*/ 2147483647 w 1134"/>
                    <a:gd name="T31" fmla="*/ 2147483647 h 1020"/>
                    <a:gd name="T32" fmla="*/ 2147483647 w 1134"/>
                    <a:gd name="T33" fmla="*/ 2147483647 h 1020"/>
                    <a:gd name="T34" fmla="*/ 2147483647 w 1134"/>
                    <a:gd name="T35" fmla="*/ 2147483647 h 1020"/>
                    <a:gd name="T36" fmla="*/ 2147483647 w 1134"/>
                    <a:gd name="T37" fmla="*/ 2147483647 h 1020"/>
                    <a:gd name="T38" fmla="*/ 2147483647 w 1134"/>
                    <a:gd name="T39" fmla="*/ 2147483647 h 1020"/>
                    <a:gd name="T40" fmla="*/ 2147483647 w 1134"/>
                    <a:gd name="T41" fmla="*/ 2147483647 h 1020"/>
                    <a:gd name="T42" fmla="*/ 2147483647 w 1134"/>
                    <a:gd name="T43" fmla="*/ 2147483647 h 1020"/>
                    <a:gd name="T44" fmla="*/ 2147483647 w 1134"/>
                    <a:gd name="T45" fmla="*/ 2147483647 h 1020"/>
                    <a:gd name="T46" fmla="*/ 2147483647 w 1134"/>
                    <a:gd name="T47" fmla="*/ 2147483647 h 1020"/>
                    <a:gd name="T48" fmla="*/ 2147483647 w 1134"/>
                    <a:gd name="T49" fmla="*/ 2147483647 h 1020"/>
                    <a:gd name="T50" fmla="*/ 2147483647 w 1134"/>
                    <a:gd name="T51" fmla="*/ 2147483647 h 1020"/>
                    <a:gd name="T52" fmla="*/ 2147483647 w 1134"/>
                    <a:gd name="T53" fmla="*/ 2147483647 h 1020"/>
                    <a:gd name="T54" fmla="*/ 2147483647 w 1134"/>
                    <a:gd name="T55" fmla="*/ 2147483647 h 1020"/>
                    <a:gd name="T56" fmla="*/ 2147483647 w 1134"/>
                    <a:gd name="T57" fmla="*/ 2147483647 h 1020"/>
                    <a:gd name="T58" fmla="*/ 2147483647 w 1134"/>
                    <a:gd name="T59" fmla="*/ 2147483647 h 1020"/>
                    <a:gd name="T60" fmla="*/ 2147483647 w 1134"/>
                    <a:gd name="T61" fmla="*/ 2147483647 h 1020"/>
                    <a:gd name="T62" fmla="*/ 0 w 1134"/>
                    <a:gd name="T63" fmla="*/ 2147483647 h 1020"/>
                    <a:gd name="T64" fmla="*/ 2147483647 w 1134"/>
                    <a:gd name="T65" fmla="*/ 2147483647 h 1020"/>
                    <a:gd name="T66" fmla="*/ 2147483647 w 1134"/>
                    <a:gd name="T67" fmla="*/ 2147483647 h 1020"/>
                    <a:gd name="T68" fmla="*/ 2147483647 w 1134"/>
                    <a:gd name="T69" fmla="*/ 2147483647 h 1020"/>
                    <a:gd name="T70" fmla="*/ 2147483647 w 1134"/>
                    <a:gd name="T71" fmla="*/ 2147483647 h 1020"/>
                    <a:gd name="T72" fmla="*/ 2147483647 w 1134"/>
                    <a:gd name="T73" fmla="*/ 2147483647 h 1020"/>
                    <a:gd name="T74" fmla="*/ 2147483647 w 1134"/>
                    <a:gd name="T75" fmla="*/ 2147483647 h 1020"/>
                    <a:gd name="T76" fmla="*/ 2147483647 w 1134"/>
                    <a:gd name="T77" fmla="*/ 2147483647 h 1020"/>
                    <a:gd name="T78" fmla="*/ 2147483647 w 1134"/>
                    <a:gd name="T79" fmla="*/ 2147483647 h 1020"/>
                    <a:gd name="T80" fmla="*/ 2147483647 w 1134"/>
                    <a:gd name="T81" fmla="*/ 2147483647 h 1020"/>
                    <a:gd name="T82" fmla="*/ 2147483647 w 1134"/>
                    <a:gd name="T83" fmla="*/ 2147483647 h 1020"/>
                    <a:gd name="T84" fmla="*/ 2147483647 w 1134"/>
                    <a:gd name="T85" fmla="*/ 2147483647 h 1020"/>
                    <a:gd name="T86" fmla="*/ 2147483647 w 1134"/>
                    <a:gd name="T87" fmla="*/ 2147483647 h 1020"/>
                    <a:gd name="T88" fmla="*/ 2147483647 w 1134"/>
                    <a:gd name="T89" fmla="*/ 2147483647 h 1020"/>
                    <a:gd name="T90" fmla="*/ 2147483647 w 1134"/>
                    <a:gd name="T91" fmla="*/ 2147483647 h 1020"/>
                    <a:gd name="T92" fmla="*/ 2147483647 w 1134"/>
                    <a:gd name="T93" fmla="*/ 2147483647 h 1020"/>
                    <a:gd name="T94" fmla="*/ 2147483647 w 1134"/>
                    <a:gd name="T95" fmla="*/ 2147483647 h 1020"/>
                    <a:gd name="T96" fmla="*/ 2147483647 w 1134"/>
                    <a:gd name="T97" fmla="*/ 2147483647 h 1020"/>
                    <a:gd name="T98" fmla="*/ 2147483647 w 1134"/>
                    <a:gd name="T99" fmla="*/ 2147483647 h 1020"/>
                    <a:gd name="T100" fmla="*/ 2147483647 w 1134"/>
                    <a:gd name="T101" fmla="*/ 2147483647 h 1020"/>
                    <a:gd name="T102" fmla="*/ 2147483647 w 1134"/>
                    <a:gd name="T103" fmla="*/ 2147483647 h 1020"/>
                    <a:gd name="T104" fmla="*/ 2147483647 w 1134"/>
                    <a:gd name="T105" fmla="*/ 2147483647 h 1020"/>
                    <a:gd name="T106" fmla="*/ 2147483647 w 1134"/>
                    <a:gd name="T107" fmla="*/ 2147483647 h 1020"/>
                    <a:gd name="T108" fmla="*/ 2147483647 w 1134"/>
                    <a:gd name="T109" fmla="*/ 2147483647 h 1020"/>
                    <a:gd name="T110" fmla="*/ 2147483647 w 1134"/>
                    <a:gd name="T111" fmla="*/ 2147483647 h 1020"/>
                    <a:gd name="T112" fmla="*/ 2147483647 w 1134"/>
                    <a:gd name="T113" fmla="*/ 2147483647 h 1020"/>
                    <a:gd name="T114" fmla="*/ 2147483647 w 1134"/>
                    <a:gd name="T115" fmla="*/ 2147483647 h 1020"/>
                    <a:gd name="T116" fmla="*/ 2147483647 w 1134"/>
                    <a:gd name="T117" fmla="*/ 2147483647 h 1020"/>
                    <a:gd name="T118" fmla="*/ 2147483647 w 1134"/>
                    <a:gd name="T119" fmla="*/ 2147483647 h 1020"/>
                    <a:gd name="T120" fmla="*/ 2147483647 w 1134"/>
                    <a:gd name="T121" fmla="*/ 2147483647 h 1020"/>
                    <a:gd name="T122" fmla="*/ 2147483647 w 1134"/>
                    <a:gd name="T123" fmla="*/ 2147483647 h 1020"/>
                    <a:gd name="T124" fmla="*/ 2147483647 w 1134"/>
                    <a:gd name="T125" fmla="*/ 2147483647 h 102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134"/>
                    <a:gd name="T190" fmla="*/ 0 h 1020"/>
                    <a:gd name="T191" fmla="*/ 1134 w 1134"/>
                    <a:gd name="T192" fmla="*/ 1020 h 102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134" h="1020">
                      <a:moveTo>
                        <a:pt x="1116" y="372"/>
                      </a:moveTo>
                      <a:lnTo>
                        <a:pt x="1098" y="372"/>
                      </a:lnTo>
                      <a:lnTo>
                        <a:pt x="1092" y="378"/>
                      </a:lnTo>
                      <a:lnTo>
                        <a:pt x="1086" y="378"/>
                      </a:lnTo>
                      <a:lnTo>
                        <a:pt x="1074" y="420"/>
                      </a:lnTo>
                      <a:lnTo>
                        <a:pt x="1062" y="420"/>
                      </a:lnTo>
                      <a:lnTo>
                        <a:pt x="1050" y="414"/>
                      </a:lnTo>
                      <a:lnTo>
                        <a:pt x="1032" y="414"/>
                      </a:lnTo>
                      <a:lnTo>
                        <a:pt x="1020" y="402"/>
                      </a:lnTo>
                      <a:lnTo>
                        <a:pt x="1008" y="396"/>
                      </a:lnTo>
                      <a:lnTo>
                        <a:pt x="996" y="372"/>
                      </a:lnTo>
                      <a:lnTo>
                        <a:pt x="996" y="348"/>
                      </a:lnTo>
                      <a:lnTo>
                        <a:pt x="1002" y="336"/>
                      </a:lnTo>
                      <a:lnTo>
                        <a:pt x="1014" y="324"/>
                      </a:lnTo>
                      <a:lnTo>
                        <a:pt x="1014" y="312"/>
                      </a:lnTo>
                      <a:lnTo>
                        <a:pt x="1020" y="300"/>
                      </a:lnTo>
                      <a:lnTo>
                        <a:pt x="1032" y="288"/>
                      </a:lnTo>
                      <a:lnTo>
                        <a:pt x="1038" y="288"/>
                      </a:lnTo>
                      <a:lnTo>
                        <a:pt x="1050" y="294"/>
                      </a:lnTo>
                      <a:lnTo>
                        <a:pt x="1062" y="306"/>
                      </a:lnTo>
                      <a:lnTo>
                        <a:pt x="1086" y="270"/>
                      </a:lnTo>
                      <a:lnTo>
                        <a:pt x="1086" y="180"/>
                      </a:lnTo>
                      <a:lnTo>
                        <a:pt x="1056" y="120"/>
                      </a:lnTo>
                      <a:lnTo>
                        <a:pt x="1056" y="102"/>
                      </a:lnTo>
                      <a:lnTo>
                        <a:pt x="1050" y="90"/>
                      </a:lnTo>
                      <a:lnTo>
                        <a:pt x="1050" y="72"/>
                      </a:lnTo>
                      <a:lnTo>
                        <a:pt x="1044" y="54"/>
                      </a:lnTo>
                      <a:lnTo>
                        <a:pt x="1044" y="24"/>
                      </a:lnTo>
                      <a:lnTo>
                        <a:pt x="1026" y="12"/>
                      </a:lnTo>
                      <a:lnTo>
                        <a:pt x="966" y="12"/>
                      </a:lnTo>
                      <a:lnTo>
                        <a:pt x="954" y="6"/>
                      </a:lnTo>
                      <a:lnTo>
                        <a:pt x="948" y="6"/>
                      </a:lnTo>
                      <a:lnTo>
                        <a:pt x="936" y="0"/>
                      </a:lnTo>
                      <a:lnTo>
                        <a:pt x="876" y="0"/>
                      </a:lnTo>
                      <a:lnTo>
                        <a:pt x="864" y="24"/>
                      </a:lnTo>
                      <a:lnTo>
                        <a:pt x="852" y="24"/>
                      </a:lnTo>
                      <a:lnTo>
                        <a:pt x="840" y="30"/>
                      </a:lnTo>
                      <a:lnTo>
                        <a:pt x="828" y="30"/>
                      </a:lnTo>
                      <a:lnTo>
                        <a:pt x="822" y="36"/>
                      </a:lnTo>
                      <a:lnTo>
                        <a:pt x="810" y="60"/>
                      </a:lnTo>
                      <a:lnTo>
                        <a:pt x="768" y="102"/>
                      </a:lnTo>
                      <a:lnTo>
                        <a:pt x="756" y="108"/>
                      </a:lnTo>
                      <a:lnTo>
                        <a:pt x="750" y="108"/>
                      </a:lnTo>
                      <a:lnTo>
                        <a:pt x="738" y="114"/>
                      </a:lnTo>
                      <a:lnTo>
                        <a:pt x="726" y="138"/>
                      </a:lnTo>
                      <a:lnTo>
                        <a:pt x="726" y="174"/>
                      </a:lnTo>
                      <a:lnTo>
                        <a:pt x="714" y="180"/>
                      </a:lnTo>
                      <a:lnTo>
                        <a:pt x="708" y="192"/>
                      </a:lnTo>
                      <a:lnTo>
                        <a:pt x="702" y="198"/>
                      </a:lnTo>
                      <a:lnTo>
                        <a:pt x="690" y="204"/>
                      </a:lnTo>
                      <a:lnTo>
                        <a:pt x="672" y="210"/>
                      </a:lnTo>
                      <a:lnTo>
                        <a:pt x="654" y="228"/>
                      </a:lnTo>
                      <a:lnTo>
                        <a:pt x="654" y="240"/>
                      </a:lnTo>
                      <a:lnTo>
                        <a:pt x="648" y="252"/>
                      </a:lnTo>
                      <a:lnTo>
                        <a:pt x="642" y="270"/>
                      </a:lnTo>
                      <a:lnTo>
                        <a:pt x="636" y="282"/>
                      </a:lnTo>
                      <a:lnTo>
                        <a:pt x="630" y="288"/>
                      </a:lnTo>
                      <a:lnTo>
                        <a:pt x="618" y="294"/>
                      </a:lnTo>
                      <a:lnTo>
                        <a:pt x="606" y="294"/>
                      </a:lnTo>
                      <a:lnTo>
                        <a:pt x="600" y="288"/>
                      </a:lnTo>
                      <a:lnTo>
                        <a:pt x="594" y="294"/>
                      </a:lnTo>
                      <a:lnTo>
                        <a:pt x="582" y="300"/>
                      </a:lnTo>
                      <a:lnTo>
                        <a:pt x="570" y="300"/>
                      </a:lnTo>
                      <a:lnTo>
                        <a:pt x="564" y="294"/>
                      </a:lnTo>
                      <a:lnTo>
                        <a:pt x="552" y="288"/>
                      </a:lnTo>
                      <a:lnTo>
                        <a:pt x="546" y="282"/>
                      </a:lnTo>
                      <a:lnTo>
                        <a:pt x="516" y="282"/>
                      </a:lnTo>
                      <a:lnTo>
                        <a:pt x="504" y="270"/>
                      </a:lnTo>
                      <a:lnTo>
                        <a:pt x="492" y="264"/>
                      </a:lnTo>
                      <a:lnTo>
                        <a:pt x="486" y="258"/>
                      </a:lnTo>
                      <a:lnTo>
                        <a:pt x="474" y="252"/>
                      </a:lnTo>
                      <a:lnTo>
                        <a:pt x="462" y="252"/>
                      </a:lnTo>
                      <a:lnTo>
                        <a:pt x="450" y="258"/>
                      </a:lnTo>
                      <a:lnTo>
                        <a:pt x="444" y="264"/>
                      </a:lnTo>
                      <a:lnTo>
                        <a:pt x="438" y="276"/>
                      </a:lnTo>
                      <a:lnTo>
                        <a:pt x="438" y="288"/>
                      </a:lnTo>
                      <a:lnTo>
                        <a:pt x="432" y="300"/>
                      </a:lnTo>
                      <a:lnTo>
                        <a:pt x="432" y="324"/>
                      </a:lnTo>
                      <a:lnTo>
                        <a:pt x="420" y="324"/>
                      </a:lnTo>
                      <a:lnTo>
                        <a:pt x="414" y="330"/>
                      </a:lnTo>
                      <a:lnTo>
                        <a:pt x="408" y="330"/>
                      </a:lnTo>
                      <a:lnTo>
                        <a:pt x="402" y="336"/>
                      </a:lnTo>
                      <a:lnTo>
                        <a:pt x="396" y="348"/>
                      </a:lnTo>
                      <a:lnTo>
                        <a:pt x="390" y="354"/>
                      </a:lnTo>
                      <a:lnTo>
                        <a:pt x="390" y="360"/>
                      </a:lnTo>
                      <a:lnTo>
                        <a:pt x="366" y="360"/>
                      </a:lnTo>
                      <a:lnTo>
                        <a:pt x="366" y="378"/>
                      </a:lnTo>
                      <a:lnTo>
                        <a:pt x="288" y="378"/>
                      </a:lnTo>
                      <a:lnTo>
                        <a:pt x="288" y="348"/>
                      </a:lnTo>
                      <a:lnTo>
                        <a:pt x="294" y="336"/>
                      </a:lnTo>
                      <a:lnTo>
                        <a:pt x="294" y="330"/>
                      </a:lnTo>
                      <a:lnTo>
                        <a:pt x="300" y="318"/>
                      </a:lnTo>
                      <a:lnTo>
                        <a:pt x="300" y="294"/>
                      </a:lnTo>
                      <a:lnTo>
                        <a:pt x="294" y="288"/>
                      </a:lnTo>
                      <a:lnTo>
                        <a:pt x="294" y="270"/>
                      </a:lnTo>
                      <a:lnTo>
                        <a:pt x="288" y="258"/>
                      </a:lnTo>
                      <a:lnTo>
                        <a:pt x="282" y="240"/>
                      </a:lnTo>
                      <a:lnTo>
                        <a:pt x="276" y="234"/>
                      </a:lnTo>
                      <a:lnTo>
                        <a:pt x="264" y="228"/>
                      </a:lnTo>
                      <a:lnTo>
                        <a:pt x="258" y="222"/>
                      </a:lnTo>
                      <a:lnTo>
                        <a:pt x="246" y="216"/>
                      </a:lnTo>
                      <a:lnTo>
                        <a:pt x="240" y="510"/>
                      </a:lnTo>
                      <a:lnTo>
                        <a:pt x="222" y="510"/>
                      </a:lnTo>
                      <a:lnTo>
                        <a:pt x="210" y="516"/>
                      </a:lnTo>
                      <a:lnTo>
                        <a:pt x="204" y="522"/>
                      </a:lnTo>
                      <a:lnTo>
                        <a:pt x="204" y="528"/>
                      </a:lnTo>
                      <a:lnTo>
                        <a:pt x="192" y="528"/>
                      </a:lnTo>
                      <a:lnTo>
                        <a:pt x="192" y="552"/>
                      </a:lnTo>
                      <a:lnTo>
                        <a:pt x="168" y="552"/>
                      </a:lnTo>
                      <a:lnTo>
                        <a:pt x="156" y="540"/>
                      </a:lnTo>
                      <a:lnTo>
                        <a:pt x="144" y="540"/>
                      </a:lnTo>
                      <a:lnTo>
                        <a:pt x="132" y="552"/>
                      </a:lnTo>
                      <a:lnTo>
                        <a:pt x="108" y="552"/>
                      </a:lnTo>
                      <a:lnTo>
                        <a:pt x="102" y="546"/>
                      </a:lnTo>
                      <a:lnTo>
                        <a:pt x="102" y="540"/>
                      </a:lnTo>
                      <a:lnTo>
                        <a:pt x="96" y="534"/>
                      </a:lnTo>
                      <a:lnTo>
                        <a:pt x="72" y="534"/>
                      </a:lnTo>
                      <a:lnTo>
                        <a:pt x="66" y="528"/>
                      </a:lnTo>
                      <a:lnTo>
                        <a:pt x="60" y="516"/>
                      </a:lnTo>
                      <a:lnTo>
                        <a:pt x="60" y="492"/>
                      </a:lnTo>
                      <a:lnTo>
                        <a:pt x="42" y="474"/>
                      </a:lnTo>
                      <a:lnTo>
                        <a:pt x="36" y="474"/>
                      </a:lnTo>
                      <a:lnTo>
                        <a:pt x="30" y="480"/>
                      </a:lnTo>
                      <a:lnTo>
                        <a:pt x="30" y="486"/>
                      </a:lnTo>
                      <a:lnTo>
                        <a:pt x="24" y="498"/>
                      </a:lnTo>
                      <a:lnTo>
                        <a:pt x="18" y="504"/>
                      </a:lnTo>
                      <a:lnTo>
                        <a:pt x="18" y="510"/>
                      </a:lnTo>
                      <a:lnTo>
                        <a:pt x="0" y="522"/>
                      </a:lnTo>
                      <a:lnTo>
                        <a:pt x="0" y="516"/>
                      </a:lnTo>
                      <a:lnTo>
                        <a:pt x="0" y="528"/>
                      </a:lnTo>
                      <a:lnTo>
                        <a:pt x="6" y="540"/>
                      </a:lnTo>
                      <a:lnTo>
                        <a:pt x="6" y="552"/>
                      </a:lnTo>
                      <a:lnTo>
                        <a:pt x="36" y="582"/>
                      </a:lnTo>
                      <a:lnTo>
                        <a:pt x="42" y="600"/>
                      </a:lnTo>
                      <a:lnTo>
                        <a:pt x="42" y="648"/>
                      </a:lnTo>
                      <a:lnTo>
                        <a:pt x="48" y="672"/>
                      </a:lnTo>
                      <a:lnTo>
                        <a:pt x="54" y="690"/>
                      </a:lnTo>
                      <a:lnTo>
                        <a:pt x="72" y="714"/>
                      </a:lnTo>
                      <a:lnTo>
                        <a:pt x="96" y="738"/>
                      </a:lnTo>
                      <a:lnTo>
                        <a:pt x="114" y="762"/>
                      </a:lnTo>
                      <a:lnTo>
                        <a:pt x="120" y="786"/>
                      </a:lnTo>
                      <a:lnTo>
                        <a:pt x="120" y="834"/>
                      </a:lnTo>
                      <a:lnTo>
                        <a:pt x="114" y="846"/>
                      </a:lnTo>
                      <a:lnTo>
                        <a:pt x="114" y="852"/>
                      </a:lnTo>
                      <a:lnTo>
                        <a:pt x="90" y="852"/>
                      </a:lnTo>
                      <a:lnTo>
                        <a:pt x="90" y="876"/>
                      </a:lnTo>
                      <a:lnTo>
                        <a:pt x="96" y="888"/>
                      </a:lnTo>
                      <a:lnTo>
                        <a:pt x="108" y="906"/>
                      </a:lnTo>
                      <a:lnTo>
                        <a:pt x="114" y="918"/>
                      </a:lnTo>
                      <a:lnTo>
                        <a:pt x="114" y="960"/>
                      </a:lnTo>
                      <a:lnTo>
                        <a:pt x="120" y="972"/>
                      </a:lnTo>
                      <a:lnTo>
                        <a:pt x="120" y="978"/>
                      </a:lnTo>
                      <a:lnTo>
                        <a:pt x="126" y="978"/>
                      </a:lnTo>
                      <a:lnTo>
                        <a:pt x="126" y="972"/>
                      </a:lnTo>
                      <a:lnTo>
                        <a:pt x="132" y="966"/>
                      </a:lnTo>
                      <a:lnTo>
                        <a:pt x="144" y="966"/>
                      </a:lnTo>
                      <a:lnTo>
                        <a:pt x="150" y="972"/>
                      </a:lnTo>
                      <a:lnTo>
                        <a:pt x="180" y="984"/>
                      </a:lnTo>
                      <a:lnTo>
                        <a:pt x="180" y="996"/>
                      </a:lnTo>
                      <a:lnTo>
                        <a:pt x="204" y="1020"/>
                      </a:lnTo>
                      <a:lnTo>
                        <a:pt x="216" y="1020"/>
                      </a:lnTo>
                      <a:lnTo>
                        <a:pt x="240" y="1008"/>
                      </a:lnTo>
                      <a:lnTo>
                        <a:pt x="246" y="996"/>
                      </a:lnTo>
                      <a:lnTo>
                        <a:pt x="252" y="990"/>
                      </a:lnTo>
                      <a:lnTo>
                        <a:pt x="264" y="984"/>
                      </a:lnTo>
                      <a:lnTo>
                        <a:pt x="294" y="984"/>
                      </a:lnTo>
                      <a:lnTo>
                        <a:pt x="306" y="990"/>
                      </a:lnTo>
                      <a:lnTo>
                        <a:pt x="354" y="990"/>
                      </a:lnTo>
                      <a:lnTo>
                        <a:pt x="354" y="984"/>
                      </a:lnTo>
                      <a:lnTo>
                        <a:pt x="360" y="978"/>
                      </a:lnTo>
                      <a:lnTo>
                        <a:pt x="360" y="966"/>
                      </a:lnTo>
                      <a:lnTo>
                        <a:pt x="366" y="960"/>
                      </a:lnTo>
                      <a:lnTo>
                        <a:pt x="378" y="954"/>
                      </a:lnTo>
                      <a:lnTo>
                        <a:pt x="408" y="954"/>
                      </a:lnTo>
                      <a:lnTo>
                        <a:pt x="420" y="960"/>
                      </a:lnTo>
                      <a:lnTo>
                        <a:pt x="432" y="960"/>
                      </a:lnTo>
                      <a:lnTo>
                        <a:pt x="438" y="966"/>
                      </a:lnTo>
                      <a:lnTo>
                        <a:pt x="444" y="960"/>
                      </a:lnTo>
                      <a:lnTo>
                        <a:pt x="456" y="960"/>
                      </a:lnTo>
                      <a:lnTo>
                        <a:pt x="468" y="954"/>
                      </a:lnTo>
                      <a:lnTo>
                        <a:pt x="504" y="954"/>
                      </a:lnTo>
                      <a:lnTo>
                        <a:pt x="522" y="960"/>
                      </a:lnTo>
                      <a:lnTo>
                        <a:pt x="534" y="966"/>
                      </a:lnTo>
                      <a:lnTo>
                        <a:pt x="552" y="966"/>
                      </a:lnTo>
                      <a:lnTo>
                        <a:pt x="558" y="960"/>
                      </a:lnTo>
                      <a:lnTo>
                        <a:pt x="570" y="954"/>
                      </a:lnTo>
                      <a:lnTo>
                        <a:pt x="606" y="954"/>
                      </a:lnTo>
                      <a:lnTo>
                        <a:pt x="618" y="948"/>
                      </a:lnTo>
                      <a:lnTo>
                        <a:pt x="624" y="942"/>
                      </a:lnTo>
                      <a:lnTo>
                        <a:pt x="636" y="936"/>
                      </a:lnTo>
                      <a:lnTo>
                        <a:pt x="684" y="936"/>
                      </a:lnTo>
                      <a:lnTo>
                        <a:pt x="708" y="924"/>
                      </a:lnTo>
                      <a:lnTo>
                        <a:pt x="720" y="912"/>
                      </a:lnTo>
                      <a:lnTo>
                        <a:pt x="738" y="900"/>
                      </a:lnTo>
                      <a:lnTo>
                        <a:pt x="774" y="864"/>
                      </a:lnTo>
                      <a:lnTo>
                        <a:pt x="786" y="858"/>
                      </a:lnTo>
                      <a:lnTo>
                        <a:pt x="804" y="846"/>
                      </a:lnTo>
                      <a:lnTo>
                        <a:pt x="900" y="750"/>
                      </a:lnTo>
                      <a:lnTo>
                        <a:pt x="918" y="750"/>
                      </a:lnTo>
                      <a:lnTo>
                        <a:pt x="924" y="744"/>
                      </a:lnTo>
                      <a:lnTo>
                        <a:pt x="960" y="696"/>
                      </a:lnTo>
                      <a:lnTo>
                        <a:pt x="972" y="672"/>
                      </a:lnTo>
                      <a:lnTo>
                        <a:pt x="984" y="654"/>
                      </a:lnTo>
                      <a:lnTo>
                        <a:pt x="990" y="642"/>
                      </a:lnTo>
                      <a:lnTo>
                        <a:pt x="1002" y="606"/>
                      </a:lnTo>
                      <a:lnTo>
                        <a:pt x="1014" y="588"/>
                      </a:lnTo>
                      <a:lnTo>
                        <a:pt x="1020" y="576"/>
                      </a:lnTo>
                      <a:lnTo>
                        <a:pt x="1026" y="570"/>
                      </a:lnTo>
                      <a:lnTo>
                        <a:pt x="1038" y="564"/>
                      </a:lnTo>
                      <a:lnTo>
                        <a:pt x="1050" y="552"/>
                      </a:lnTo>
                      <a:lnTo>
                        <a:pt x="1068" y="546"/>
                      </a:lnTo>
                      <a:lnTo>
                        <a:pt x="1086" y="534"/>
                      </a:lnTo>
                      <a:lnTo>
                        <a:pt x="1098" y="510"/>
                      </a:lnTo>
                      <a:lnTo>
                        <a:pt x="1098" y="498"/>
                      </a:lnTo>
                      <a:lnTo>
                        <a:pt x="1104" y="486"/>
                      </a:lnTo>
                      <a:lnTo>
                        <a:pt x="1110" y="468"/>
                      </a:lnTo>
                      <a:lnTo>
                        <a:pt x="1116" y="456"/>
                      </a:lnTo>
                      <a:lnTo>
                        <a:pt x="1122" y="450"/>
                      </a:lnTo>
                      <a:lnTo>
                        <a:pt x="1122" y="438"/>
                      </a:lnTo>
                      <a:lnTo>
                        <a:pt x="1128" y="432"/>
                      </a:lnTo>
                      <a:lnTo>
                        <a:pt x="1128" y="414"/>
                      </a:lnTo>
                      <a:lnTo>
                        <a:pt x="1134" y="396"/>
                      </a:lnTo>
                      <a:lnTo>
                        <a:pt x="1128" y="384"/>
                      </a:lnTo>
                      <a:lnTo>
                        <a:pt x="1116" y="372"/>
                      </a:lnTo>
                      <a:close/>
                      <a:moveTo>
                        <a:pt x="870" y="624"/>
                      </a:moveTo>
                      <a:lnTo>
                        <a:pt x="858" y="630"/>
                      </a:lnTo>
                      <a:lnTo>
                        <a:pt x="852" y="636"/>
                      </a:lnTo>
                      <a:lnTo>
                        <a:pt x="840" y="642"/>
                      </a:lnTo>
                      <a:lnTo>
                        <a:pt x="822" y="642"/>
                      </a:lnTo>
                      <a:lnTo>
                        <a:pt x="810" y="648"/>
                      </a:lnTo>
                      <a:lnTo>
                        <a:pt x="804" y="654"/>
                      </a:lnTo>
                      <a:lnTo>
                        <a:pt x="798" y="666"/>
                      </a:lnTo>
                      <a:lnTo>
                        <a:pt x="792" y="672"/>
                      </a:lnTo>
                      <a:lnTo>
                        <a:pt x="792" y="684"/>
                      </a:lnTo>
                      <a:lnTo>
                        <a:pt x="774" y="684"/>
                      </a:lnTo>
                      <a:lnTo>
                        <a:pt x="744" y="654"/>
                      </a:lnTo>
                      <a:lnTo>
                        <a:pt x="744" y="636"/>
                      </a:lnTo>
                      <a:lnTo>
                        <a:pt x="720" y="600"/>
                      </a:lnTo>
                      <a:lnTo>
                        <a:pt x="744" y="600"/>
                      </a:lnTo>
                      <a:lnTo>
                        <a:pt x="750" y="582"/>
                      </a:lnTo>
                      <a:lnTo>
                        <a:pt x="768" y="564"/>
                      </a:lnTo>
                      <a:lnTo>
                        <a:pt x="768" y="546"/>
                      </a:lnTo>
                      <a:lnTo>
                        <a:pt x="774" y="540"/>
                      </a:lnTo>
                      <a:lnTo>
                        <a:pt x="798" y="540"/>
                      </a:lnTo>
                      <a:lnTo>
                        <a:pt x="798" y="528"/>
                      </a:lnTo>
                      <a:lnTo>
                        <a:pt x="810" y="522"/>
                      </a:lnTo>
                      <a:lnTo>
                        <a:pt x="846" y="522"/>
                      </a:lnTo>
                      <a:lnTo>
                        <a:pt x="852" y="528"/>
                      </a:lnTo>
                      <a:lnTo>
                        <a:pt x="858" y="540"/>
                      </a:lnTo>
                      <a:lnTo>
                        <a:pt x="864" y="546"/>
                      </a:lnTo>
                      <a:lnTo>
                        <a:pt x="870" y="558"/>
                      </a:lnTo>
                      <a:lnTo>
                        <a:pt x="882" y="564"/>
                      </a:lnTo>
                      <a:lnTo>
                        <a:pt x="888" y="588"/>
                      </a:lnTo>
                      <a:lnTo>
                        <a:pt x="864" y="606"/>
                      </a:lnTo>
                      <a:lnTo>
                        <a:pt x="870" y="624"/>
                      </a:lnTo>
                      <a:close/>
                    </a:path>
                  </a:pathLst>
                </a:custGeom>
                <a:solidFill>
                  <a:srgbClr val="645746">
                    <a:lumMod val="40000"/>
                    <a:lumOff val="60000"/>
                  </a:srgbClr>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03" name="Nigeria" descr="© INSCALE GmbH, 15.06.2010"/>
                <p:cNvSpPr>
                  <a:spLocks/>
                </p:cNvSpPr>
                <p:nvPr/>
              </p:nvSpPr>
              <p:spPr bwMode="auto">
                <a:xfrm>
                  <a:off x="2703" y="2024"/>
                  <a:ext cx="214" cy="197"/>
                </a:xfrm>
                <a:custGeom>
                  <a:avLst/>
                  <a:gdLst>
                    <a:gd name="T0" fmla="*/ 2147483647 w 840"/>
                    <a:gd name="T1" fmla="*/ 2147483647 h 768"/>
                    <a:gd name="T2" fmla="*/ 2147483647 w 840"/>
                    <a:gd name="T3" fmla="*/ 2147483647 h 768"/>
                    <a:gd name="T4" fmla="*/ 2147483647 w 840"/>
                    <a:gd name="T5" fmla="*/ 2147483647 h 768"/>
                    <a:gd name="T6" fmla="*/ 2147483647 w 840"/>
                    <a:gd name="T7" fmla="*/ 2147483647 h 768"/>
                    <a:gd name="T8" fmla="*/ 2147483647 w 840"/>
                    <a:gd name="T9" fmla="*/ 2147483647 h 768"/>
                    <a:gd name="T10" fmla="*/ 2147483647 w 840"/>
                    <a:gd name="T11" fmla="*/ 2147483647 h 768"/>
                    <a:gd name="T12" fmla="*/ 2147483647 w 840"/>
                    <a:gd name="T13" fmla="*/ 2147483647 h 768"/>
                    <a:gd name="T14" fmla="*/ 2147483647 w 840"/>
                    <a:gd name="T15" fmla="*/ 2147483647 h 768"/>
                    <a:gd name="T16" fmla="*/ 2147483647 w 840"/>
                    <a:gd name="T17" fmla="*/ 2147483647 h 768"/>
                    <a:gd name="T18" fmla="*/ 2147483647 w 840"/>
                    <a:gd name="T19" fmla="*/ 2147483647 h 768"/>
                    <a:gd name="T20" fmla="*/ 2147483647 w 840"/>
                    <a:gd name="T21" fmla="*/ 2147483647 h 768"/>
                    <a:gd name="T22" fmla="*/ 2147483647 w 840"/>
                    <a:gd name="T23" fmla="*/ 2147483647 h 768"/>
                    <a:gd name="T24" fmla="*/ 2147483647 w 840"/>
                    <a:gd name="T25" fmla="*/ 2147483647 h 768"/>
                    <a:gd name="T26" fmla="*/ 2147483647 w 840"/>
                    <a:gd name="T27" fmla="*/ 2147483647 h 768"/>
                    <a:gd name="T28" fmla="*/ 2147483647 w 840"/>
                    <a:gd name="T29" fmla="*/ 2147483647 h 768"/>
                    <a:gd name="T30" fmla="*/ 2147483647 w 840"/>
                    <a:gd name="T31" fmla="*/ 2147483647 h 768"/>
                    <a:gd name="T32" fmla="*/ 2147483647 w 840"/>
                    <a:gd name="T33" fmla="*/ 2147483647 h 768"/>
                    <a:gd name="T34" fmla="*/ 2147483647 w 840"/>
                    <a:gd name="T35" fmla="*/ 2147483647 h 768"/>
                    <a:gd name="T36" fmla="*/ 2147483647 w 840"/>
                    <a:gd name="T37" fmla="*/ 2147483647 h 768"/>
                    <a:gd name="T38" fmla="*/ 2147483647 w 840"/>
                    <a:gd name="T39" fmla="*/ 2147483647 h 768"/>
                    <a:gd name="T40" fmla="*/ 2147483647 w 840"/>
                    <a:gd name="T41" fmla="*/ 2147483647 h 768"/>
                    <a:gd name="T42" fmla="*/ 2147483647 w 840"/>
                    <a:gd name="T43" fmla="*/ 2147483647 h 768"/>
                    <a:gd name="T44" fmla="*/ 2147483647 w 840"/>
                    <a:gd name="T45" fmla="*/ 2147483647 h 768"/>
                    <a:gd name="T46" fmla="*/ 2147483647 w 840"/>
                    <a:gd name="T47" fmla="*/ 2147483647 h 768"/>
                    <a:gd name="T48" fmla="*/ 2147483647 w 840"/>
                    <a:gd name="T49" fmla="*/ 2147483647 h 768"/>
                    <a:gd name="T50" fmla="*/ 2147483647 w 840"/>
                    <a:gd name="T51" fmla="*/ 2147483647 h 768"/>
                    <a:gd name="T52" fmla="*/ 2147483647 w 840"/>
                    <a:gd name="T53" fmla="*/ 2147483647 h 768"/>
                    <a:gd name="T54" fmla="*/ 2147483647 w 840"/>
                    <a:gd name="T55" fmla="*/ 2147483647 h 768"/>
                    <a:gd name="T56" fmla="*/ 2147483647 w 840"/>
                    <a:gd name="T57" fmla="*/ 2147483647 h 768"/>
                    <a:gd name="T58" fmla="*/ 2147483647 w 840"/>
                    <a:gd name="T59" fmla="*/ 2147483647 h 768"/>
                    <a:gd name="T60" fmla="*/ 2147483647 w 840"/>
                    <a:gd name="T61" fmla="*/ 2147483647 h 768"/>
                    <a:gd name="T62" fmla="*/ 2147483647 w 840"/>
                    <a:gd name="T63" fmla="*/ 2147483647 h 768"/>
                    <a:gd name="T64" fmla="*/ 2147483647 w 840"/>
                    <a:gd name="T65" fmla="*/ 2147483647 h 768"/>
                    <a:gd name="T66" fmla="*/ 2147483647 w 840"/>
                    <a:gd name="T67" fmla="*/ 2147483647 h 768"/>
                    <a:gd name="T68" fmla="*/ 2147483647 w 840"/>
                    <a:gd name="T69" fmla="*/ 2147483647 h 768"/>
                    <a:gd name="T70" fmla="*/ 2147483647 w 840"/>
                    <a:gd name="T71" fmla="*/ 2147483647 h 768"/>
                    <a:gd name="T72" fmla="*/ 2147483647 w 840"/>
                    <a:gd name="T73" fmla="*/ 2147483647 h 768"/>
                    <a:gd name="T74" fmla="*/ 2147483647 w 840"/>
                    <a:gd name="T75" fmla="*/ 2147483647 h 768"/>
                    <a:gd name="T76" fmla="*/ 2147483647 w 840"/>
                    <a:gd name="T77" fmla="*/ 2147483647 h 768"/>
                    <a:gd name="T78" fmla="*/ 2147483647 w 840"/>
                    <a:gd name="T79" fmla="*/ 2147483647 h 768"/>
                    <a:gd name="T80" fmla="*/ 2147483647 w 840"/>
                    <a:gd name="T81" fmla="*/ 2147483647 h 768"/>
                    <a:gd name="T82" fmla="*/ 2147483647 w 840"/>
                    <a:gd name="T83" fmla="*/ 2147483647 h 768"/>
                    <a:gd name="T84" fmla="*/ 2147483647 w 840"/>
                    <a:gd name="T85" fmla="*/ 2147483647 h 768"/>
                    <a:gd name="T86" fmla="*/ 2147483647 w 840"/>
                    <a:gd name="T87" fmla="*/ 2147483647 h 768"/>
                    <a:gd name="T88" fmla="*/ 2147483647 w 840"/>
                    <a:gd name="T89" fmla="*/ 2147483647 h 768"/>
                    <a:gd name="T90" fmla="*/ 2147483647 w 840"/>
                    <a:gd name="T91" fmla="*/ 2147483647 h 768"/>
                    <a:gd name="T92" fmla="*/ 2147483647 w 840"/>
                    <a:gd name="T93" fmla="*/ 2147483647 h 768"/>
                    <a:gd name="T94" fmla="*/ 2147483647 w 840"/>
                    <a:gd name="T95" fmla="*/ 2147483647 h 768"/>
                    <a:gd name="T96" fmla="*/ 2147483647 w 840"/>
                    <a:gd name="T97" fmla="*/ 2147483647 h 768"/>
                    <a:gd name="T98" fmla="*/ 2147483647 w 840"/>
                    <a:gd name="T99" fmla="*/ 2147483647 h 768"/>
                    <a:gd name="T100" fmla="*/ 2147483647 w 840"/>
                    <a:gd name="T101" fmla="*/ 2147483647 h 768"/>
                    <a:gd name="T102" fmla="*/ 2147483647 w 840"/>
                    <a:gd name="T103" fmla="*/ 2147483647 h 768"/>
                    <a:gd name="T104" fmla="*/ 2147483647 w 840"/>
                    <a:gd name="T105" fmla="*/ 2147483647 h 768"/>
                    <a:gd name="T106" fmla="*/ 2147483647 w 840"/>
                    <a:gd name="T107" fmla="*/ 2147483647 h 768"/>
                    <a:gd name="T108" fmla="*/ 2147483647 w 840"/>
                    <a:gd name="T109" fmla="*/ 2147483647 h 768"/>
                    <a:gd name="T110" fmla="*/ 2147483647 w 840"/>
                    <a:gd name="T111" fmla="*/ 2147483647 h 768"/>
                    <a:gd name="T112" fmla="*/ 2147483647 w 840"/>
                    <a:gd name="T113" fmla="*/ 2147483647 h 768"/>
                    <a:gd name="T114" fmla="*/ 2147483647 w 840"/>
                    <a:gd name="T115" fmla="*/ 2147483647 h 768"/>
                    <a:gd name="T116" fmla="*/ 2147483647 w 840"/>
                    <a:gd name="T117" fmla="*/ 2147483647 h 768"/>
                    <a:gd name="T118" fmla="*/ 2147483647 w 840"/>
                    <a:gd name="T119" fmla="*/ 2147483647 h 76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840"/>
                    <a:gd name="T181" fmla="*/ 0 h 768"/>
                    <a:gd name="T182" fmla="*/ 840 w 840"/>
                    <a:gd name="T183" fmla="*/ 768 h 76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840" h="768">
                      <a:moveTo>
                        <a:pt x="420" y="738"/>
                      </a:moveTo>
                      <a:lnTo>
                        <a:pt x="420" y="732"/>
                      </a:lnTo>
                      <a:lnTo>
                        <a:pt x="426" y="726"/>
                      </a:lnTo>
                      <a:lnTo>
                        <a:pt x="426" y="714"/>
                      </a:lnTo>
                      <a:lnTo>
                        <a:pt x="432" y="702"/>
                      </a:lnTo>
                      <a:lnTo>
                        <a:pt x="432" y="648"/>
                      </a:lnTo>
                      <a:lnTo>
                        <a:pt x="498" y="594"/>
                      </a:lnTo>
                      <a:lnTo>
                        <a:pt x="498" y="588"/>
                      </a:lnTo>
                      <a:lnTo>
                        <a:pt x="504" y="582"/>
                      </a:lnTo>
                      <a:lnTo>
                        <a:pt x="516" y="558"/>
                      </a:lnTo>
                      <a:lnTo>
                        <a:pt x="522" y="552"/>
                      </a:lnTo>
                      <a:lnTo>
                        <a:pt x="528" y="552"/>
                      </a:lnTo>
                      <a:lnTo>
                        <a:pt x="534" y="558"/>
                      </a:lnTo>
                      <a:lnTo>
                        <a:pt x="546" y="564"/>
                      </a:lnTo>
                      <a:lnTo>
                        <a:pt x="552" y="564"/>
                      </a:lnTo>
                      <a:lnTo>
                        <a:pt x="558" y="558"/>
                      </a:lnTo>
                      <a:lnTo>
                        <a:pt x="558" y="546"/>
                      </a:lnTo>
                      <a:lnTo>
                        <a:pt x="552" y="540"/>
                      </a:lnTo>
                      <a:lnTo>
                        <a:pt x="564" y="540"/>
                      </a:lnTo>
                      <a:lnTo>
                        <a:pt x="570" y="552"/>
                      </a:lnTo>
                      <a:lnTo>
                        <a:pt x="582" y="564"/>
                      </a:lnTo>
                      <a:lnTo>
                        <a:pt x="588" y="576"/>
                      </a:lnTo>
                      <a:lnTo>
                        <a:pt x="588" y="582"/>
                      </a:lnTo>
                      <a:lnTo>
                        <a:pt x="594" y="594"/>
                      </a:lnTo>
                      <a:lnTo>
                        <a:pt x="600" y="600"/>
                      </a:lnTo>
                      <a:lnTo>
                        <a:pt x="606" y="600"/>
                      </a:lnTo>
                      <a:lnTo>
                        <a:pt x="624" y="582"/>
                      </a:lnTo>
                      <a:lnTo>
                        <a:pt x="624" y="570"/>
                      </a:lnTo>
                      <a:lnTo>
                        <a:pt x="630" y="558"/>
                      </a:lnTo>
                      <a:lnTo>
                        <a:pt x="642" y="552"/>
                      </a:lnTo>
                      <a:lnTo>
                        <a:pt x="648" y="546"/>
                      </a:lnTo>
                      <a:lnTo>
                        <a:pt x="648" y="516"/>
                      </a:lnTo>
                      <a:lnTo>
                        <a:pt x="672" y="486"/>
                      </a:lnTo>
                      <a:lnTo>
                        <a:pt x="684" y="438"/>
                      </a:lnTo>
                      <a:lnTo>
                        <a:pt x="696" y="432"/>
                      </a:lnTo>
                      <a:lnTo>
                        <a:pt x="702" y="426"/>
                      </a:lnTo>
                      <a:lnTo>
                        <a:pt x="714" y="420"/>
                      </a:lnTo>
                      <a:lnTo>
                        <a:pt x="720" y="414"/>
                      </a:lnTo>
                      <a:lnTo>
                        <a:pt x="720" y="402"/>
                      </a:lnTo>
                      <a:lnTo>
                        <a:pt x="726" y="384"/>
                      </a:lnTo>
                      <a:lnTo>
                        <a:pt x="726" y="354"/>
                      </a:lnTo>
                      <a:lnTo>
                        <a:pt x="744" y="354"/>
                      </a:lnTo>
                      <a:lnTo>
                        <a:pt x="750" y="348"/>
                      </a:lnTo>
                      <a:lnTo>
                        <a:pt x="756" y="330"/>
                      </a:lnTo>
                      <a:lnTo>
                        <a:pt x="756" y="300"/>
                      </a:lnTo>
                      <a:lnTo>
                        <a:pt x="762" y="294"/>
                      </a:lnTo>
                      <a:lnTo>
                        <a:pt x="768" y="264"/>
                      </a:lnTo>
                      <a:lnTo>
                        <a:pt x="774" y="252"/>
                      </a:lnTo>
                      <a:lnTo>
                        <a:pt x="786" y="240"/>
                      </a:lnTo>
                      <a:lnTo>
                        <a:pt x="786" y="234"/>
                      </a:lnTo>
                      <a:lnTo>
                        <a:pt x="792" y="228"/>
                      </a:lnTo>
                      <a:lnTo>
                        <a:pt x="792" y="222"/>
                      </a:lnTo>
                      <a:lnTo>
                        <a:pt x="798" y="216"/>
                      </a:lnTo>
                      <a:lnTo>
                        <a:pt x="798" y="210"/>
                      </a:lnTo>
                      <a:lnTo>
                        <a:pt x="810" y="210"/>
                      </a:lnTo>
                      <a:lnTo>
                        <a:pt x="822" y="204"/>
                      </a:lnTo>
                      <a:lnTo>
                        <a:pt x="840" y="186"/>
                      </a:lnTo>
                      <a:lnTo>
                        <a:pt x="840" y="174"/>
                      </a:lnTo>
                      <a:lnTo>
                        <a:pt x="834" y="168"/>
                      </a:lnTo>
                      <a:lnTo>
                        <a:pt x="834" y="162"/>
                      </a:lnTo>
                      <a:lnTo>
                        <a:pt x="840" y="156"/>
                      </a:lnTo>
                      <a:lnTo>
                        <a:pt x="840" y="126"/>
                      </a:lnTo>
                      <a:lnTo>
                        <a:pt x="810" y="126"/>
                      </a:lnTo>
                      <a:lnTo>
                        <a:pt x="810" y="120"/>
                      </a:lnTo>
                      <a:lnTo>
                        <a:pt x="804" y="108"/>
                      </a:lnTo>
                      <a:lnTo>
                        <a:pt x="804" y="60"/>
                      </a:lnTo>
                      <a:lnTo>
                        <a:pt x="774" y="12"/>
                      </a:lnTo>
                      <a:lnTo>
                        <a:pt x="756" y="12"/>
                      </a:lnTo>
                      <a:lnTo>
                        <a:pt x="750" y="18"/>
                      </a:lnTo>
                      <a:lnTo>
                        <a:pt x="750" y="24"/>
                      </a:lnTo>
                      <a:lnTo>
                        <a:pt x="744" y="30"/>
                      </a:lnTo>
                      <a:lnTo>
                        <a:pt x="744" y="36"/>
                      </a:lnTo>
                      <a:lnTo>
                        <a:pt x="720" y="36"/>
                      </a:lnTo>
                      <a:lnTo>
                        <a:pt x="714" y="42"/>
                      </a:lnTo>
                      <a:lnTo>
                        <a:pt x="702" y="48"/>
                      </a:lnTo>
                      <a:lnTo>
                        <a:pt x="696" y="54"/>
                      </a:lnTo>
                      <a:lnTo>
                        <a:pt x="684" y="60"/>
                      </a:lnTo>
                      <a:lnTo>
                        <a:pt x="654" y="60"/>
                      </a:lnTo>
                      <a:lnTo>
                        <a:pt x="648" y="54"/>
                      </a:lnTo>
                      <a:lnTo>
                        <a:pt x="636" y="48"/>
                      </a:lnTo>
                      <a:lnTo>
                        <a:pt x="600" y="36"/>
                      </a:lnTo>
                      <a:lnTo>
                        <a:pt x="546" y="36"/>
                      </a:lnTo>
                      <a:lnTo>
                        <a:pt x="528" y="42"/>
                      </a:lnTo>
                      <a:lnTo>
                        <a:pt x="516" y="54"/>
                      </a:lnTo>
                      <a:lnTo>
                        <a:pt x="504" y="60"/>
                      </a:lnTo>
                      <a:lnTo>
                        <a:pt x="492" y="84"/>
                      </a:lnTo>
                      <a:lnTo>
                        <a:pt x="486" y="90"/>
                      </a:lnTo>
                      <a:lnTo>
                        <a:pt x="480" y="90"/>
                      </a:lnTo>
                      <a:lnTo>
                        <a:pt x="468" y="84"/>
                      </a:lnTo>
                      <a:lnTo>
                        <a:pt x="438" y="84"/>
                      </a:lnTo>
                      <a:lnTo>
                        <a:pt x="414" y="72"/>
                      </a:lnTo>
                      <a:lnTo>
                        <a:pt x="402" y="60"/>
                      </a:lnTo>
                      <a:lnTo>
                        <a:pt x="390" y="54"/>
                      </a:lnTo>
                      <a:lnTo>
                        <a:pt x="384" y="48"/>
                      </a:lnTo>
                      <a:lnTo>
                        <a:pt x="372" y="42"/>
                      </a:lnTo>
                      <a:lnTo>
                        <a:pt x="360" y="42"/>
                      </a:lnTo>
                      <a:lnTo>
                        <a:pt x="336" y="54"/>
                      </a:lnTo>
                      <a:lnTo>
                        <a:pt x="324" y="66"/>
                      </a:lnTo>
                      <a:lnTo>
                        <a:pt x="312" y="72"/>
                      </a:lnTo>
                      <a:lnTo>
                        <a:pt x="306" y="72"/>
                      </a:lnTo>
                      <a:lnTo>
                        <a:pt x="294" y="66"/>
                      </a:lnTo>
                      <a:lnTo>
                        <a:pt x="288" y="60"/>
                      </a:lnTo>
                      <a:lnTo>
                        <a:pt x="288" y="54"/>
                      </a:lnTo>
                      <a:lnTo>
                        <a:pt x="282" y="48"/>
                      </a:lnTo>
                      <a:lnTo>
                        <a:pt x="282" y="42"/>
                      </a:lnTo>
                      <a:lnTo>
                        <a:pt x="258" y="18"/>
                      </a:lnTo>
                      <a:lnTo>
                        <a:pt x="222" y="18"/>
                      </a:lnTo>
                      <a:lnTo>
                        <a:pt x="222" y="12"/>
                      </a:lnTo>
                      <a:lnTo>
                        <a:pt x="210" y="0"/>
                      </a:lnTo>
                      <a:lnTo>
                        <a:pt x="198" y="0"/>
                      </a:lnTo>
                      <a:lnTo>
                        <a:pt x="186" y="6"/>
                      </a:lnTo>
                      <a:lnTo>
                        <a:pt x="180" y="6"/>
                      </a:lnTo>
                      <a:lnTo>
                        <a:pt x="180" y="12"/>
                      </a:lnTo>
                      <a:lnTo>
                        <a:pt x="126" y="12"/>
                      </a:lnTo>
                      <a:lnTo>
                        <a:pt x="102" y="36"/>
                      </a:lnTo>
                      <a:lnTo>
                        <a:pt x="102" y="60"/>
                      </a:lnTo>
                      <a:lnTo>
                        <a:pt x="96" y="78"/>
                      </a:lnTo>
                      <a:lnTo>
                        <a:pt x="90" y="90"/>
                      </a:lnTo>
                      <a:lnTo>
                        <a:pt x="84" y="96"/>
                      </a:lnTo>
                      <a:lnTo>
                        <a:pt x="78" y="108"/>
                      </a:lnTo>
                      <a:lnTo>
                        <a:pt x="72" y="114"/>
                      </a:lnTo>
                      <a:lnTo>
                        <a:pt x="66" y="114"/>
                      </a:lnTo>
                      <a:lnTo>
                        <a:pt x="66" y="168"/>
                      </a:lnTo>
                      <a:lnTo>
                        <a:pt x="60" y="180"/>
                      </a:lnTo>
                      <a:lnTo>
                        <a:pt x="60" y="186"/>
                      </a:lnTo>
                      <a:lnTo>
                        <a:pt x="54" y="192"/>
                      </a:lnTo>
                      <a:lnTo>
                        <a:pt x="66" y="216"/>
                      </a:lnTo>
                      <a:lnTo>
                        <a:pt x="72" y="222"/>
                      </a:lnTo>
                      <a:lnTo>
                        <a:pt x="78" y="234"/>
                      </a:lnTo>
                      <a:lnTo>
                        <a:pt x="78" y="246"/>
                      </a:lnTo>
                      <a:lnTo>
                        <a:pt x="84" y="252"/>
                      </a:lnTo>
                      <a:lnTo>
                        <a:pt x="84" y="264"/>
                      </a:lnTo>
                      <a:lnTo>
                        <a:pt x="78" y="270"/>
                      </a:lnTo>
                      <a:lnTo>
                        <a:pt x="72" y="270"/>
                      </a:lnTo>
                      <a:lnTo>
                        <a:pt x="60" y="276"/>
                      </a:lnTo>
                      <a:lnTo>
                        <a:pt x="60" y="318"/>
                      </a:lnTo>
                      <a:lnTo>
                        <a:pt x="48" y="324"/>
                      </a:lnTo>
                      <a:lnTo>
                        <a:pt x="42" y="336"/>
                      </a:lnTo>
                      <a:lnTo>
                        <a:pt x="36" y="342"/>
                      </a:lnTo>
                      <a:lnTo>
                        <a:pt x="36" y="372"/>
                      </a:lnTo>
                      <a:lnTo>
                        <a:pt x="24" y="396"/>
                      </a:lnTo>
                      <a:lnTo>
                        <a:pt x="6" y="396"/>
                      </a:lnTo>
                      <a:lnTo>
                        <a:pt x="0" y="426"/>
                      </a:lnTo>
                      <a:lnTo>
                        <a:pt x="6" y="462"/>
                      </a:lnTo>
                      <a:lnTo>
                        <a:pt x="0" y="492"/>
                      </a:lnTo>
                      <a:lnTo>
                        <a:pt x="0" y="606"/>
                      </a:lnTo>
                      <a:lnTo>
                        <a:pt x="6" y="612"/>
                      </a:lnTo>
                      <a:lnTo>
                        <a:pt x="30" y="612"/>
                      </a:lnTo>
                      <a:lnTo>
                        <a:pt x="54" y="600"/>
                      </a:lnTo>
                      <a:lnTo>
                        <a:pt x="60" y="594"/>
                      </a:lnTo>
                      <a:lnTo>
                        <a:pt x="66" y="600"/>
                      </a:lnTo>
                      <a:lnTo>
                        <a:pt x="108" y="600"/>
                      </a:lnTo>
                      <a:lnTo>
                        <a:pt x="126" y="606"/>
                      </a:lnTo>
                      <a:lnTo>
                        <a:pt x="138" y="618"/>
                      </a:lnTo>
                      <a:lnTo>
                        <a:pt x="150" y="636"/>
                      </a:lnTo>
                      <a:lnTo>
                        <a:pt x="156" y="648"/>
                      </a:lnTo>
                      <a:lnTo>
                        <a:pt x="168" y="660"/>
                      </a:lnTo>
                      <a:lnTo>
                        <a:pt x="186" y="660"/>
                      </a:lnTo>
                      <a:lnTo>
                        <a:pt x="180" y="666"/>
                      </a:lnTo>
                      <a:lnTo>
                        <a:pt x="180" y="678"/>
                      </a:lnTo>
                      <a:lnTo>
                        <a:pt x="174" y="684"/>
                      </a:lnTo>
                      <a:lnTo>
                        <a:pt x="186" y="684"/>
                      </a:lnTo>
                      <a:lnTo>
                        <a:pt x="198" y="678"/>
                      </a:lnTo>
                      <a:lnTo>
                        <a:pt x="198" y="684"/>
                      </a:lnTo>
                      <a:lnTo>
                        <a:pt x="192" y="690"/>
                      </a:lnTo>
                      <a:lnTo>
                        <a:pt x="186" y="702"/>
                      </a:lnTo>
                      <a:lnTo>
                        <a:pt x="186" y="714"/>
                      </a:lnTo>
                      <a:lnTo>
                        <a:pt x="204" y="750"/>
                      </a:lnTo>
                      <a:lnTo>
                        <a:pt x="216" y="762"/>
                      </a:lnTo>
                      <a:lnTo>
                        <a:pt x="234" y="768"/>
                      </a:lnTo>
                      <a:lnTo>
                        <a:pt x="270" y="768"/>
                      </a:lnTo>
                      <a:lnTo>
                        <a:pt x="276" y="762"/>
                      </a:lnTo>
                      <a:lnTo>
                        <a:pt x="282" y="762"/>
                      </a:lnTo>
                      <a:lnTo>
                        <a:pt x="288" y="738"/>
                      </a:lnTo>
                      <a:lnTo>
                        <a:pt x="312" y="750"/>
                      </a:lnTo>
                      <a:lnTo>
                        <a:pt x="336" y="744"/>
                      </a:lnTo>
                      <a:lnTo>
                        <a:pt x="354" y="756"/>
                      </a:lnTo>
                      <a:lnTo>
                        <a:pt x="396" y="756"/>
                      </a:lnTo>
                      <a:lnTo>
                        <a:pt x="396" y="732"/>
                      </a:lnTo>
                      <a:lnTo>
                        <a:pt x="420" y="732"/>
                      </a:lnTo>
                      <a:lnTo>
                        <a:pt x="420" y="738"/>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04" name="Ghana" descr="© INSCALE GmbH, 15.06.2010"/>
                <p:cNvSpPr>
                  <a:spLocks/>
                </p:cNvSpPr>
                <p:nvPr/>
              </p:nvSpPr>
              <p:spPr bwMode="auto">
                <a:xfrm>
                  <a:off x="2592" y="2081"/>
                  <a:ext cx="83" cy="132"/>
                </a:xfrm>
                <a:custGeom>
                  <a:avLst/>
                  <a:gdLst>
                    <a:gd name="T0" fmla="*/ 2147483647 w 324"/>
                    <a:gd name="T1" fmla="*/ 2147483647 h 516"/>
                    <a:gd name="T2" fmla="*/ 2147483647 w 324"/>
                    <a:gd name="T3" fmla="*/ 2147483647 h 516"/>
                    <a:gd name="T4" fmla="*/ 2147483647 w 324"/>
                    <a:gd name="T5" fmla="*/ 2147483647 h 516"/>
                    <a:gd name="T6" fmla="*/ 2147483647 w 324"/>
                    <a:gd name="T7" fmla="*/ 2147483647 h 516"/>
                    <a:gd name="T8" fmla="*/ 2147483647 w 324"/>
                    <a:gd name="T9" fmla="*/ 2147483647 h 516"/>
                    <a:gd name="T10" fmla="*/ 2147483647 w 324"/>
                    <a:gd name="T11" fmla="*/ 2147483647 h 516"/>
                    <a:gd name="T12" fmla="*/ 2147483647 w 324"/>
                    <a:gd name="T13" fmla="*/ 2147483647 h 516"/>
                    <a:gd name="T14" fmla="*/ 2147483647 w 324"/>
                    <a:gd name="T15" fmla="*/ 2147483647 h 516"/>
                    <a:gd name="T16" fmla="*/ 2147483647 w 324"/>
                    <a:gd name="T17" fmla="*/ 2147483647 h 516"/>
                    <a:gd name="T18" fmla="*/ 2147483647 w 324"/>
                    <a:gd name="T19" fmla="*/ 2147483647 h 516"/>
                    <a:gd name="T20" fmla="*/ 2147483647 w 324"/>
                    <a:gd name="T21" fmla="*/ 2147483647 h 516"/>
                    <a:gd name="T22" fmla="*/ 2147483647 w 324"/>
                    <a:gd name="T23" fmla="*/ 2147483647 h 516"/>
                    <a:gd name="T24" fmla="*/ 2147483647 w 324"/>
                    <a:gd name="T25" fmla="*/ 2147483647 h 516"/>
                    <a:gd name="T26" fmla="*/ 2147483647 w 324"/>
                    <a:gd name="T27" fmla="*/ 0 h 516"/>
                    <a:gd name="T28" fmla="*/ 2147483647 w 324"/>
                    <a:gd name="T29" fmla="*/ 2147483647 h 516"/>
                    <a:gd name="T30" fmla="*/ 2147483647 w 324"/>
                    <a:gd name="T31" fmla="*/ 2147483647 h 516"/>
                    <a:gd name="T32" fmla="*/ 2147483647 w 324"/>
                    <a:gd name="T33" fmla="*/ 2147483647 h 516"/>
                    <a:gd name="T34" fmla="*/ 2147483647 w 324"/>
                    <a:gd name="T35" fmla="*/ 2147483647 h 516"/>
                    <a:gd name="T36" fmla="*/ 2147483647 w 324"/>
                    <a:gd name="T37" fmla="*/ 2147483647 h 516"/>
                    <a:gd name="T38" fmla="*/ 2147483647 w 324"/>
                    <a:gd name="T39" fmla="*/ 2147483647 h 516"/>
                    <a:gd name="T40" fmla="*/ 2147483647 w 324"/>
                    <a:gd name="T41" fmla="*/ 2147483647 h 516"/>
                    <a:gd name="T42" fmla="*/ 2147483647 w 324"/>
                    <a:gd name="T43" fmla="*/ 2147483647 h 516"/>
                    <a:gd name="T44" fmla="*/ 2147483647 w 324"/>
                    <a:gd name="T45" fmla="*/ 2147483647 h 516"/>
                    <a:gd name="T46" fmla="*/ 2147483647 w 324"/>
                    <a:gd name="T47" fmla="*/ 2147483647 h 516"/>
                    <a:gd name="T48" fmla="*/ 2147483647 w 324"/>
                    <a:gd name="T49" fmla="*/ 2147483647 h 516"/>
                    <a:gd name="T50" fmla="*/ 2147483647 w 324"/>
                    <a:gd name="T51" fmla="*/ 2147483647 h 516"/>
                    <a:gd name="T52" fmla="*/ 2147483647 w 324"/>
                    <a:gd name="T53" fmla="*/ 2147483647 h 516"/>
                    <a:gd name="T54" fmla="*/ 0 w 324"/>
                    <a:gd name="T55" fmla="*/ 2147483647 h 516"/>
                    <a:gd name="T56" fmla="*/ 2147483647 w 324"/>
                    <a:gd name="T57" fmla="*/ 2147483647 h 516"/>
                    <a:gd name="T58" fmla="*/ 2147483647 w 324"/>
                    <a:gd name="T59" fmla="*/ 2147483647 h 516"/>
                    <a:gd name="T60" fmla="*/ 2147483647 w 324"/>
                    <a:gd name="T61" fmla="*/ 2147483647 h 516"/>
                    <a:gd name="T62" fmla="*/ 2147483647 w 324"/>
                    <a:gd name="T63" fmla="*/ 2147483647 h 516"/>
                    <a:gd name="T64" fmla="*/ 2147483647 w 324"/>
                    <a:gd name="T65" fmla="*/ 2147483647 h 516"/>
                    <a:gd name="T66" fmla="*/ 2147483647 w 324"/>
                    <a:gd name="T67" fmla="*/ 2147483647 h 516"/>
                    <a:gd name="T68" fmla="*/ 2147483647 w 324"/>
                    <a:gd name="T69" fmla="*/ 2147483647 h 516"/>
                    <a:gd name="T70" fmla="*/ 2147483647 w 324"/>
                    <a:gd name="T71" fmla="*/ 2147483647 h 516"/>
                    <a:gd name="T72" fmla="*/ 2147483647 w 324"/>
                    <a:gd name="T73" fmla="*/ 2147483647 h 516"/>
                    <a:gd name="T74" fmla="*/ 2147483647 w 324"/>
                    <a:gd name="T75" fmla="*/ 2147483647 h 516"/>
                    <a:gd name="T76" fmla="*/ 2147483647 w 324"/>
                    <a:gd name="T77" fmla="*/ 2147483647 h 516"/>
                    <a:gd name="T78" fmla="*/ 2147483647 w 324"/>
                    <a:gd name="T79" fmla="*/ 2147483647 h 516"/>
                    <a:gd name="T80" fmla="*/ 2147483647 w 324"/>
                    <a:gd name="T81" fmla="*/ 2147483647 h 516"/>
                    <a:gd name="T82" fmla="*/ 2147483647 w 324"/>
                    <a:gd name="T83" fmla="*/ 2147483647 h 516"/>
                    <a:gd name="T84" fmla="*/ 2147483647 w 324"/>
                    <a:gd name="T85" fmla="*/ 2147483647 h 516"/>
                    <a:gd name="T86" fmla="*/ 2147483647 w 324"/>
                    <a:gd name="T87" fmla="*/ 2147483647 h 51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24"/>
                    <a:gd name="T133" fmla="*/ 0 h 516"/>
                    <a:gd name="T134" fmla="*/ 324 w 324"/>
                    <a:gd name="T135" fmla="*/ 516 h 51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24" h="516">
                      <a:moveTo>
                        <a:pt x="282" y="342"/>
                      </a:moveTo>
                      <a:lnTo>
                        <a:pt x="282" y="330"/>
                      </a:lnTo>
                      <a:lnTo>
                        <a:pt x="288" y="318"/>
                      </a:lnTo>
                      <a:lnTo>
                        <a:pt x="288" y="306"/>
                      </a:lnTo>
                      <a:lnTo>
                        <a:pt x="282" y="300"/>
                      </a:lnTo>
                      <a:lnTo>
                        <a:pt x="276" y="300"/>
                      </a:lnTo>
                      <a:lnTo>
                        <a:pt x="276" y="282"/>
                      </a:lnTo>
                      <a:lnTo>
                        <a:pt x="282" y="276"/>
                      </a:lnTo>
                      <a:lnTo>
                        <a:pt x="282" y="234"/>
                      </a:lnTo>
                      <a:lnTo>
                        <a:pt x="288" y="228"/>
                      </a:lnTo>
                      <a:lnTo>
                        <a:pt x="288" y="216"/>
                      </a:lnTo>
                      <a:lnTo>
                        <a:pt x="282" y="210"/>
                      </a:lnTo>
                      <a:lnTo>
                        <a:pt x="270" y="204"/>
                      </a:lnTo>
                      <a:lnTo>
                        <a:pt x="264" y="198"/>
                      </a:lnTo>
                      <a:lnTo>
                        <a:pt x="276" y="186"/>
                      </a:lnTo>
                      <a:lnTo>
                        <a:pt x="282" y="186"/>
                      </a:lnTo>
                      <a:lnTo>
                        <a:pt x="282" y="180"/>
                      </a:lnTo>
                      <a:lnTo>
                        <a:pt x="270" y="168"/>
                      </a:lnTo>
                      <a:lnTo>
                        <a:pt x="276" y="156"/>
                      </a:lnTo>
                      <a:lnTo>
                        <a:pt x="276" y="132"/>
                      </a:lnTo>
                      <a:lnTo>
                        <a:pt x="270" y="126"/>
                      </a:lnTo>
                      <a:lnTo>
                        <a:pt x="264" y="126"/>
                      </a:lnTo>
                      <a:lnTo>
                        <a:pt x="252" y="138"/>
                      </a:lnTo>
                      <a:lnTo>
                        <a:pt x="264" y="60"/>
                      </a:lnTo>
                      <a:lnTo>
                        <a:pt x="228" y="36"/>
                      </a:lnTo>
                      <a:lnTo>
                        <a:pt x="240" y="24"/>
                      </a:lnTo>
                      <a:lnTo>
                        <a:pt x="240" y="6"/>
                      </a:lnTo>
                      <a:lnTo>
                        <a:pt x="222" y="0"/>
                      </a:lnTo>
                      <a:lnTo>
                        <a:pt x="198" y="12"/>
                      </a:lnTo>
                      <a:lnTo>
                        <a:pt x="42" y="12"/>
                      </a:lnTo>
                      <a:lnTo>
                        <a:pt x="36" y="18"/>
                      </a:lnTo>
                      <a:lnTo>
                        <a:pt x="30" y="30"/>
                      </a:lnTo>
                      <a:lnTo>
                        <a:pt x="30" y="48"/>
                      </a:lnTo>
                      <a:lnTo>
                        <a:pt x="36" y="48"/>
                      </a:lnTo>
                      <a:lnTo>
                        <a:pt x="42" y="78"/>
                      </a:lnTo>
                      <a:lnTo>
                        <a:pt x="42" y="132"/>
                      </a:lnTo>
                      <a:lnTo>
                        <a:pt x="48" y="126"/>
                      </a:lnTo>
                      <a:lnTo>
                        <a:pt x="54" y="156"/>
                      </a:lnTo>
                      <a:lnTo>
                        <a:pt x="42" y="156"/>
                      </a:lnTo>
                      <a:lnTo>
                        <a:pt x="42" y="162"/>
                      </a:lnTo>
                      <a:lnTo>
                        <a:pt x="48" y="168"/>
                      </a:lnTo>
                      <a:lnTo>
                        <a:pt x="48" y="180"/>
                      </a:lnTo>
                      <a:lnTo>
                        <a:pt x="54" y="192"/>
                      </a:lnTo>
                      <a:lnTo>
                        <a:pt x="54" y="204"/>
                      </a:lnTo>
                      <a:lnTo>
                        <a:pt x="60" y="216"/>
                      </a:lnTo>
                      <a:lnTo>
                        <a:pt x="60" y="228"/>
                      </a:lnTo>
                      <a:lnTo>
                        <a:pt x="48" y="252"/>
                      </a:lnTo>
                      <a:lnTo>
                        <a:pt x="42" y="258"/>
                      </a:lnTo>
                      <a:lnTo>
                        <a:pt x="36" y="270"/>
                      </a:lnTo>
                      <a:lnTo>
                        <a:pt x="36" y="288"/>
                      </a:lnTo>
                      <a:lnTo>
                        <a:pt x="30" y="300"/>
                      </a:lnTo>
                      <a:lnTo>
                        <a:pt x="30" y="312"/>
                      </a:lnTo>
                      <a:lnTo>
                        <a:pt x="12" y="330"/>
                      </a:lnTo>
                      <a:lnTo>
                        <a:pt x="6" y="342"/>
                      </a:lnTo>
                      <a:lnTo>
                        <a:pt x="0" y="348"/>
                      </a:lnTo>
                      <a:lnTo>
                        <a:pt x="0" y="372"/>
                      </a:lnTo>
                      <a:lnTo>
                        <a:pt x="6" y="384"/>
                      </a:lnTo>
                      <a:lnTo>
                        <a:pt x="12" y="402"/>
                      </a:lnTo>
                      <a:lnTo>
                        <a:pt x="12" y="414"/>
                      </a:lnTo>
                      <a:lnTo>
                        <a:pt x="18" y="426"/>
                      </a:lnTo>
                      <a:lnTo>
                        <a:pt x="24" y="432"/>
                      </a:lnTo>
                      <a:lnTo>
                        <a:pt x="24" y="438"/>
                      </a:lnTo>
                      <a:lnTo>
                        <a:pt x="48" y="444"/>
                      </a:lnTo>
                      <a:lnTo>
                        <a:pt x="48" y="498"/>
                      </a:lnTo>
                      <a:lnTo>
                        <a:pt x="72" y="498"/>
                      </a:lnTo>
                      <a:lnTo>
                        <a:pt x="78" y="504"/>
                      </a:lnTo>
                      <a:lnTo>
                        <a:pt x="78" y="510"/>
                      </a:lnTo>
                      <a:lnTo>
                        <a:pt x="84" y="516"/>
                      </a:lnTo>
                      <a:lnTo>
                        <a:pt x="96" y="516"/>
                      </a:lnTo>
                      <a:lnTo>
                        <a:pt x="108" y="510"/>
                      </a:lnTo>
                      <a:lnTo>
                        <a:pt x="114" y="504"/>
                      </a:lnTo>
                      <a:lnTo>
                        <a:pt x="132" y="492"/>
                      </a:lnTo>
                      <a:lnTo>
                        <a:pt x="138" y="486"/>
                      </a:lnTo>
                      <a:lnTo>
                        <a:pt x="150" y="480"/>
                      </a:lnTo>
                      <a:lnTo>
                        <a:pt x="180" y="480"/>
                      </a:lnTo>
                      <a:lnTo>
                        <a:pt x="186" y="474"/>
                      </a:lnTo>
                      <a:lnTo>
                        <a:pt x="198" y="468"/>
                      </a:lnTo>
                      <a:lnTo>
                        <a:pt x="216" y="450"/>
                      </a:lnTo>
                      <a:lnTo>
                        <a:pt x="228" y="450"/>
                      </a:lnTo>
                      <a:lnTo>
                        <a:pt x="234" y="444"/>
                      </a:lnTo>
                      <a:lnTo>
                        <a:pt x="240" y="444"/>
                      </a:lnTo>
                      <a:lnTo>
                        <a:pt x="258" y="426"/>
                      </a:lnTo>
                      <a:lnTo>
                        <a:pt x="270" y="426"/>
                      </a:lnTo>
                      <a:lnTo>
                        <a:pt x="276" y="432"/>
                      </a:lnTo>
                      <a:lnTo>
                        <a:pt x="294" y="432"/>
                      </a:lnTo>
                      <a:lnTo>
                        <a:pt x="306" y="426"/>
                      </a:lnTo>
                      <a:lnTo>
                        <a:pt x="324" y="408"/>
                      </a:lnTo>
                      <a:lnTo>
                        <a:pt x="294" y="384"/>
                      </a:lnTo>
                      <a:lnTo>
                        <a:pt x="282" y="342"/>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305" name="Uganda" descr="© INSCALE GmbH, 15.06.2010"/>
                <p:cNvSpPr>
                  <a:spLocks noEditPoints="1"/>
                </p:cNvSpPr>
                <p:nvPr/>
              </p:nvSpPr>
              <p:spPr bwMode="auto">
                <a:xfrm>
                  <a:off x="3192" y="2224"/>
                  <a:ext cx="100" cy="118"/>
                </a:xfrm>
                <a:custGeom>
                  <a:avLst/>
                  <a:gdLst>
                    <a:gd name="T0" fmla="*/ 2147483647 w 390"/>
                    <a:gd name="T1" fmla="*/ 2147483647 h 462"/>
                    <a:gd name="T2" fmla="*/ 2147483647 w 390"/>
                    <a:gd name="T3" fmla="*/ 2147483647 h 462"/>
                    <a:gd name="T4" fmla="*/ 2147483647 w 390"/>
                    <a:gd name="T5" fmla="*/ 2147483647 h 462"/>
                    <a:gd name="T6" fmla="*/ 2147483647 w 390"/>
                    <a:gd name="T7" fmla="*/ 2147483647 h 462"/>
                    <a:gd name="T8" fmla="*/ 2147483647 w 390"/>
                    <a:gd name="T9" fmla="*/ 2147483647 h 462"/>
                    <a:gd name="T10" fmla="*/ 2147483647 w 390"/>
                    <a:gd name="T11" fmla="*/ 2147483647 h 462"/>
                    <a:gd name="T12" fmla="*/ 2147483647 w 390"/>
                    <a:gd name="T13" fmla="*/ 2147483647 h 462"/>
                    <a:gd name="T14" fmla="*/ 2147483647 w 390"/>
                    <a:gd name="T15" fmla="*/ 2147483647 h 462"/>
                    <a:gd name="T16" fmla="*/ 2147483647 w 390"/>
                    <a:gd name="T17" fmla="*/ 2147483647 h 462"/>
                    <a:gd name="T18" fmla="*/ 2147483647 w 390"/>
                    <a:gd name="T19" fmla="*/ 2147483647 h 462"/>
                    <a:gd name="T20" fmla="*/ 2147483647 w 390"/>
                    <a:gd name="T21" fmla="*/ 2147483647 h 462"/>
                    <a:gd name="T22" fmla="*/ 2147483647 w 390"/>
                    <a:gd name="T23" fmla="*/ 2147483647 h 462"/>
                    <a:gd name="T24" fmla="*/ 2147483647 w 390"/>
                    <a:gd name="T25" fmla="*/ 0 h 462"/>
                    <a:gd name="T26" fmla="*/ 2147483647 w 390"/>
                    <a:gd name="T27" fmla="*/ 2147483647 h 462"/>
                    <a:gd name="T28" fmla="*/ 2147483647 w 390"/>
                    <a:gd name="T29" fmla="*/ 2147483647 h 462"/>
                    <a:gd name="T30" fmla="*/ 2147483647 w 390"/>
                    <a:gd name="T31" fmla="*/ 2147483647 h 462"/>
                    <a:gd name="T32" fmla="*/ 2147483647 w 390"/>
                    <a:gd name="T33" fmla="*/ 2147483647 h 462"/>
                    <a:gd name="T34" fmla="*/ 2147483647 w 390"/>
                    <a:gd name="T35" fmla="*/ 2147483647 h 462"/>
                    <a:gd name="T36" fmla="*/ 2147483647 w 390"/>
                    <a:gd name="T37" fmla="*/ 2147483647 h 462"/>
                    <a:gd name="T38" fmla="*/ 2147483647 w 390"/>
                    <a:gd name="T39" fmla="*/ 2147483647 h 462"/>
                    <a:gd name="T40" fmla="*/ 2147483647 w 390"/>
                    <a:gd name="T41" fmla="*/ 2147483647 h 462"/>
                    <a:gd name="T42" fmla="*/ 2147483647 w 390"/>
                    <a:gd name="T43" fmla="*/ 2147483647 h 462"/>
                    <a:gd name="T44" fmla="*/ 2147483647 w 390"/>
                    <a:gd name="T45" fmla="*/ 2147483647 h 462"/>
                    <a:gd name="T46" fmla="*/ 2147483647 w 390"/>
                    <a:gd name="T47" fmla="*/ 2147483647 h 462"/>
                    <a:gd name="T48" fmla="*/ 2147483647 w 390"/>
                    <a:gd name="T49" fmla="*/ 2147483647 h 462"/>
                    <a:gd name="T50" fmla="*/ 2147483647 w 390"/>
                    <a:gd name="T51" fmla="*/ 2147483647 h 462"/>
                    <a:gd name="T52" fmla="*/ 2147483647 w 390"/>
                    <a:gd name="T53" fmla="*/ 2147483647 h 462"/>
                    <a:gd name="T54" fmla="*/ 2147483647 w 390"/>
                    <a:gd name="T55" fmla="*/ 2147483647 h 462"/>
                    <a:gd name="T56" fmla="*/ 2147483647 w 390"/>
                    <a:gd name="T57" fmla="*/ 2147483647 h 462"/>
                    <a:gd name="T58" fmla="*/ 2147483647 w 390"/>
                    <a:gd name="T59" fmla="*/ 2147483647 h 462"/>
                    <a:gd name="T60" fmla="*/ 2147483647 w 390"/>
                    <a:gd name="T61" fmla="*/ 2147483647 h 462"/>
                    <a:gd name="T62" fmla="*/ 2147483647 w 390"/>
                    <a:gd name="T63" fmla="*/ 2147483647 h 462"/>
                    <a:gd name="T64" fmla="*/ 2147483647 w 390"/>
                    <a:gd name="T65" fmla="*/ 2147483647 h 462"/>
                    <a:gd name="T66" fmla="*/ 2147483647 w 390"/>
                    <a:gd name="T67" fmla="*/ 2147483647 h 462"/>
                    <a:gd name="T68" fmla="*/ 2147483647 w 390"/>
                    <a:gd name="T69" fmla="*/ 2147483647 h 462"/>
                    <a:gd name="T70" fmla="*/ 2147483647 w 390"/>
                    <a:gd name="T71" fmla="*/ 2147483647 h 462"/>
                    <a:gd name="T72" fmla="*/ 2147483647 w 390"/>
                    <a:gd name="T73" fmla="*/ 2147483647 h 462"/>
                    <a:gd name="T74" fmla="*/ 2147483647 w 390"/>
                    <a:gd name="T75" fmla="*/ 2147483647 h 462"/>
                    <a:gd name="T76" fmla="*/ 2147483647 w 390"/>
                    <a:gd name="T77" fmla="*/ 2147483647 h 462"/>
                    <a:gd name="T78" fmla="*/ 2147483647 w 390"/>
                    <a:gd name="T79" fmla="*/ 2147483647 h 462"/>
                    <a:gd name="T80" fmla="*/ 2147483647 w 390"/>
                    <a:gd name="T81" fmla="*/ 2147483647 h 462"/>
                    <a:gd name="T82" fmla="*/ 2147483647 w 390"/>
                    <a:gd name="T83" fmla="*/ 2147483647 h 462"/>
                    <a:gd name="T84" fmla="*/ 2147483647 w 390"/>
                    <a:gd name="T85" fmla="*/ 2147483647 h 462"/>
                    <a:gd name="T86" fmla="*/ 2147483647 w 390"/>
                    <a:gd name="T87" fmla="*/ 2147483647 h 462"/>
                    <a:gd name="T88" fmla="*/ 2147483647 w 390"/>
                    <a:gd name="T89" fmla="*/ 2147483647 h 462"/>
                    <a:gd name="T90" fmla="*/ 2147483647 w 390"/>
                    <a:gd name="T91" fmla="*/ 2147483647 h 462"/>
                    <a:gd name="T92" fmla="*/ 2147483647 w 390"/>
                    <a:gd name="T93" fmla="*/ 2147483647 h 462"/>
                    <a:gd name="T94" fmla="*/ 2147483647 w 390"/>
                    <a:gd name="T95" fmla="*/ 2147483647 h 462"/>
                    <a:gd name="T96" fmla="*/ 2147483647 w 390"/>
                    <a:gd name="T97" fmla="*/ 2147483647 h 462"/>
                    <a:gd name="T98" fmla="*/ 2147483647 w 390"/>
                    <a:gd name="T99" fmla="*/ 2147483647 h 462"/>
                    <a:gd name="T100" fmla="*/ 2147483647 w 390"/>
                    <a:gd name="T101" fmla="*/ 2147483647 h 462"/>
                    <a:gd name="T102" fmla="*/ 2147483647 w 390"/>
                    <a:gd name="T103" fmla="*/ 2147483647 h 462"/>
                    <a:gd name="T104" fmla="*/ 2147483647 w 390"/>
                    <a:gd name="T105" fmla="*/ 2147483647 h 462"/>
                    <a:gd name="T106" fmla="*/ 2147483647 w 390"/>
                    <a:gd name="T107" fmla="*/ 2147483647 h 46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90"/>
                    <a:gd name="T163" fmla="*/ 0 h 462"/>
                    <a:gd name="T164" fmla="*/ 390 w 390"/>
                    <a:gd name="T165" fmla="*/ 462 h 46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90" h="462">
                      <a:moveTo>
                        <a:pt x="306" y="426"/>
                      </a:moveTo>
                      <a:lnTo>
                        <a:pt x="318" y="426"/>
                      </a:lnTo>
                      <a:lnTo>
                        <a:pt x="318" y="420"/>
                      </a:lnTo>
                      <a:lnTo>
                        <a:pt x="306" y="420"/>
                      </a:lnTo>
                      <a:lnTo>
                        <a:pt x="306" y="426"/>
                      </a:lnTo>
                      <a:close/>
                      <a:moveTo>
                        <a:pt x="390" y="192"/>
                      </a:moveTo>
                      <a:lnTo>
                        <a:pt x="384" y="180"/>
                      </a:lnTo>
                      <a:lnTo>
                        <a:pt x="378" y="174"/>
                      </a:lnTo>
                      <a:lnTo>
                        <a:pt x="366" y="150"/>
                      </a:lnTo>
                      <a:lnTo>
                        <a:pt x="366" y="144"/>
                      </a:lnTo>
                      <a:lnTo>
                        <a:pt x="372" y="138"/>
                      </a:lnTo>
                      <a:lnTo>
                        <a:pt x="378" y="138"/>
                      </a:lnTo>
                      <a:lnTo>
                        <a:pt x="384" y="132"/>
                      </a:lnTo>
                      <a:lnTo>
                        <a:pt x="348" y="90"/>
                      </a:lnTo>
                      <a:lnTo>
                        <a:pt x="354" y="84"/>
                      </a:lnTo>
                      <a:lnTo>
                        <a:pt x="336" y="66"/>
                      </a:lnTo>
                      <a:lnTo>
                        <a:pt x="336" y="60"/>
                      </a:lnTo>
                      <a:lnTo>
                        <a:pt x="342" y="54"/>
                      </a:lnTo>
                      <a:lnTo>
                        <a:pt x="342" y="42"/>
                      </a:lnTo>
                      <a:lnTo>
                        <a:pt x="336" y="42"/>
                      </a:lnTo>
                      <a:lnTo>
                        <a:pt x="336" y="48"/>
                      </a:lnTo>
                      <a:lnTo>
                        <a:pt x="330" y="42"/>
                      </a:lnTo>
                      <a:lnTo>
                        <a:pt x="324" y="42"/>
                      </a:lnTo>
                      <a:lnTo>
                        <a:pt x="324" y="18"/>
                      </a:lnTo>
                      <a:lnTo>
                        <a:pt x="318" y="6"/>
                      </a:lnTo>
                      <a:lnTo>
                        <a:pt x="312" y="0"/>
                      </a:lnTo>
                      <a:lnTo>
                        <a:pt x="300" y="0"/>
                      </a:lnTo>
                      <a:lnTo>
                        <a:pt x="300" y="6"/>
                      </a:lnTo>
                      <a:lnTo>
                        <a:pt x="294" y="12"/>
                      </a:lnTo>
                      <a:lnTo>
                        <a:pt x="294" y="18"/>
                      </a:lnTo>
                      <a:lnTo>
                        <a:pt x="276" y="36"/>
                      </a:lnTo>
                      <a:lnTo>
                        <a:pt x="252" y="36"/>
                      </a:lnTo>
                      <a:lnTo>
                        <a:pt x="246" y="30"/>
                      </a:lnTo>
                      <a:lnTo>
                        <a:pt x="246" y="24"/>
                      </a:lnTo>
                      <a:lnTo>
                        <a:pt x="234" y="24"/>
                      </a:lnTo>
                      <a:lnTo>
                        <a:pt x="222" y="36"/>
                      </a:lnTo>
                      <a:lnTo>
                        <a:pt x="198" y="36"/>
                      </a:lnTo>
                      <a:lnTo>
                        <a:pt x="180" y="60"/>
                      </a:lnTo>
                      <a:lnTo>
                        <a:pt x="156" y="30"/>
                      </a:lnTo>
                      <a:lnTo>
                        <a:pt x="150" y="30"/>
                      </a:lnTo>
                      <a:lnTo>
                        <a:pt x="144" y="36"/>
                      </a:lnTo>
                      <a:lnTo>
                        <a:pt x="144" y="42"/>
                      </a:lnTo>
                      <a:lnTo>
                        <a:pt x="132" y="42"/>
                      </a:lnTo>
                      <a:lnTo>
                        <a:pt x="120" y="36"/>
                      </a:lnTo>
                      <a:lnTo>
                        <a:pt x="114" y="30"/>
                      </a:lnTo>
                      <a:lnTo>
                        <a:pt x="102" y="30"/>
                      </a:lnTo>
                      <a:lnTo>
                        <a:pt x="84" y="48"/>
                      </a:lnTo>
                      <a:lnTo>
                        <a:pt x="90" y="72"/>
                      </a:lnTo>
                      <a:lnTo>
                        <a:pt x="72" y="90"/>
                      </a:lnTo>
                      <a:lnTo>
                        <a:pt x="84" y="96"/>
                      </a:lnTo>
                      <a:lnTo>
                        <a:pt x="90" y="102"/>
                      </a:lnTo>
                      <a:lnTo>
                        <a:pt x="90" y="108"/>
                      </a:lnTo>
                      <a:lnTo>
                        <a:pt x="84" y="114"/>
                      </a:lnTo>
                      <a:lnTo>
                        <a:pt x="78" y="126"/>
                      </a:lnTo>
                      <a:lnTo>
                        <a:pt x="78" y="138"/>
                      </a:lnTo>
                      <a:lnTo>
                        <a:pt x="84" y="144"/>
                      </a:lnTo>
                      <a:lnTo>
                        <a:pt x="96" y="144"/>
                      </a:lnTo>
                      <a:lnTo>
                        <a:pt x="108" y="150"/>
                      </a:lnTo>
                      <a:lnTo>
                        <a:pt x="114" y="156"/>
                      </a:lnTo>
                      <a:lnTo>
                        <a:pt x="114" y="168"/>
                      </a:lnTo>
                      <a:lnTo>
                        <a:pt x="108" y="180"/>
                      </a:lnTo>
                      <a:lnTo>
                        <a:pt x="96" y="192"/>
                      </a:lnTo>
                      <a:lnTo>
                        <a:pt x="84" y="216"/>
                      </a:lnTo>
                      <a:lnTo>
                        <a:pt x="72" y="222"/>
                      </a:lnTo>
                      <a:lnTo>
                        <a:pt x="66" y="234"/>
                      </a:lnTo>
                      <a:lnTo>
                        <a:pt x="42" y="246"/>
                      </a:lnTo>
                      <a:lnTo>
                        <a:pt x="42" y="258"/>
                      </a:lnTo>
                      <a:lnTo>
                        <a:pt x="24" y="270"/>
                      </a:lnTo>
                      <a:lnTo>
                        <a:pt x="6" y="342"/>
                      </a:lnTo>
                      <a:lnTo>
                        <a:pt x="6" y="372"/>
                      </a:lnTo>
                      <a:lnTo>
                        <a:pt x="0" y="450"/>
                      </a:lnTo>
                      <a:lnTo>
                        <a:pt x="12" y="450"/>
                      </a:lnTo>
                      <a:lnTo>
                        <a:pt x="24" y="462"/>
                      </a:lnTo>
                      <a:lnTo>
                        <a:pt x="30" y="462"/>
                      </a:lnTo>
                      <a:lnTo>
                        <a:pt x="42" y="438"/>
                      </a:lnTo>
                      <a:lnTo>
                        <a:pt x="48" y="432"/>
                      </a:lnTo>
                      <a:lnTo>
                        <a:pt x="48" y="426"/>
                      </a:lnTo>
                      <a:lnTo>
                        <a:pt x="72" y="420"/>
                      </a:lnTo>
                      <a:lnTo>
                        <a:pt x="162" y="426"/>
                      </a:lnTo>
                      <a:lnTo>
                        <a:pt x="162" y="414"/>
                      </a:lnTo>
                      <a:lnTo>
                        <a:pt x="156" y="408"/>
                      </a:lnTo>
                      <a:lnTo>
                        <a:pt x="150" y="396"/>
                      </a:lnTo>
                      <a:lnTo>
                        <a:pt x="162" y="372"/>
                      </a:lnTo>
                      <a:lnTo>
                        <a:pt x="168" y="366"/>
                      </a:lnTo>
                      <a:lnTo>
                        <a:pt x="168" y="342"/>
                      </a:lnTo>
                      <a:lnTo>
                        <a:pt x="174" y="336"/>
                      </a:lnTo>
                      <a:lnTo>
                        <a:pt x="186" y="330"/>
                      </a:lnTo>
                      <a:lnTo>
                        <a:pt x="204" y="324"/>
                      </a:lnTo>
                      <a:lnTo>
                        <a:pt x="240" y="324"/>
                      </a:lnTo>
                      <a:lnTo>
                        <a:pt x="252" y="312"/>
                      </a:lnTo>
                      <a:lnTo>
                        <a:pt x="258" y="300"/>
                      </a:lnTo>
                      <a:lnTo>
                        <a:pt x="264" y="300"/>
                      </a:lnTo>
                      <a:lnTo>
                        <a:pt x="264" y="306"/>
                      </a:lnTo>
                      <a:lnTo>
                        <a:pt x="270" y="312"/>
                      </a:lnTo>
                      <a:lnTo>
                        <a:pt x="270" y="330"/>
                      </a:lnTo>
                      <a:lnTo>
                        <a:pt x="276" y="324"/>
                      </a:lnTo>
                      <a:lnTo>
                        <a:pt x="312" y="324"/>
                      </a:lnTo>
                      <a:lnTo>
                        <a:pt x="312" y="330"/>
                      </a:lnTo>
                      <a:lnTo>
                        <a:pt x="312" y="318"/>
                      </a:lnTo>
                      <a:lnTo>
                        <a:pt x="318" y="306"/>
                      </a:lnTo>
                      <a:lnTo>
                        <a:pt x="324" y="300"/>
                      </a:lnTo>
                      <a:lnTo>
                        <a:pt x="330" y="282"/>
                      </a:lnTo>
                      <a:lnTo>
                        <a:pt x="348" y="270"/>
                      </a:lnTo>
                      <a:lnTo>
                        <a:pt x="348" y="246"/>
                      </a:lnTo>
                      <a:lnTo>
                        <a:pt x="354" y="240"/>
                      </a:lnTo>
                      <a:lnTo>
                        <a:pt x="372" y="240"/>
                      </a:lnTo>
                      <a:lnTo>
                        <a:pt x="378" y="216"/>
                      </a:lnTo>
                      <a:lnTo>
                        <a:pt x="390" y="204"/>
                      </a:lnTo>
                      <a:lnTo>
                        <a:pt x="390" y="192"/>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grpSp>
          <p:grpSp>
            <p:nvGrpSpPr>
              <p:cNvPr id="209" name="Group 1321"/>
              <p:cNvGrpSpPr>
                <a:grpSpLocks/>
              </p:cNvGrpSpPr>
              <p:nvPr/>
            </p:nvGrpSpPr>
            <p:grpSpPr bwMode="auto">
              <a:xfrm>
                <a:off x="4738688" y="1149350"/>
                <a:ext cx="3673475" cy="2490788"/>
                <a:chOff x="2985" y="724"/>
                <a:chExt cx="2314" cy="1569"/>
              </a:xfrm>
            </p:grpSpPr>
            <p:sp>
              <p:nvSpPr>
                <p:cNvPr id="210" name="Yemen" descr="© INSCALE GmbH, 15.06.2010"/>
                <p:cNvSpPr>
                  <a:spLocks/>
                </p:cNvSpPr>
                <p:nvPr/>
              </p:nvSpPr>
              <p:spPr bwMode="auto">
                <a:xfrm>
                  <a:off x="3422" y="1918"/>
                  <a:ext cx="187" cy="128"/>
                </a:xfrm>
                <a:custGeom>
                  <a:avLst/>
                  <a:gdLst>
                    <a:gd name="T0" fmla="*/ 2147483647 w 732"/>
                    <a:gd name="T1" fmla="*/ 2147483647 h 498"/>
                    <a:gd name="T2" fmla="*/ 2147483647 w 732"/>
                    <a:gd name="T3" fmla="*/ 2147483647 h 498"/>
                    <a:gd name="T4" fmla="*/ 2147483647 w 732"/>
                    <a:gd name="T5" fmla="*/ 2147483647 h 498"/>
                    <a:gd name="T6" fmla="*/ 2147483647 w 732"/>
                    <a:gd name="T7" fmla="*/ 2147483647 h 498"/>
                    <a:gd name="T8" fmla="*/ 2147483647 w 732"/>
                    <a:gd name="T9" fmla="*/ 2147483647 h 498"/>
                    <a:gd name="T10" fmla="*/ 2147483647 w 732"/>
                    <a:gd name="T11" fmla="*/ 2147483647 h 498"/>
                    <a:gd name="T12" fmla="*/ 2147483647 w 732"/>
                    <a:gd name="T13" fmla="*/ 2147483647 h 498"/>
                    <a:gd name="T14" fmla="*/ 2147483647 w 732"/>
                    <a:gd name="T15" fmla="*/ 2147483647 h 498"/>
                    <a:gd name="T16" fmla="*/ 2147483647 w 732"/>
                    <a:gd name="T17" fmla="*/ 2147483647 h 498"/>
                    <a:gd name="T18" fmla="*/ 2147483647 w 732"/>
                    <a:gd name="T19" fmla="*/ 2147483647 h 498"/>
                    <a:gd name="T20" fmla="*/ 2147483647 w 732"/>
                    <a:gd name="T21" fmla="*/ 2147483647 h 498"/>
                    <a:gd name="T22" fmla="*/ 2147483647 w 732"/>
                    <a:gd name="T23" fmla="*/ 2147483647 h 498"/>
                    <a:gd name="T24" fmla="*/ 2147483647 w 732"/>
                    <a:gd name="T25" fmla="*/ 2147483647 h 498"/>
                    <a:gd name="T26" fmla="*/ 2147483647 w 732"/>
                    <a:gd name="T27" fmla="*/ 2147483647 h 498"/>
                    <a:gd name="T28" fmla="*/ 2147483647 w 732"/>
                    <a:gd name="T29" fmla="*/ 2147483647 h 498"/>
                    <a:gd name="T30" fmla="*/ 0 w 732"/>
                    <a:gd name="T31" fmla="*/ 2147483647 h 498"/>
                    <a:gd name="T32" fmla="*/ 2147483647 w 732"/>
                    <a:gd name="T33" fmla="*/ 2147483647 h 498"/>
                    <a:gd name="T34" fmla="*/ 2147483647 w 732"/>
                    <a:gd name="T35" fmla="*/ 2147483647 h 498"/>
                    <a:gd name="T36" fmla="*/ 2147483647 w 732"/>
                    <a:gd name="T37" fmla="*/ 2147483647 h 498"/>
                    <a:gd name="T38" fmla="*/ 2147483647 w 732"/>
                    <a:gd name="T39" fmla="*/ 2147483647 h 498"/>
                    <a:gd name="T40" fmla="*/ 2147483647 w 732"/>
                    <a:gd name="T41" fmla="*/ 2147483647 h 498"/>
                    <a:gd name="T42" fmla="*/ 2147483647 w 732"/>
                    <a:gd name="T43" fmla="*/ 2147483647 h 498"/>
                    <a:gd name="T44" fmla="*/ 2147483647 w 732"/>
                    <a:gd name="T45" fmla="*/ 2147483647 h 498"/>
                    <a:gd name="T46" fmla="*/ 2147483647 w 732"/>
                    <a:gd name="T47" fmla="*/ 2147483647 h 498"/>
                    <a:gd name="T48" fmla="*/ 2147483647 w 732"/>
                    <a:gd name="T49" fmla="*/ 2147483647 h 498"/>
                    <a:gd name="T50" fmla="*/ 2147483647 w 732"/>
                    <a:gd name="T51" fmla="*/ 2147483647 h 498"/>
                    <a:gd name="T52" fmla="*/ 2147483647 w 732"/>
                    <a:gd name="T53" fmla="*/ 2147483647 h 498"/>
                    <a:gd name="T54" fmla="*/ 2147483647 w 732"/>
                    <a:gd name="T55" fmla="*/ 2147483647 h 498"/>
                    <a:gd name="T56" fmla="*/ 2147483647 w 732"/>
                    <a:gd name="T57" fmla="*/ 2147483647 h 498"/>
                    <a:gd name="T58" fmla="*/ 2147483647 w 732"/>
                    <a:gd name="T59" fmla="*/ 2147483647 h 498"/>
                    <a:gd name="T60" fmla="*/ 2147483647 w 732"/>
                    <a:gd name="T61" fmla="*/ 2147483647 h 498"/>
                    <a:gd name="T62" fmla="*/ 2147483647 w 732"/>
                    <a:gd name="T63" fmla="*/ 2147483647 h 498"/>
                    <a:gd name="T64" fmla="*/ 2147483647 w 732"/>
                    <a:gd name="T65" fmla="*/ 2147483647 h 498"/>
                    <a:gd name="T66" fmla="*/ 2147483647 w 732"/>
                    <a:gd name="T67" fmla="*/ 2147483647 h 498"/>
                    <a:gd name="T68" fmla="*/ 2147483647 w 732"/>
                    <a:gd name="T69" fmla="*/ 2147483647 h 498"/>
                    <a:gd name="T70" fmla="*/ 2147483647 w 732"/>
                    <a:gd name="T71" fmla="*/ 2147483647 h 498"/>
                    <a:gd name="T72" fmla="*/ 2147483647 w 732"/>
                    <a:gd name="T73" fmla="*/ 2147483647 h 498"/>
                    <a:gd name="T74" fmla="*/ 2147483647 w 732"/>
                    <a:gd name="T75" fmla="*/ 2147483647 h 498"/>
                    <a:gd name="T76" fmla="*/ 2147483647 w 732"/>
                    <a:gd name="T77" fmla="*/ 0 h 498"/>
                    <a:gd name="T78" fmla="*/ 2147483647 w 732"/>
                    <a:gd name="T79" fmla="*/ 2147483647 h 498"/>
                    <a:gd name="T80" fmla="*/ 2147483647 w 732"/>
                    <a:gd name="T81" fmla="*/ 2147483647 h 4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32"/>
                    <a:gd name="T124" fmla="*/ 0 h 498"/>
                    <a:gd name="T125" fmla="*/ 732 w 732"/>
                    <a:gd name="T126" fmla="*/ 498 h 49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32" h="498">
                      <a:moveTo>
                        <a:pt x="468" y="24"/>
                      </a:moveTo>
                      <a:lnTo>
                        <a:pt x="450" y="30"/>
                      </a:lnTo>
                      <a:lnTo>
                        <a:pt x="420" y="36"/>
                      </a:lnTo>
                      <a:lnTo>
                        <a:pt x="390" y="54"/>
                      </a:lnTo>
                      <a:lnTo>
                        <a:pt x="372" y="72"/>
                      </a:lnTo>
                      <a:lnTo>
                        <a:pt x="366" y="84"/>
                      </a:lnTo>
                      <a:lnTo>
                        <a:pt x="354" y="96"/>
                      </a:lnTo>
                      <a:lnTo>
                        <a:pt x="348" y="108"/>
                      </a:lnTo>
                      <a:lnTo>
                        <a:pt x="342" y="114"/>
                      </a:lnTo>
                      <a:lnTo>
                        <a:pt x="336" y="126"/>
                      </a:lnTo>
                      <a:lnTo>
                        <a:pt x="336" y="144"/>
                      </a:lnTo>
                      <a:lnTo>
                        <a:pt x="330" y="150"/>
                      </a:lnTo>
                      <a:lnTo>
                        <a:pt x="324" y="162"/>
                      </a:lnTo>
                      <a:lnTo>
                        <a:pt x="312" y="162"/>
                      </a:lnTo>
                      <a:lnTo>
                        <a:pt x="300" y="156"/>
                      </a:lnTo>
                      <a:lnTo>
                        <a:pt x="294" y="144"/>
                      </a:lnTo>
                      <a:lnTo>
                        <a:pt x="288" y="138"/>
                      </a:lnTo>
                      <a:lnTo>
                        <a:pt x="210" y="138"/>
                      </a:lnTo>
                      <a:lnTo>
                        <a:pt x="204" y="132"/>
                      </a:lnTo>
                      <a:lnTo>
                        <a:pt x="192" y="126"/>
                      </a:lnTo>
                      <a:lnTo>
                        <a:pt x="102" y="126"/>
                      </a:lnTo>
                      <a:lnTo>
                        <a:pt x="96" y="132"/>
                      </a:lnTo>
                      <a:lnTo>
                        <a:pt x="72" y="138"/>
                      </a:lnTo>
                      <a:lnTo>
                        <a:pt x="54" y="120"/>
                      </a:lnTo>
                      <a:lnTo>
                        <a:pt x="48" y="120"/>
                      </a:lnTo>
                      <a:lnTo>
                        <a:pt x="42" y="126"/>
                      </a:lnTo>
                      <a:lnTo>
                        <a:pt x="36" y="138"/>
                      </a:lnTo>
                      <a:lnTo>
                        <a:pt x="36" y="186"/>
                      </a:lnTo>
                      <a:lnTo>
                        <a:pt x="30" y="192"/>
                      </a:lnTo>
                      <a:lnTo>
                        <a:pt x="24" y="204"/>
                      </a:lnTo>
                      <a:lnTo>
                        <a:pt x="12" y="216"/>
                      </a:lnTo>
                      <a:lnTo>
                        <a:pt x="0" y="252"/>
                      </a:lnTo>
                      <a:lnTo>
                        <a:pt x="0" y="258"/>
                      </a:lnTo>
                      <a:lnTo>
                        <a:pt x="18" y="276"/>
                      </a:lnTo>
                      <a:lnTo>
                        <a:pt x="24" y="288"/>
                      </a:lnTo>
                      <a:lnTo>
                        <a:pt x="36" y="294"/>
                      </a:lnTo>
                      <a:lnTo>
                        <a:pt x="24" y="408"/>
                      </a:lnTo>
                      <a:lnTo>
                        <a:pt x="54" y="444"/>
                      </a:lnTo>
                      <a:lnTo>
                        <a:pt x="54" y="456"/>
                      </a:lnTo>
                      <a:lnTo>
                        <a:pt x="60" y="468"/>
                      </a:lnTo>
                      <a:lnTo>
                        <a:pt x="78" y="486"/>
                      </a:lnTo>
                      <a:lnTo>
                        <a:pt x="90" y="492"/>
                      </a:lnTo>
                      <a:lnTo>
                        <a:pt x="114" y="498"/>
                      </a:lnTo>
                      <a:lnTo>
                        <a:pt x="132" y="498"/>
                      </a:lnTo>
                      <a:lnTo>
                        <a:pt x="150" y="492"/>
                      </a:lnTo>
                      <a:lnTo>
                        <a:pt x="162" y="486"/>
                      </a:lnTo>
                      <a:lnTo>
                        <a:pt x="168" y="480"/>
                      </a:lnTo>
                      <a:lnTo>
                        <a:pt x="186" y="444"/>
                      </a:lnTo>
                      <a:lnTo>
                        <a:pt x="198" y="432"/>
                      </a:lnTo>
                      <a:lnTo>
                        <a:pt x="210" y="432"/>
                      </a:lnTo>
                      <a:lnTo>
                        <a:pt x="228" y="438"/>
                      </a:lnTo>
                      <a:lnTo>
                        <a:pt x="270" y="438"/>
                      </a:lnTo>
                      <a:lnTo>
                        <a:pt x="324" y="432"/>
                      </a:lnTo>
                      <a:lnTo>
                        <a:pt x="366" y="426"/>
                      </a:lnTo>
                      <a:lnTo>
                        <a:pt x="390" y="414"/>
                      </a:lnTo>
                      <a:lnTo>
                        <a:pt x="402" y="402"/>
                      </a:lnTo>
                      <a:lnTo>
                        <a:pt x="414" y="384"/>
                      </a:lnTo>
                      <a:lnTo>
                        <a:pt x="426" y="372"/>
                      </a:lnTo>
                      <a:lnTo>
                        <a:pt x="450" y="360"/>
                      </a:lnTo>
                      <a:lnTo>
                        <a:pt x="462" y="348"/>
                      </a:lnTo>
                      <a:lnTo>
                        <a:pt x="474" y="342"/>
                      </a:lnTo>
                      <a:lnTo>
                        <a:pt x="486" y="330"/>
                      </a:lnTo>
                      <a:lnTo>
                        <a:pt x="504" y="324"/>
                      </a:lnTo>
                      <a:lnTo>
                        <a:pt x="528" y="312"/>
                      </a:lnTo>
                      <a:lnTo>
                        <a:pt x="546" y="306"/>
                      </a:lnTo>
                      <a:lnTo>
                        <a:pt x="558" y="294"/>
                      </a:lnTo>
                      <a:lnTo>
                        <a:pt x="594" y="276"/>
                      </a:lnTo>
                      <a:lnTo>
                        <a:pt x="666" y="276"/>
                      </a:lnTo>
                      <a:lnTo>
                        <a:pt x="666" y="270"/>
                      </a:lnTo>
                      <a:lnTo>
                        <a:pt x="672" y="264"/>
                      </a:lnTo>
                      <a:lnTo>
                        <a:pt x="684" y="240"/>
                      </a:lnTo>
                      <a:lnTo>
                        <a:pt x="690" y="222"/>
                      </a:lnTo>
                      <a:lnTo>
                        <a:pt x="702" y="210"/>
                      </a:lnTo>
                      <a:lnTo>
                        <a:pt x="708" y="198"/>
                      </a:lnTo>
                      <a:lnTo>
                        <a:pt x="720" y="192"/>
                      </a:lnTo>
                      <a:lnTo>
                        <a:pt x="720" y="186"/>
                      </a:lnTo>
                      <a:lnTo>
                        <a:pt x="732" y="186"/>
                      </a:lnTo>
                      <a:lnTo>
                        <a:pt x="648" y="0"/>
                      </a:lnTo>
                      <a:lnTo>
                        <a:pt x="630" y="0"/>
                      </a:lnTo>
                      <a:lnTo>
                        <a:pt x="588" y="6"/>
                      </a:lnTo>
                      <a:lnTo>
                        <a:pt x="540" y="18"/>
                      </a:lnTo>
                      <a:lnTo>
                        <a:pt x="492" y="24"/>
                      </a:lnTo>
                      <a:lnTo>
                        <a:pt x="468" y="24"/>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11" name="West Bank" descr="© INSCALE GmbH, 15.06.2010"/>
                <p:cNvSpPr>
                  <a:spLocks/>
                </p:cNvSpPr>
                <p:nvPr/>
              </p:nvSpPr>
              <p:spPr bwMode="auto">
                <a:xfrm>
                  <a:off x="3269" y="1641"/>
                  <a:ext cx="11" cy="24"/>
                </a:xfrm>
                <a:custGeom>
                  <a:avLst/>
                  <a:gdLst>
                    <a:gd name="T0" fmla="*/ 2147483647 w 42"/>
                    <a:gd name="T1" fmla="*/ 2147483647 h 96"/>
                    <a:gd name="T2" fmla="*/ 2147483647 w 42"/>
                    <a:gd name="T3" fmla="*/ 2147483647 h 96"/>
                    <a:gd name="T4" fmla="*/ 2147483647 w 42"/>
                    <a:gd name="T5" fmla="*/ 2147483647 h 96"/>
                    <a:gd name="T6" fmla="*/ 2147483647 w 42"/>
                    <a:gd name="T7" fmla="*/ 0 h 96"/>
                    <a:gd name="T8" fmla="*/ 2147483647 w 42"/>
                    <a:gd name="T9" fmla="*/ 0 h 96"/>
                    <a:gd name="T10" fmla="*/ 0 w 42"/>
                    <a:gd name="T11" fmla="*/ 2147483647 h 96"/>
                    <a:gd name="T12" fmla="*/ 0 w 42"/>
                    <a:gd name="T13" fmla="*/ 2147483647 h 96"/>
                    <a:gd name="T14" fmla="*/ 2147483647 w 42"/>
                    <a:gd name="T15" fmla="*/ 2147483647 h 96"/>
                    <a:gd name="T16" fmla="*/ 2147483647 w 42"/>
                    <a:gd name="T17" fmla="*/ 2147483647 h 96"/>
                    <a:gd name="T18" fmla="*/ 2147483647 w 42"/>
                    <a:gd name="T19" fmla="*/ 2147483647 h 96"/>
                    <a:gd name="T20" fmla="*/ 2147483647 w 42"/>
                    <a:gd name="T21" fmla="*/ 2147483647 h 96"/>
                    <a:gd name="T22" fmla="*/ 2147483647 w 42"/>
                    <a:gd name="T23" fmla="*/ 2147483647 h 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2"/>
                    <a:gd name="T37" fmla="*/ 0 h 96"/>
                    <a:gd name="T38" fmla="*/ 42 w 42"/>
                    <a:gd name="T39" fmla="*/ 96 h 9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2" h="96">
                      <a:moveTo>
                        <a:pt x="24" y="78"/>
                      </a:moveTo>
                      <a:lnTo>
                        <a:pt x="30" y="84"/>
                      </a:lnTo>
                      <a:lnTo>
                        <a:pt x="42" y="72"/>
                      </a:lnTo>
                      <a:lnTo>
                        <a:pt x="36" y="0"/>
                      </a:lnTo>
                      <a:lnTo>
                        <a:pt x="18" y="0"/>
                      </a:lnTo>
                      <a:lnTo>
                        <a:pt x="0" y="18"/>
                      </a:lnTo>
                      <a:lnTo>
                        <a:pt x="0" y="90"/>
                      </a:lnTo>
                      <a:lnTo>
                        <a:pt x="6" y="96"/>
                      </a:lnTo>
                      <a:lnTo>
                        <a:pt x="12" y="90"/>
                      </a:lnTo>
                      <a:lnTo>
                        <a:pt x="18" y="90"/>
                      </a:lnTo>
                      <a:lnTo>
                        <a:pt x="18" y="84"/>
                      </a:lnTo>
                      <a:lnTo>
                        <a:pt x="24" y="78"/>
                      </a:lnTo>
                      <a:close/>
                    </a:path>
                  </a:pathLst>
                </a:custGeom>
                <a:solidFill>
                  <a:srgbClr val="FFFFFF">
                    <a:lumMod val="95000"/>
                  </a:srgbClr>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12" name="Uzbekistan" descr="© INSCALE GmbH, 15.06.2010"/>
                <p:cNvSpPr>
                  <a:spLocks/>
                </p:cNvSpPr>
                <p:nvPr/>
              </p:nvSpPr>
              <p:spPr bwMode="auto">
                <a:xfrm>
                  <a:off x="3586" y="1374"/>
                  <a:ext cx="303" cy="170"/>
                </a:xfrm>
                <a:custGeom>
                  <a:avLst/>
                  <a:gdLst>
                    <a:gd name="T0" fmla="*/ 2147483647 w 1182"/>
                    <a:gd name="T1" fmla="*/ 2147483647 h 666"/>
                    <a:gd name="T2" fmla="*/ 2147483647 w 1182"/>
                    <a:gd name="T3" fmla="*/ 2147483647 h 666"/>
                    <a:gd name="T4" fmla="*/ 2147483647 w 1182"/>
                    <a:gd name="T5" fmla="*/ 2147483647 h 666"/>
                    <a:gd name="T6" fmla="*/ 2147483647 w 1182"/>
                    <a:gd name="T7" fmla="*/ 2147483647 h 666"/>
                    <a:gd name="T8" fmla="*/ 2147483647 w 1182"/>
                    <a:gd name="T9" fmla="*/ 2147483647 h 666"/>
                    <a:gd name="T10" fmla="*/ 2147483647 w 1182"/>
                    <a:gd name="T11" fmla="*/ 2147483647 h 666"/>
                    <a:gd name="T12" fmla="*/ 2147483647 w 1182"/>
                    <a:gd name="T13" fmla="*/ 2147483647 h 666"/>
                    <a:gd name="T14" fmla="*/ 2147483647 w 1182"/>
                    <a:gd name="T15" fmla="*/ 2147483647 h 666"/>
                    <a:gd name="T16" fmla="*/ 2147483647 w 1182"/>
                    <a:gd name="T17" fmla="*/ 2147483647 h 666"/>
                    <a:gd name="T18" fmla="*/ 2147483647 w 1182"/>
                    <a:gd name="T19" fmla="*/ 2147483647 h 666"/>
                    <a:gd name="T20" fmla="*/ 2147483647 w 1182"/>
                    <a:gd name="T21" fmla="*/ 2147483647 h 666"/>
                    <a:gd name="T22" fmla="*/ 2147483647 w 1182"/>
                    <a:gd name="T23" fmla="*/ 2147483647 h 666"/>
                    <a:gd name="T24" fmla="*/ 2147483647 w 1182"/>
                    <a:gd name="T25" fmla="*/ 2147483647 h 666"/>
                    <a:gd name="T26" fmla="*/ 2147483647 w 1182"/>
                    <a:gd name="T27" fmla="*/ 2147483647 h 666"/>
                    <a:gd name="T28" fmla="*/ 2147483647 w 1182"/>
                    <a:gd name="T29" fmla="*/ 2147483647 h 666"/>
                    <a:gd name="T30" fmla="*/ 2147483647 w 1182"/>
                    <a:gd name="T31" fmla="*/ 2147483647 h 666"/>
                    <a:gd name="T32" fmla="*/ 2147483647 w 1182"/>
                    <a:gd name="T33" fmla="*/ 2147483647 h 666"/>
                    <a:gd name="T34" fmla="*/ 2147483647 w 1182"/>
                    <a:gd name="T35" fmla="*/ 2147483647 h 666"/>
                    <a:gd name="T36" fmla="*/ 2147483647 w 1182"/>
                    <a:gd name="T37" fmla="*/ 2147483647 h 666"/>
                    <a:gd name="T38" fmla="*/ 2147483647 w 1182"/>
                    <a:gd name="T39" fmla="*/ 2147483647 h 666"/>
                    <a:gd name="T40" fmla="*/ 2147483647 w 1182"/>
                    <a:gd name="T41" fmla="*/ 2147483647 h 666"/>
                    <a:gd name="T42" fmla="*/ 2147483647 w 1182"/>
                    <a:gd name="T43" fmla="*/ 2147483647 h 666"/>
                    <a:gd name="T44" fmla="*/ 2147483647 w 1182"/>
                    <a:gd name="T45" fmla="*/ 2147483647 h 666"/>
                    <a:gd name="T46" fmla="*/ 2147483647 w 1182"/>
                    <a:gd name="T47" fmla="*/ 2147483647 h 666"/>
                    <a:gd name="T48" fmla="*/ 2147483647 w 1182"/>
                    <a:gd name="T49" fmla="*/ 2147483647 h 666"/>
                    <a:gd name="T50" fmla="*/ 2147483647 w 1182"/>
                    <a:gd name="T51" fmla="*/ 2147483647 h 666"/>
                    <a:gd name="T52" fmla="*/ 2147483647 w 1182"/>
                    <a:gd name="T53" fmla="*/ 2147483647 h 666"/>
                    <a:gd name="T54" fmla="*/ 2147483647 w 1182"/>
                    <a:gd name="T55" fmla="*/ 2147483647 h 666"/>
                    <a:gd name="T56" fmla="*/ 2147483647 w 1182"/>
                    <a:gd name="T57" fmla="*/ 2147483647 h 666"/>
                    <a:gd name="T58" fmla="*/ 2147483647 w 1182"/>
                    <a:gd name="T59" fmla="*/ 2147483647 h 666"/>
                    <a:gd name="T60" fmla="*/ 2147483647 w 1182"/>
                    <a:gd name="T61" fmla="*/ 2147483647 h 666"/>
                    <a:gd name="T62" fmla="*/ 2147483647 w 1182"/>
                    <a:gd name="T63" fmla="*/ 2147483647 h 666"/>
                    <a:gd name="T64" fmla="*/ 2147483647 w 1182"/>
                    <a:gd name="T65" fmla="*/ 2147483647 h 666"/>
                    <a:gd name="T66" fmla="*/ 2147483647 w 1182"/>
                    <a:gd name="T67" fmla="*/ 2147483647 h 666"/>
                    <a:gd name="T68" fmla="*/ 2147483647 w 1182"/>
                    <a:gd name="T69" fmla="*/ 2147483647 h 666"/>
                    <a:gd name="T70" fmla="*/ 2147483647 w 1182"/>
                    <a:gd name="T71" fmla="*/ 2147483647 h 666"/>
                    <a:gd name="T72" fmla="*/ 2147483647 w 1182"/>
                    <a:gd name="T73" fmla="*/ 2147483647 h 666"/>
                    <a:gd name="T74" fmla="*/ 2147483647 w 1182"/>
                    <a:gd name="T75" fmla="*/ 2147483647 h 666"/>
                    <a:gd name="T76" fmla="*/ 2147483647 w 1182"/>
                    <a:gd name="T77" fmla="*/ 2147483647 h 666"/>
                    <a:gd name="T78" fmla="*/ 2147483647 w 1182"/>
                    <a:gd name="T79" fmla="*/ 2147483647 h 666"/>
                    <a:gd name="T80" fmla="*/ 2147483647 w 1182"/>
                    <a:gd name="T81" fmla="*/ 2147483647 h 666"/>
                    <a:gd name="T82" fmla="*/ 2147483647 w 1182"/>
                    <a:gd name="T83" fmla="*/ 2147483647 h 666"/>
                    <a:gd name="T84" fmla="*/ 2147483647 w 1182"/>
                    <a:gd name="T85" fmla="*/ 2147483647 h 666"/>
                    <a:gd name="T86" fmla="*/ 2147483647 w 1182"/>
                    <a:gd name="T87" fmla="*/ 2147483647 h 666"/>
                    <a:gd name="T88" fmla="*/ 2147483647 w 1182"/>
                    <a:gd name="T89" fmla="*/ 2147483647 h 666"/>
                    <a:gd name="T90" fmla="*/ 2147483647 w 1182"/>
                    <a:gd name="T91" fmla="*/ 2147483647 h 666"/>
                    <a:gd name="T92" fmla="*/ 2147483647 w 1182"/>
                    <a:gd name="T93" fmla="*/ 2147483647 h 666"/>
                    <a:gd name="T94" fmla="*/ 2147483647 w 1182"/>
                    <a:gd name="T95" fmla="*/ 2147483647 h 666"/>
                    <a:gd name="T96" fmla="*/ 2147483647 w 1182"/>
                    <a:gd name="T97" fmla="*/ 2147483647 h 666"/>
                    <a:gd name="T98" fmla="*/ 2147483647 w 1182"/>
                    <a:gd name="T99" fmla="*/ 2147483647 h 666"/>
                    <a:gd name="T100" fmla="*/ 2147483647 w 1182"/>
                    <a:gd name="T101" fmla="*/ 2147483647 h 666"/>
                    <a:gd name="T102" fmla="*/ 2147483647 w 1182"/>
                    <a:gd name="T103" fmla="*/ 2147483647 h 666"/>
                    <a:gd name="T104" fmla="*/ 2147483647 w 1182"/>
                    <a:gd name="T105" fmla="*/ 2147483647 h 666"/>
                    <a:gd name="T106" fmla="*/ 2147483647 w 1182"/>
                    <a:gd name="T107" fmla="*/ 2147483647 h 666"/>
                    <a:gd name="T108" fmla="*/ 2147483647 w 1182"/>
                    <a:gd name="T109" fmla="*/ 2147483647 h 666"/>
                    <a:gd name="T110" fmla="*/ 2147483647 w 1182"/>
                    <a:gd name="T111" fmla="*/ 2147483647 h 666"/>
                    <a:gd name="T112" fmla="*/ 2147483647 w 1182"/>
                    <a:gd name="T113" fmla="*/ 2147483647 h 666"/>
                    <a:gd name="T114" fmla="*/ 2147483647 w 1182"/>
                    <a:gd name="T115" fmla="*/ 2147483647 h 66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182"/>
                    <a:gd name="T175" fmla="*/ 0 h 666"/>
                    <a:gd name="T176" fmla="*/ 1182 w 1182"/>
                    <a:gd name="T177" fmla="*/ 666 h 66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182" h="666">
                      <a:moveTo>
                        <a:pt x="1152" y="372"/>
                      </a:moveTo>
                      <a:lnTo>
                        <a:pt x="1146" y="360"/>
                      </a:lnTo>
                      <a:lnTo>
                        <a:pt x="1122" y="360"/>
                      </a:lnTo>
                      <a:lnTo>
                        <a:pt x="1116" y="342"/>
                      </a:lnTo>
                      <a:lnTo>
                        <a:pt x="1098" y="342"/>
                      </a:lnTo>
                      <a:lnTo>
                        <a:pt x="1080" y="318"/>
                      </a:lnTo>
                      <a:lnTo>
                        <a:pt x="1080" y="330"/>
                      </a:lnTo>
                      <a:lnTo>
                        <a:pt x="1068" y="330"/>
                      </a:lnTo>
                      <a:lnTo>
                        <a:pt x="1068" y="342"/>
                      </a:lnTo>
                      <a:lnTo>
                        <a:pt x="1032" y="342"/>
                      </a:lnTo>
                      <a:lnTo>
                        <a:pt x="1020" y="330"/>
                      </a:lnTo>
                      <a:lnTo>
                        <a:pt x="990" y="318"/>
                      </a:lnTo>
                      <a:lnTo>
                        <a:pt x="1038" y="270"/>
                      </a:lnTo>
                      <a:lnTo>
                        <a:pt x="1038" y="264"/>
                      </a:lnTo>
                      <a:lnTo>
                        <a:pt x="1032" y="264"/>
                      </a:lnTo>
                      <a:lnTo>
                        <a:pt x="1032" y="258"/>
                      </a:lnTo>
                      <a:lnTo>
                        <a:pt x="1002" y="276"/>
                      </a:lnTo>
                      <a:lnTo>
                        <a:pt x="978" y="276"/>
                      </a:lnTo>
                      <a:lnTo>
                        <a:pt x="966" y="300"/>
                      </a:lnTo>
                      <a:lnTo>
                        <a:pt x="960" y="300"/>
                      </a:lnTo>
                      <a:lnTo>
                        <a:pt x="954" y="306"/>
                      </a:lnTo>
                      <a:lnTo>
                        <a:pt x="942" y="306"/>
                      </a:lnTo>
                      <a:lnTo>
                        <a:pt x="930" y="312"/>
                      </a:lnTo>
                      <a:lnTo>
                        <a:pt x="918" y="324"/>
                      </a:lnTo>
                      <a:lnTo>
                        <a:pt x="918" y="342"/>
                      </a:lnTo>
                      <a:lnTo>
                        <a:pt x="912" y="342"/>
                      </a:lnTo>
                      <a:lnTo>
                        <a:pt x="906" y="348"/>
                      </a:lnTo>
                      <a:lnTo>
                        <a:pt x="894" y="354"/>
                      </a:lnTo>
                      <a:lnTo>
                        <a:pt x="882" y="366"/>
                      </a:lnTo>
                      <a:lnTo>
                        <a:pt x="882" y="378"/>
                      </a:lnTo>
                      <a:lnTo>
                        <a:pt x="888" y="384"/>
                      </a:lnTo>
                      <a:lnTo>
                        <a:pt x="888" y="396"/>
                      </a:lnTo>
                      <a:lnTo>
                        <a:pt x="882" y="390"/>
                      </a:lnTo>
                      <a:lnTo>
                        <a:pt x="870" y="390"/>
                      </a:lnTo>
                      <a:lnTo>
                        <a:pt x="858" y="384"/>
                      </a:lnTo>
                      <a:lnTo>
                        <a:pt x="852" y="384"/>
                      </a:lnTo>
                      <a:lnTo>
                        <a:pt x="852" y="372"/>
                      </a:lnTo>
                      <a:lnTo>
                        <a:pt x="858" y="366"/>
                      </a:lnTo>
                      <a:lnTo>
                        <a:pt x="858" y="348"/>
                      </a:lnTo>
                      <a:lnTo>
                        <a:pt x="840" y="342"/>
                      </a:lnTo>
                      <a:lnTo>
                        <a:pt x="762" y="342"/>
                      </a:lnTo>
                      <a:lnTo>
                        <a:pt x="732" y="282"/>
                      </a:lnTo>
                      <a:lnTo>
                        <a:pt x="726" y="276"/>
                      </a:lnTo>
                      <a:lnTo>
                        <a:pt x="714" y="276"/>
                      </a:lnTo>
                      <a:lnTo>
                        <a:pt x="708" y="282"/>
                      </a:lnTo>
                      <a:lnTo>
                        <a:pt x="702" y="282"/>
                      </a:lnTo>
                      <a:lnTo>
                        <a:pt x="696" y="276"/>
                      </a:lnTo>
                      <a:lnTo>
                        <a:pt x="696" y="234"/>
                      </a:lnTo>
                      <a:lnTo>
                        <a:pt x="690" y="216"/>
                      </a:lnTo>
                      <a:lnTo>
                        <a:pt x="690" y="204"/>
                      </a:lnTo>
                      <a:lnTo>
                        <a:pt x="660" y="204"/>
                      </a:lnTo>
                      <a:lnTo>
                        <a:pt x="654" y="192"/>
                      </a:lnTo>
                      <a:lnTo>
                        <a:pt x="642" y="186"/>
                      </a:lnTo>
                      <a:lnTo>
                        <a:pt x="636" y="168"/>
                      </a:lnTo>
                      <a:lnTo>
                        <a:pt x="618" y="150"/>
                      </a:lnTo>
                      <a:lnTo>
                        <a:pt x="612" y="138"/>
                      </a:lnTo>
                      <a:lnTo>
                        <a:pt x="600" y="138"/>
                      </a:lnTo>
                      <a:lnTo>
                        <a:pt x="576" y="150"/>
                      </a:lnTo>
                      <a:lnTo>
                        <a:pt x="570" y="156"/>
                      </a:lnTo>
                      <a:lnTo>
                        <a:pt x="552" y="156"/>
                      </a:lnTo>
                      <a:lnTo>
                        <a:pt x="534" y="150"/>
                      </a:lnTo>
                      <a:lnTo>
                        <a:pt x="474" y="150"/>
                      </a:lnTo>
                      <a:lnTo>
                        <a:pt x="456" y="156"/>
                      </a:lnTo>
                      <a:lnTo>
                        <a:pt x="420" y="156"/>
                      </a:lnTo>
                      <a:lnTo>
                        <a:pt x="414" y="162"/>
                      </a:lnTo>
                      <a:lnTo>
                        <a:pt x="408" y="162"/>
                      </a:lnTo>
                      <a:lnTo>
                        <a:pt x="330" y="90"/>
                      </a:lnTo>
                      <a:lnTo>
                        <a:pt x="264" y="54"/>
                      </a:lnTo>
                      <a:lnTo>
                        <a:pt x="270" y="66"/>
                      </a:lnTo>
                      <a:lnTo>
                        <a:pt x="270" y="90"/>
                      </a:lnTo>
                      <a:lnTo>
                        <a:pt x="264" y="102"/>
                      </a:lnTo>
                      <a:lnTo>
                        <a:pt x="258" y="108"/>
                      </a:lnTo>
                      <a:lnTo>
                        <a:pt x="240" y="108"/>
                      </a:lnTo>
                      <a:lnTo>
                        <a:pt x="228" y="102"/>
                      </a:lnTo>
                      <a:lnTo>
                        <a:pt x="222" y="96"/>
                      </a:lnTo>
                      <a:lnTo>
                        <a:pt x="222" y="78"/>
                      </a:lnTo>
                      <a:lnTo>
                        <a:pt x="210" y="54"/>
                      </a:lnTo>
                      <a:lnTo>
                        <a:pt x="216" y="36"/>
                      </a:lnTo>
                      <a:lnTo>
                        <a:pt x="162" y="12"/>
                      </a:lnTo>
                      <a:lnTo>
                        <a:pt x="156" y="30"/>
                      </a:lnTo>
                      <a:lnTo>
                        <a:pt x="168" y="36"/>
                      </a:lnTo>
                      <a:lnTo>
                        <a:pt x="174" y="48"/>
                      </a:lnTo>
                      <a:lnTo>
                        <a:pt x="174" y="72"/>
                      </a:lnTo>
                      <a:lnTo>
                        <a:pt x="168" y="78"/>
                      </a:lnTo>
                      <a:lnTo>
                        <a:pt x="156" y="84"/>
                      </a:lnTo>
                      <a:lnTo>
                        <a:pt x="150" y="84"/>
                      </a:lnTo>
                      <a:lnTo>
                        <a:pt x="144" y="78"/>
                      </a:lnTo>
                      <a:lnTo>
                        <a:pt x="144" y="60"/>
                      </a:lnTo>
                      <a:lnTo>
                        <a:pt x="132" y="48"/>
                      </a:lnTo>
                      <a:lnTo>
                        <a:pt x="132" y="42"/>
                      </a:lnTo>
                      <a:lnTo>
                        <a:pt x="144" y="30"/>
                      </a:lnTo>
                      <a:lnTo>
                        <a:pt x="150" y="6"/>
                      </a:lnTo>
                      <a:lnTo>
                        <a:pt x="144" y="0"/>
                      </a:lnTo>
                      <a:lnTo>
                        <a:pt x="0" y="42"/>
                      </a:lnTo>
                      <a:lnTo>
                        <a:pt x="48" y="324"/>
                      </a:lnTo>
                      <a:lnTo>
                        <a:pt x="60" y="324"/>
                      </a:lnTo>
                      <a:lnTo>
                        <a:pt x="72" y="336"/>
                      </a:lnTo>
                      <a:lnTo>
                        <a:pt x="138" y="336"/>
                      </a:lnTo>
                      <a:lnTo>
                        <a:pt x="132" y="324"/>
                      </a:lnTo>
                      <a:lnTo>
                        <a:pt x="120" y="318"/>
                      </a:lnTo>
                      <a:lnTo>
                        <a:pt x="114" y="300"/>
                      </a:lnTo>
                      <a:lnTo>
                        <a:pt x="114" y="288"/>
                      </a:lnTo>
                      <a:lnTo>
                        <a:pt x="132" y="270"/>
                      </a:lnTo>
                      <a:lnTo>
                        <a:pt x="144" y="264"/>
                      </a:lnTo>
                      <a:lnTo>
                        <a:pt x="156" y="264"/>
                      </a:lnTo>
                      <a:lnTo>
                        <a:pt x="162" y="258"/>
                      </a:lnTo>
                      <a:lnTo>
                        <a:pt x="168" y="258"/>
                      </a:lnTo>
                      <a:lnTo>
                        <a:pt x="168" y="246"/>
                      </a:lnTo>
                      <a:lnTo>
                        <a:pt x="174" y="240"/>
                      </a:lnTo>
                      <a:lnTo>
                        <a:pt x="180" y="240"/>
                      </a:lnTo>
                      <a:lnTo>
                        <a:pt x="186" y="246"/>
                      </a:lnTo>
                      <a:lnTo>
                        <a:pt x="198" y="246"/>
                      </a:lnTo>
                      <a:lnTo>
                        <a:pt x="204" y="252"/>
                      </a:lnTo>
                      <a:lnTo>
                        <a:pt x="174" y="222"/>
                      </a:lnTo>
                      <a:lnTo>
                        <a:pt x="204" y="228"/>
                      </a:lnTo>
                      <a:lnTo>
                        <a:pt x="210" y="216"/>
                      </a:lnTo>
                      <a:lnTo>
                        <a:pt x="228" y="240"/>
                      </a:lnTo>
                      <a:lnTo>
                        <a:pt x="252" y="240"/>
                      </a:lnTo>
                      <a:lnTo>
                        <a:pt x="252" y="252"/>
                      </a:lnTo>
                      <a:lnTo>
                        <a:pt x="264" y="258"/>
                      </a:lnTo>
                      <a:lnTo>
                        <a:pt x="300" y="258"/>
                      </a:lnTo>
                      <a:lnTo>
                        <a:pt x="306" y="264"/>
                      </a:lnTo>
                      <a:lnTo>
                        <a:pt x="312" y="276"/>
                      </a:lnTo>
                      <a:lnTo>
                        <a:pt x="312" y="288"/>
                      </a:lnTo>
                      <a:lnTo>
                        <a:pt x="324" y="294"/>
                      </a:lnTo>
                      <a:lnTo>
                        <a:pt x="312" y="306"/>
                      </a:lnTo>
                      <a:lnTo>
                        <a:pt x="312" y="318"/>
                      </a:lnTo>
                      <a:lnTo>
                        <a:pt x="330" y="336"/>
                      </a:lnTo>
                      <a:lnTo>
                        <a:pt x="360" y="336"/>
                      </a:lnTo>
                      <a:lnTo>
                        <a:pt x="414" y="342"/>
                      </a:lnTo>
                      <a:lnTo>
                        <a:pt x="414" y="336"/>
                      </a:lnTo>
                      <a:lnTo>
                        <a:pt x="450" y="354"/>
                      </a:lnTo>
                      <a:lnTo>
                        <a:pt x="468" y="384"/>
                      </a:lnTo>
                      <a:lnTo>
                        <a:pt x="486" y="402"/>
                      </a:lnTo>
                      <a:lnTo>
                        <a:pt x="486" y="408"/>
                      </a:lnTo>
                      <a:lnTo>
                        <a:pt x="492" y="414"/>
                      </a:lnTo>
                      <a:lnTo>
                        <a:pt x="510" y="450"/>
                      </a:lnTo>
                      <a:lnTo>
                        <a:pt x="522" y="462"/>
                      </a:lnTo>
                      <a:lnTo>
                        <a:pt x="534" y="468"/>
                      </a:lnTo>
                      <a:lnTo>
                        <a:pt x="552" y="468"/>
                      </a:lnTo>
                      <a:lnTo>
                        <a:pt x="564" y="474"/>
                      </a:lnTo>
                      <a:lnTo>
                        <a:pt x="570" y="474"/>
                      </a:lnTo>
                      <a:lnTo>
                        <a:pt x="582" y="486"/>
                      </a:lnTo>
                      <a:lnTo>
                        <a:pt x="588" y="498"/>
                      </a:lnTo>
                      <a:lnTo>
                        <a:pt x="594" y="504"/>
                      </a:lnTo>
                      <a:lnTo>
                        <a:pt x="624" y="522"/>
                      </a:lnTo>
                      <a:lnTo>
                        <a:pt x="648" y="522"/>
                      </a:lnTo>
                      <a:lnTo>
                        <a:pt x="666" y="534"/>
                      </a:lnTo>
                      <a:lnTo>
                        <a:pt x="690" y="546"/>
                      </a:lnTo>
                      <a:lnTo>
                        <a:pt x="696" y="552"/>
                      </a:lnTo>
                      <a:lnTo>
                        <a:pt x="708" y="558"/>
                      </a:lnTo>
                      <a:lnTo>
                        <a:pt x="720" y="570"/>
                      </a:lnTo>
                      <a:lnTo>
                        <a:pt x="732" y="570"/>
                      </a:lnTo>
                      <a:lnTo>
                        <a:pt x="744" y="582"/>
                      </a:lnTo>
                      <a:lnTo>
                        <a:pt x="750" y="582"/>
                      </a:lnTo>
                      <a:lnTo>
                        <a:pt x="774" y="576"/>
                      </a:lnTo>
                      <a:lnTo>
                        <a:pt x="822" y="606"/>
                      </a:lnTo>
                      <a:lnTo>
                        <a:pt x="816" y="612"/>
                      </a:lnTo>
                      <a:lnTo>
                        <a:pt x="816" y="630"/>
                      </a:lnTo>
                      <a:lnTo>
                        <a:pt x="828" y="642"/>
                      </a:lnTo>
                      <a:lnTo>
                        <a:pt x="828" y="654"/>
                      </a:lnTo>
                      <a:lnTo>
                        <a:pt x="840" y="654"/>
                      </a:lnTo>
                      <a:lnTo>
                        <a:pt x="852" y="642"/>
                      </a:lnTo>
                      <a:lnTo>
                        <a:pt x="870" y="666"/>
                      </a:lnTo>
                      <a:lnTo>
                        <a:pt x="882" y="660"/>
                      </a:lnTo>
                      <a:lnTo>
                        <a:pt x="894" y="660"/>
                      </a:lnTo>
                      <a:lnTo>
                        <a:pt x="900" y="666"/>
                      </a:lnTo>
                      <a:lnTo>
                        <a:pt x="906" y="666"/>
                      </a:lnTo>
                      <a:lnTo>
                        <a:pt x="900" y="666"/>
                      </a:lnTo>
                      <a:lnTo>
                        <a:pt x="900" y="642"/>
                      </a:lnTo>
                      <a:lnTo>
                        <a:pt x="906" y="636"/>
                      </a:lnTo>
                      <a:lnTo>
                        <a:pt x="912" y="624"/>
                      </a:lnTo>
                      <a:lnTo>
                        <a:pt x="924" y="618"/>
                      </a:lnTo>
                      <a:lnTo>
                        <a:pt x="930" y="606"/>
                      </a:lnTo>
                      <a:lnTo>
                        <a:pt x="930" y="588"/>
                      </a:lnTo>
                      <a:lnTo>
                        <a:pt x="918" y="576"/>
                      </a:lnTo>
                      <a:lnTo>
                        <a:pt x="906" y="570"/>
                      </a:lnTo>
                      <a:lnTo>
                        <a:pt x="900" y="564"/>
                      </a:lnTo>
                      <a:lnTo>
                        <a:pt x="900" y="546"/>
                      </a:lnTo>
                      <a:lnTo>
                        <a:pt x="906" y="540"/>
                      </a:lnTo>
                      <a:lnTo>
                        <a:pt x="906" y="534"/>
                      </a:lnTo>
                      <a:lnTo>
                        <a:pt x="894" y="522"/>
                      </a:lnTo>
                      <a:lnTo>
                        <a:pt x="882" y="522"/>
                      </a:lnTo>
                      <a:lnTo>
                        <a:pt x="876" y="516"/>
                      </a:lnTo>
                      <a:lnTo>
                        <a:pt x="870" y="516"/>
                      </a:lnTo>
                      <a:lnTo>
                        <a:pt x="858" y="504"/>
                      </a:lnTo>
                      <a:lnTo>
                        <a:pt x="840" y="504"/>
                      </a:lnTo>
                      <a:lnTo>
                        <a:pt x="840" y="486"/>
                      </a:lnTo>
                      <a:lnTo>
                        <a:pt x="846" y="480"/>
                      </a:lnTo>
                      <a:lnTo>
                        <a:pt x="894" y="480"/>
                      </a:lnTo>
                      <a:lnTo>
                        <a:pt x="918" y="468"/>
                      </a:lnTo>
                      <a:lnTo>
                        <a:pt x="918" y="456"/>
                      </a:lnTo>
                      <a:lnTo>
                        <a:pt x="912" y="456"/>
                      </a:lnTo>
                      <a:lnTo>
                        <a:pt x="930" y="444"/>
                      </a:lnTo>
                      <a:lnTo>
                        <a:pt x="906" y="420"/>
                      </a:lnTo>
                      <a:lnTo>
                        <a:pt x="948" y="420"/>
                      </a:lnTo>
                      <a:lnTo>
                        <a:pt x="948" y="414"/>
                      </a:lnTo>
                      <a:lnTo>
                        <a:pt x="936" y="402"/>
                      </a:lnTo>
                      <a:lnTo>
                        <a:pt x="936" y="390"/>
                      </a:lnTo>
                      <a:lnTo>
                        <a:pt x="942" y="384"/>
                      </a:lnTo>
                      <a:lnTo>
                        <a:pt x="942" y="372"/>
                      </a:lnTo>
                      <a:lnTo>
                        <a:pt x="954" y="372"/>
                      </a:lnTo>
                      <a:lnTo>
                        <a:pt x="972" y="390"/>
                      </a:lnTo>
                      <a:lnTo>
                        <a:pt x="978" y="390"/>
                      </a:lnTo>
                      <a:lnTo>
                        <a:pt x="984" y="378"/>
                      </a:lnTo>
                      <a:lnTo>
                        <a:pt x="996" y="372"/>
                      </a:lnTo>
                      <a:lnTo>
                        <a:pt x="1002" y="360"/>
                      </a:lnTo>
                      <a:lnTo>
                        <a:pt x="1020" y="360"/>
                      </a:lnTo>
                      <a:lnTo>
                        <a:pt x="1032" y="366"/>
                      </a:lnTo>
                      <a:lnTo>
                        <a:pt x="1038" y="372"/>
                      </a:lnTo>
                      <a:lnTo>
                        <a:pt x="1014" y="408"/>
                      </a:lnTo>
                      <a:lnTo>
                        <a:pt x="1026" y="408"/>
                      </a:lnTo>
                      <a:lnTo>
                        <a:pt x="1032" y="414"/>
                      </a:lnTo>
                      <a:lnTo>
                        <a:pt x="1044" y="414"/>
                      </a:lnTo>
                      <a:lnTo>
                        <a:pt x="1050" y="420"/>
                      </a:lnTo>
                      <a:lnTo>
                        <a:pt x="1056" y="420"/>
                      </a:lnTo>
                      <a:lnTo>
                        <a:pt x="1068" y="414"/>
                      </a:lnTo>
                      <a:lnTo>
                        <a:pt x="1086" y="414"/>
                      </a:lnTo>
                      <a:lnTo>
                        <a:pt x="1092" y="420"/>
                      </a:lnTo>
                      <a:lnTo>
                        <a:pt x="1098" y="420"/>
                      </a:lnTo>
                      <a:lnTo>
                        <a:pt x="1104" y="426"/>
                      </a:lnTo>
                      <a:lnTo>
                        <a:pt x="1110" y="426"/>
                      </a:lnTo>
                      <a:lnTo>
                        <a:pt x="1128" y="408"/>
                      </a:lnTo>
                      <a:lnTo>
                        <a:pt x="1146" y="402"/>
                      </a:lnTo>
                      <a:lnTo>
                        <a:pt x="1146" y="396"/>
                      </a:lnTo>
                      <a:lnTo>
                        <a:pt x="1158" y="396"/>
                      </a:lnTo>
                      <a:lnTo>
                        <a:pt x="1170" y="390"/>
                      </a:lnTo>
                      <a:lnTo>
                        <a:pt x="1182" y="378"/>
                      </a:lnTo>
                      <a:lnTo>
                        <a:pt x="1182" y="366"/>
                      </a:lnTo>
                      <a:lnTo>
                        <a:pt x="1170" y="366"/>
                      </a:lnTo>
                      <a:lnTo>
                        <a:pt x="1158" y="372"/>
                      </a:lnTo>
                      <a:lnTo>
                        <a:pt x="1152" y="372"/>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13" name="Vietnam" descr="© INSCALE GmbH, 15.06.2010"/>
                <p:cNvSpPr>
                  <a:spLocks/>
                </p:cNvSpPr>
                <p:nvPr/>
              </p:nvSpPr>
              <p:spPr bwMode="auto">
                <a:xfrm>
                  <a:off x="4478" y="1828"/>
                  <a:ext cx="155" cy="305"/>
                </a:xfrm>
                <a:custGeom>
                  <a:avLst/>
                  <a:gdLst>
                    <a:gd name="T0" fmla="*/ 2147483647 w 606"/>
                    <a:gd name="T1" fmla="*/ 2147483647 h 1194"/>
                    <a:gd name="T2" fmla="*/ 2147483647 w 606"/>
                    <a:gd name="T3" fmla="*/ 2147483647 h 1194"/>
                    <a:gd name="T4" fmla="*/ 2147483647 w 606"/>
                    <a:gd name="T5" fmla="*/ 2147483647 h 1194"/>
                    <a:gd name="T6" fmla="*/ 2147483647 w 606"/>
                    <a:gd name="T7" fmla="*/ 2147483647 h 1194"/>
                    <a:gd name="T8" fmla="*/ 2147483647 w 606"/>
                    <a:gd name="T9" fmla="*/ 2147483647 h 1194"/>
                    <a:gd name="T10" fmla="*/ 2147483647 w 606"/>
                    <a:gd name="T11" fmla="*/ 2147483647 h 1194"/>
                    <a:gd name="T12" fmla="*/ 2147483647 w 606"/>
                    <a:gd name="T13" fmla="*/ 2147483647 h 1194"/>
                    <a:gd name="T14" fmla="*/ 2147483647 w 606"/>
                    <a:gd name="T15" fmla="*/ 2147483647 h 1194"/>
                    <a:gd name="T16" fmla="*/ 2147483647 w 606"/>
                    <a:gd name="T17" fmla="*/ 2147483647 h 1194"/>
                    <a:gd name="T18" fmla="*/ 2147483647 w 606"/>
                    <a:gd name="T19" fmla="*/ 2147483647 h 1194"/>
                    <a:gd name="T20" fmla="*/ 2147483647 w 606"/>
                    <a:gd name="T21" fmla="*/ 2147483647 h 1194"/>
                    <a:gd name="T22" fmla="*/ 2147483647 w 606"/>
                    <a:gd name="T23" fmla="*/ 2147483647 h 1194"/>
                    <a:gd name="T24" fmla="*/ 2147483647 w 606"/>
                    <a:gd name="T25" fmla="*/ 2147483647 h 1194"/>
                    <a:gd name="T26" fmla="*/ 2147483647 w 606"/>
                    <a:gd name="T27" fmla="*/ 2147483647 h 1194"/>
                    <a:gd name="T28" fmla="*/ 2147483647 w 606"/>
                    <a:gd name="T29" fmla="*/ 2147483647 h 1194"/>
                    <a:gd name="T30" fmla="*/ 2147483647 w 606"/>
                    <a:gd name="T31" fmla="*/ 2147483647 h 1194"/>
                    <a:gd name="T32" fmla="*/ 2147483647 w 606"/>
                    <a:gd name="T33" fmla="*/ 2147483647 h 1194"/>
                    <a:gd name="T34" fmla="*/ 2147483647 w 606"/>
                    <a:gd name="T35" fmla="*/ 2147483647 h 1194"/>
                    <a:gd name="T36" fmla="*/ 2147483647 w 606"/>
                    <a:gd name="T37" fmla="*/ 2147483647 h 1194"/>
                    <a:gd name="T38" fmla="*/ 2147483647 w 606"/>
                    <a:gd name="T39" fmla="*/ 2147483647 h 1194"/>
                    <a:gd name="T40" fmla="*/ 2147483647 w 606"/>
                    <a:gd name="T41" fmla="*/ 2147483647 h 1194"/>
                    <a:gd name="T42" fmla="*/ 2147483647 w 606"/>
                    <a:gd name="T43" fmla="*/ 2147483647 h 1194"/>
                    <a:gd name="T44" fmla="*/ 2147483647 w 606"/>
                    <a:gd name="T45" fmla="*/ 2147483647 h 1194"/>
                    <a:gd name="T46" fmla="*/ 2147483647 w 606"/>
                    <a:gd name="T47" fmla="*/ 2147483647 h 1194"/>
                    <a:gd name="T48" fmla="*/ 2147483647 w 606"/>
                    <a:gd name="T49" fmla="*/ 2147483647 h 1194"/>
                    <a:gd name="T50" fmla="*/ 2147483647 w 606"/>
                    <a:gd name="T51" fmla="*/ 2147483647 h 1194"/>
                    <a:gd name="T52" fmla="*/ 2147483647 w 606"/>
                    <a:gd name="T53" fmla="*/ 2147483647 h 1194"/>
                    <a:gd name="T54" fmla="*/ 2147483647 w 606"/>
                    <a:gd name="T55" fmla="*/ 2147483647 h 1194"/>
                    <a:gd name="T56" fmla="*/ 2147483647 w 606"/>
                    <a:gd name="T57" fmla="*/ 2147483647 h 1194"/>
                    <a:gd name="T58" fmla="*/ 2147483647 w 606"/>
                    <a:gd name="T59" fmla="*/ 2147483647 h 1194"/>
                    <a:gd name="T60" fmla="*/ 2147483647 w 606"/>
                    <a:gd name="T61" fmla="*/ 2147483647 h 1194"/>
                    <a:gd name="T62" fmla="*/ 2147483647 w 606"/>
                    <a:gd name="T63" fmla="*/ 2147483647 h 1194"/>
                    <a:gd name="T64" fmla="*/ 2147483647 w 606"/>
                    <a:gd name="T65" fmla="*/ 2147483647 h 1194"/>
                    <a:gd name="T66" fmla="*/ 2147483647 w 606"/>
                    <a:gd name="T67" fmla="*/ 2147483647 h 1194"/>
                    <a:gd name="T68" fmla="*/ 2147483647 w 606"/>
                    <a:gd name="T69" fmla="*/ 2147483647 h 1194"/>
                    <a:gd name="T70" fmla="*/ 2147483647 w 606"/>
                    <a:gd name="T71" fmla="*/ 2147483647 h 1194"/>
                    <a:gd name="T72" fmla="*/ 2147483647 w 606"/>
                    <a:gd name="T73" fmla="*/ 2147483647 h 1194"/>
                    <a:gd name="T74" fmla="*/ 2147483647 w 606"/>
                    <a:gd name="T75" fmla="*/ 2147483647 h 1194"/>
                    <a:gd name="T76" fmla="*/ 2147483647 w 606"/>
                    <a:gd name="T77" fmla="*/ 2147483647 h 1194"/>
                    <a:gd name="T78" fmla="*/ 2147483647 w 606"/>
                    <a:gd name="T79" fmla="*/ 2147483647 h 1194"/>
                    <a:gd name="T80" fmla="*/ 2147483647 w 606"/>
                    <a:gd name="T81" fmla="*/ 2147483647 h 1194"/>
                    <a:gd name="T82" fmla="*/ 2147483647 w 606"/>
                    <a:gd name="T83" fmla="*/ 2147483647 h 1194"/>
                    <a:gd name="T84" fmla="*/ 2147483647 w 606"/>
                    <a:gd name="T85" fmla="*/ 2147483647 h 1194"/>
                    <a:gd name="T86" fmla="*/ 2147483647 w 606"/>
                    <a:gd name="T87" fmla="*/ 2147483647 h 1194"/>
                    <a:gd name="T88" fmla="*/ 2147483647 w 606"/>
                    <a:gd name="T89" fmla="*/ 2147483647 h 1194"/>
                    <a:gd name="T90" fmla="*/ 2147483647 w 606"/>
                    <a:gd name="T91" fmla="*/ 2147483647 h 1194"/>
                    <a:gd name="T92" fmla="*/ 2147483647 w 606"/>
                    <a:gd name="T93" fmla="*/ 2147483647 h 1194"/>
                    <a:gd name="T94" fmla="*/ 2147483647 w 606"/>
                    <a:gd name="T95" fmla="*/ 2147483647 h 1194"/>
                    <a:gd name="T96" fmla="*/ 2147483647 w 606"/>
                    <a:gd name="T97" fmla="*/ 2147483647 h 1194"/>
                    <a:gd name="T98" fmla="*/ 2147483647 w 606"/>
                    <a:gd name="T99" fmla="*/ 2147483647 h 1194"/>
                    <a:gd name="T100" fmla="*/ 2147483647 w 606"/>
                    <a:gd name="T101" fmla="*/ 2147483647 h 1194"/>
                    <a:gd name="T102" fmla="*/ 2147483647 w 606"/>
                    <a:gd name="T103" fmla="*/ 2147483647 h 1194"/>
                    <a:gd name="T104" fmla="*/ 2147483647 w 606"/>
                    <a:gd name="T105" fmla="*/ 2147483647 h 1194"/>
                    <a:gd name="T106" fmla="*/ 2147483647 w 606"/>
                    <a:gd name="T107" fmla="*/ 2147483647 h 1194"/>
                    <a:gd name="T108" fmla="*/ 2147483647 w 606"/>
                    <a:gd name="T109" fmla="*/ 2147483647 h 1194"/>
                    <a:gd name="T110" fmla="*/ 2147483647 w 606"/>
                    <a:gd name="T111" fmla="*/ 2147483647 h 1194"/>
                    <a:gd name="T112" fmla="*/ 2147483647 w 606"/>
                    <a:gd name="T113" fmla="*/ 2147483647 h 1194"/>
                    <a:gd name="T114" fmla="*/ 2147483647 w 606"/>
                    <a:gd name="T115" fmla="*/ 2147483647 h 1194"/>
                    <a:gd name="T116" fmla="*/ 2147483647 w 606"/>
                    <a:gd name="T117" fmla="*/ 2147483647 h 1194"/>
                    <a:gd name="T118" fmla="*/ 2147483647 w 606"/>
                    <a:gd name="T119" fmla="*/ 2147483647 h 1194"/>
                    <a:gd name="T120" fmla="*/ 2147483647 w 606"/>
                    <a:gd name="T121" fmla="*/ 2147483647 h 1194"/>
                    <a:gd name="T122" fmla="*/ 2147483647 w 606"/>
                    <a:gd name="T123" fmla="*/ 2147483647 h 119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606"/>
                    <a:gd name="T187" fmla="*/ 0 h 1194"/>
                    <a:gd name="T188" fmla="*/ 606 w 606"/>
                    <a:gd name="T189" fmla="*/ 1194 h 119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606" h="1194">
                      <a:moveTo>
                        <a:pt x="6" y="48"/>
                      </a:moveTo>
                      <a:lnTo>
                        <a:pt x="0" y="60"/>
                      </a:lnTo>
                      <a:lnTo>
                        <a:pt x="0" y="72"/>
                      </a:lnTo>
                      <a:lnTo>
                        <a:pt x="12" y="96"/>
                      </a:lnTo>
                      <a:lnTo>
                        <a:pt x="18" y="102"/>
                      </a:lnTo>
                      <a:lnTo>
                        <a:pt x="24" y="114"/>
                      </a:lnTo>
                      <a:lnTo>
                        <a:pt x="36" y="120"/>
                      </a:lnTo>
                      <a:lnTo>
                        <a:pt x="42" y="132"/>
                      </a:lnTo>
                      <a:lnTo>
                        <a:pt x="48" y="126"/>
                      </a:lnTo>
                      <a:lnTo>
                        <a:pt x="54" y="126"/>
                      </a:lnTo>
                      <a:lnTo>
                        <a:pt x="54" y="156"/>
                      </a:lnTo>
                      <a:lnTo>
                        <a:pt x="66" y="180"/>
                      </a:lnTo>
                      <a:lnTo>
                        <a:pt x="84" y="198"/>
                      </a:lnTo>
                      <a:lnTo>
                        <a:pt x="90" y="210"/>
                      </a:lnTo>
                      <a:lnTo>
                        <a:pt x="108" y="210"/>
                      </a:lnTo>
                      <a:lnTo>
                        <a:pt x="108" y="216"/>
                      </a:lnTo>
                      <a:lnTo>
                        <a:pt x="120" y="228"/>
                      </a:lnTo>
                      <a:lnTo>
                        <a:pt x="126" y="222"/>
                      </a:lnTo>
                      <a:lnTo>
                        <a:pt x="132" y="210"/>
                      </a:lnTo>
                      <a:lnTo>
                        <a:pt x="132" y="204"/>
                      </a:lnTo>
                      <a:lnTo>
                        <a:pt x="138" y="192"/>
                      </a:lnTo>
                      <a:lnTo>
                        <a:pt x="150" y="192"/>
                      </a:lnTo>
                      <a:lnTo>
                        <a:pt x="162" y="198"/>
                      </a:lnTo>
                      <a:lnTo>
                        <a:pt x="186" y="222"/>
                      </a:lnTo>
                      <a:lnTo>
                        <a:pt x="180" y="222"/>
                      </a:lnTo>
                      <a:lnTo>
                        <a:pt x="174" y="228"/>
                      </a:lnTo>
                      <a:lnTo>
                        <a:pt x="174" y="234"/>
                      </a:lnTo>
                      <a:lnTo>
                        <a:pt x="198" y="246"/>
                      </a:lnTo>
                      <a:lnTo>
                        <a:pt x="216" y="252"/>
                      </a:lnTo>
                      <a:lnTo>
                        <a:pt x="228" y="258"/>
                      </a:lnTo>
                      <a:lnTo>
                        <a:pt x="228" y="270"/>
                      </a:lnTo>
                      <a:lnTo>
                        <a:pt x="222" y="282"/>
                      </a:lnTo>
                      <a:lnTo>
                        <a:pt x="210" y="288"/>
                      </a:lnTo>
                      <a:lnTo>
                        <a:pt x="204" y="300"/>
                      </a:lnTo>
                      <a:lnTo>
                        <a:pt x="198" y="306"/>
                      </a:lnTo>
                      <a:lnTo>
                        <a:pt x="180" y="306"/>
                      </a:lnTo>
                      <a:lnTo>
                        <a:pt x="174" y="300"/>
                      </a:lnTo>
                      <a:lnTo>
                        <a:pt x="150" y="300"/>
                      </a:lnTo>
                      <a:lnTo>
                        <a:pt x="156" y="306"/>
                      </a:lnTo>
                      <a:lnTo>
                        <a:pt x="156" y="324"/>
                      </a:lnTo>
                      <a:lnTo>
                        <a:pt x="168" y="330"/>
                      </a:lnTo>
                      <a:lnTo>
                        <a:pt x="174" y="336"/>
                      </a:lnTo>
                      <a:lnTo>
                        <a:pt x="210" y="354"/>
                      </a:lnTo>
                      <a:lnTo>
                        <a:pt x="222" y="366"/>
                      </a:lnTo>
                      <a:lnTo>
                        <a:pt x="234" y="372"/>
                      </a:lnTo>
                      <a:lnTo>
                        <a:pt x="240" y="378"/>
                      </a:lnTo>
                      <a:lnTo>
                        <a:pt x="252" y="378"/>
                      </a:lnTo>
                      <a:lnTo>
                        <a:pt x="252" y="408"/>
                      </a:lnTo>
                      <a:lnTo>
                        <a:pt x="258" y="414"/>
                      </a:lnTo>
                      <a:lnTo>
                        <a:pt x="270" y="414"/>
                      </a:lnTo>
                      <a:lnTo>
                        <a:pt x="282" y="420"/>
                      </a:lnTo>
                      <a:lnTo>
                        <a:pt x="288" y="426"/>
                      </a:lnTo>
                      <a:lnTo>
                        <a:pt x="294" y="426"/>
                      </a:lnTo>
                      <a:lnTo>
                        <a:pt x="294" y="450"/>
                      </a:lnTo>
                      <a:lnTo>
                        <a:pt x="306" y="474"/>
                      </a:lnTo>
                      <a:lnTo>
                        <a:pt x="324" y="486"/>
                      </a:lnTo>
                      <a:lnTo>
                        <a:pt x="342" y="504"/>
                      </a:lnTo>
                      <a:lnTo>
                        <a:pt x="348" y="522"/>
                      </a:lnTo>
                      <a:lnTo>
                        <a:pt x="366" y="522"/>
                      </a:lnTo>
                      <a:lnTo>
                        <a:pt x="366" y="528"/>
                      </a:lnTo>
                      <a:lnTo>
                        <a:pt x="372" y="534"/>
                      </a:lnTo>
                      <a:lnTo>
                        <a:pt x="384" y="558"/>
                      </a:lnTo>
                      <a:lnTo>
                        <a:pt x="396" y="570"/>
                      </a:lnTo>
                      <a:lnTo>
                        <a:pt x="408" y="570"/>
                      </a:lnTo>
                      <a:lnTo>
                        <a:pt x="414" y="576"/>
                      </a:lnTo>
                      <a:lnTo>
                        <a:pt x="426" y="582"/>
                      </a:lnTo>
                      <a:lnTo>
                        <a:pt x="432" y="588"/>
                      </a:lnTo>
                      <a:lnTo>
                        <a:pt x="432" y="600"/>
                      </a:lnTo>
                      <a:lnTo>
                        <a:pt x="426" y="606"/>
                      </a:lnTo>
                      <a:lnTo>
                        <a:pt x="420" y="606"/>
                      </a:lnTo>
                      <a:lnTo>
                        <a:pt x="414" y="612"/>
                      </a:lnTo>
                      <a:lnTo>
                        <a:pt x="408" y="612"/>
                      </a:lnTo>
                      <a:lnTo>
                        <a:pt x="432" y="636"/>
                      </a:lnTo>
                      <a:lnTo>
                        <a:pt x="456" y="648"/>
                      </a:lnTo>
                      <a:lnTo>
                        <a:pt x="462" y="654"/>
                      </a:lnTo>
                      <a:lnTo>
                        <a:pt x="468" y="654"/>
                      </a:lnTo>
                      <a:lnTo>
                        <a:pt x="450" y="690"/>
                      </a:lnTo>
                      <a:lnTo>
                        <a:pt x="456" y="690"/>
                      </a:lnTo>
                      <a:lnTo>
                        <a:pt x="468" y="702"/>
                      </a:lnTo>
                      <a:lnTo>
                        <a:pt x="468" y="708"/>
                      </a:lnTo>
                      <a:lnTo>
                        <a:pt x="456" y="720"/>
                      </a:lnTo>
                      <a:lnTo>
                        <a:pt x="450" y="720"/>
                      </a:lnTo>
                      <a:lnTo>
                        <a:pt x="450" y="762"/>
                      </a:lnTo>
                      <a:lnTo>
                        <a:pt x="456" y="762"/>
                      </a:lnTo>
                      <a:lnTo>
                        <a:pt x="468" y="774"/>
                      </a:lnTo>
                      <a:lnTo>
                        <a:pt x="480" y="798"/>
                      </a:lnTo>
                      <a:lnTo>
                        <a:pt x="480" y="804"/>
                      </a:lnTo>
                      <a:lnTo>
                        <a:pt x="468" y="816"/>
                      </a:lnTo>
                      <a:lnTo>
                        <a:pt x="462" y="816"/>
                      </a:lnTo>
                      <a:lnTo>
                        <a:pt x="462" y="828"/>
                      </a:lnTo>
                      <a:lnTo>
                        <a:pt x="468" y="834"/>
                      </a:lnTo>
                      <a:lnTo>
                        <a:pt x="468" y="864"/>
                      </a:lnTo>
                      <a:lnTo>
                        <a:pt x="474" y="870"/>
                      </a:lnTo>
                      <a:lnTo>
                        <a:pt x="474" y="900"/>
                      </a:lnTo>
                      <a:lnTo>
                        <a:pt x="462" y="894"/>
                      </a:lnTo>
                      <a:lnTo>
                        <a:pt x="444" y="894"/>
                      </a:lnTo>
                      <a:lnTo>
                        <a:pt x="438" y="900"/>
                      </a:lnTo>
                      <a:lnTo>
                        <a:pt x="438" y="918"/>
                      </a:lnTo>
                      <a:lnTo>
                        <a:pt x="408" y="918"/>
                      </a:lnTo>
                      <a:lnTo>
                        <a:pt x="408" y="942"/>
                      </a:lnTo>
                      <a:lnTo>
                        <a:pt x="366" y="942"/>
                      </a:lnTo>
                      <a:lnTo>
                        <a:pt x="366" y="966"/>
                      </a:lnTo>
                      <a:lnTo>
                        <a:pt x="378" y="990"/>
                      </a:lnTo>
                      <a:lnTo>
                        <a:pt x="396" y="1008"/>
                      </a:lnTo>
                      <a:lnTo>
                        <a:pt x="396" y="1020"/>
                      </a:lnTo>
                      <a:lnTo>
                        <a:pt x="390" y="1014"/>
                      </a:lnTo>
                      <a:lnTo>
                        <a:pt x="378" y="1008"/>
                      </a:lnTo>
                      <a:lnTo>
                        <a:pt x="372" y="1002"/>
                      </a:lnTo>
                      <a:lnTo>
                        <a:pt x="360" y="996"/>
                      </a:lnTo>
                      <a:lnTo>
                        <a:pt x="348" y="996"/>
                      </a:lnTo>
                      <a:lnTo>
                        <a:pt x="342" y="1002"/>
                      </a:lnTo>
                      <a:lnTo>
                        <a:pt x="342" y="1008"/>
                      </a:lnTo>
                      <a:lnTo>
                        <a:pt x="306" y="1008"/>
                      </a:lnTo>
                      <a:lnTo>
                        <a:pt x="312" y="1014"/>
                      </a:lnTo>
                      <a:lnTo>
                        <a:pt x="318" y="1014"/>
                      </a:lnTo>
                      <a:lnTo>
                        <a:pt x="324" y="1020"/>
                      </a:lnTo>
                      <a:lnTo>
                        <a:pt x="324" y="1026"/>
                      </a:lnTo>
                      <a:lnTo>
                        <a:pt x="312" y="1032"/>
                      </a:lnTo>
                      <a:lnTo>
                        <a:pt x="294" y="1032"/>
                      </a:lnTo>
                      <a:lnTo>
                        <a:pt x="276" y="1038"/>
                      </a:lnTo>
                      <a:lnTo>
                        <a:pt x="270" y="1050"/>
                      </a:lnTo>
                      <a:lnTo>
                        <a:pt x="270" y="1056"/>
                      </a:lnTo>
                      <a:lnTo>
                        <a:pt x="288" y="1074"/>
                      </a:lnTo>
                      <a:lnTo>
                        <a:pt x="300" y="1080"/>
                      </a:lnTo>
                      <a:lnTo>
                        <a:pt x="306" y="1086"/>
                      </a:lnTo>
                      <a:lnTo>
                        <a:pt x="312" y="1086"/>
                      </a:lnTo>
                      <a:lnTo>
                        <a:pt x="294" y="1104"/>
                      </a:lnTo>
                      <a:lnTo>
                        <a:pt x="294" y="1110"/>
                      </a:lnTo>
                      <a:lnTo>
                        <a:pt x="300" y="1116"/>
                      </a:lnTo>
                      <a:lnTo>
                        <a:pt x="300" y="1128"/>
                      </a:lnTo>
                      <a:lnTo>
                        <a:pt x="306" y="1140"/>
                      </a:lnTo>
                      <a:lnTo>
                        <a:pt x="306" y="1152"/>
                      </a:lnTo>
                      <a:lnTo>
                        <a:pt x="312" y="1158"/>
                      </a:lnTo>
                      <a:lnTo>
                        <a:pt x="294" y="1176"/>
                      </a:lnTo>
                      <a:lnTo>
                        <a:pt x="294" y="1188"/>
                      </a:lnTo>
                      <a:lnTo>
                        <a:pt x="306" y="1194"/>
                      </a:lnTo>
                      <a:lnTo>
                        <a:pt x="318" y="1194"/>
                      </a:lnTo>
                      <a:lnTo>
                        <a:pt x="330" y="1188"/>
                      </a:lnTo>
                      <a:lnTo>
                        <a:pt x="354" y="1164"/>
                      </a:lnTo>
                      <a:lnTo>
                        <a:pt x="366" y="1158"/>
                      </a:lnTo>
                      <a:lnTo>
                        <a:pt x="378" y="1158"/>
                      </a:lnTo>
                      <a:lnTo>
                        <a:pt x="384" y="1134"/>
                      </a:lnTo>
                      <a:lnTo>
                        <a:pt x="384" y="1110"/>
                      </a:lnTo>
                      <a:lnTo>
                        <a:pt x="396" y="1110"/>
                      </a:lnTo>
                      <a:lnTo>
                        <a:pt x="402" y="1116"/>
                      </a:lnTo>
                      <a:lnTo>
                        <a:pt x="414" y="1116"/>
                      </a:lnTo>
                      <a:lnTo>
                        <a:pt x="426" y="1104"/>
                      </a:lnTo>
                      <a:lnTo>
                        <a:pt x="426" y="1092"/>
                      </a:lnTo>
                      <a:lnTo>
                        <a:pt x="420" y="1086"/>
                      </a:lnTo>
                      <a:lnTo>
                        <a:pt x="414" y="1074"/>
                      </a:lnTo>
                      <a:lnTo>
                        <a:pt x="408" y="1068"/>
                      </a:lnTo>
                      <a:lnTo>
                        <a:pt x="408" y="1062"/>
                      </a:lnTo>
                      <a:lnTo>
                        <a:pt x="414" y="1056"/>
                      </a:lnTo>
                      <a:lnTo>
                        <a:pt x="426" y="1056"/>
                      </a:lnTo>
                      <a:lnTo>
                        <a:pt x="438" y="1050"/>
                      </a:lnTo>
                      <a:lnTo>
                        <a:pt x="444" y="1044"/>
                      </a:lnTo>
                      <a:lnTo>
                        <a:pt x="450" y="1044"/>
                      </a:lnTo>
                      <a:lnTo>
                        <a:pt x="456" y="1050"/>
                      </a:lnTo>
                      <a:lnTo>
                        <a:pt x="468" y="1050"/>
                      </a:lnTo>
                      <a:lnTo>
                        <a:pt x="480" y="1044"/>
                      </a:lnTo>
                      <a:lnTo>
                        <a:pt x="498" y="1038"/>
                      </a:lnTo>
                      <a:lnTo>
                        <a:pt x="546" y="1014"/>
                      </a:lnTo>
                      <a:lnTo>
                        <a:pt x="582" y="978"/>
                      </a:lnTo>
                      <a:lnTo>
                        <a:pt x="588" y="960"/>
                      </a:lnTo>
                      <a:lnTo>
                        <a:pt x="594" y="936"/>
                      </a:lnTo>
                      <a:lnTo>
                        <a:pt x="606" y="876"/>
                      </a:lnTo>
                      <a:lnTo>
                        <a:pt x="606" y="846"/>
                      </a:lnTo>
                      <a:lnTo>
                        <a:pt x="600" y="834"/>
                      </a:lnTo>
                      <a:lnTo>
                        <a:pt x="576" y="810"/>
                      </a:lnTo>
                      <a:lnTo>
                        <a:pt x="594" y="804"/>
                      </a:lnTo>
                      <a:lnTo>
                        <a:pt x="594" y="774"/>
                      </a:lnTo>
                      <a:lnTo>
                        <a:pt x="588" y="756"/>
                      </a:lnTo>
                      <a:lnTo>
                        <a:pt x="588" y="744"/>
                      </a:lnTo>
                      <a:lnTo>
                        <a:pt x="570" y="708"/>
                      </a:lnTo>
                      <a:lnTo>
                        <a:pt x="564" y="690"/>
                      </a:lnTo>
                      <a:lnTo>
                        <a:pt x="558" y="684"/>
                      </a:lnTo>
                      <a:lnTo>
                        <a:pt x="552" y="672"/>
                      </a:lnTo>
                      <a:lnTo>
                        <a:pt x="558" y="666"/>
                      </a:lnTo>
                      <a:lnTo>
                        <a:pt x="558" y="642"/>
                      </a:lnTo>
                      <a:lnTo>
                        <a:pt x="522" y="606"/>
                      </a:lnTo>
                      <a:lnTo>
                        <a:pt x="486" y="576"/>
                      </a:lnTo>
                      <a:lnTo>
                        <a:pt x="456" y="552"/>
                      </a:lnTo>
                      <a:lnTo>
                        <a:pt x="432" y="534"/>
                      </a:lnTo>
                      <a:lnTo>
                        <a:pt x="420" y="528"/>
                      </a:lnTo>
                      <a:lnTo>
                        <a:pt x="402" y="516"/>
                      </a:lnTo>
                      <a:lnTo>
                        <a:pt x="390" y="510"/>
                      </a:lnTo>
                      <a:lnTo>
                        <a:pt x="384" y="504"/>
                      </a:lnTo>
                      <a:lnTo>
                        <a:pt x="384" y="468"/>
                      </a:lnTo>
                      <a:lnTo>
                        <a:pt x="336" y="420"/>
                      </a:lnTo>
                      <a:lnTo>
                        <a:pt x="306" y="384"/>
                      </a:lnTo>
                      <a:lnTo>
                        <a:pt x="288" y="354"/>
                      </a:lnTo>
                      <a:lnTo>
                        <a:pt x="282" y="336"/>
                      </a:lnTo>
                      <a:lnTo>
                        <a:pt x="282" y="318"/>
                      </a:lnTo>
                      <a:lnTo>
                        <a:pt x="276" y="306"/>
                      </a:lnTo>
                      <a:lnTo>
                        <a:pt x="276" y="282"/>
                      </a:lnTo>
                      <a:lnTo>
                        <a:pt x="282" y="276"/>
                      </a:lnTo>
                      <a:lnTo>
                        <a:pt x="294" y="252"/>
                      </a:lnTo>
                      <a:lnTo>
                        <a:pt x="294" y="240"/>
                      </a:lnTo>
                      <a:lnTo>
                        <a:pt x="300" y="240"/>
                      </a:lnTo>
                      <a:lnTo>
                        <a:pt x="312" y="228"/>
                      </a:lnTo>
                      <a:lnTo>
                        <a:pt x="324" y="222"/>
                      </a:lnTo>
                      <a:lnTo>
                        <a:pt x="336" y="210"/>
                      </a:lnTo>
                      <a:lnTo>
                        <a:pt x="336" y="204"/>
                      </a:lnTo>
                      <a:lnTo>
                        <a:pt x="342" y="198"/>
                      </a:lnTo>
                      <a:lnTo>
                        <a:pt x="372" y="198"/>
                      </a:lnTo>
                      <a:lnTo>
                        <a:pt x="384" y="186"/>
                      </a:lnTo>
                      <a:lnTo>
                        <a:pt x="390" y="174"/>
                      </a:lnTo>
                      <a:lnTo>
                        <a:pt x="390" y="156"/>
                      </a:lnTo>
                      <a:lnTo>
                        <a:pt x="396" y="144"/>
                      </a:lnTo>
                      <a:lnTo>
                        <a:pt x="390" y="144"/>
                      </a:lnTo>
                      <a:lnTo>
                        <a:pt x="384" y="138"/>
                      </a:lnTo>
                      <a:lnTo>
                        <a:pt x="354" y="138"/>
                      </a:lnTo>
                      <a:lnTo>
                        <a:pt x="342" y="132"/>
                      </a:lnTo>
                      <a:lnTo>
                        <a:pt x="336" y="120"/>
                      </a:lnTo>
                      <a:lnTo>
                        <a:pt x="330" y="114"/>
                      </a:lnTo>
                      <a:lnTo>
                        <a:pt x="312" y="114"/>
                      </a:lnTo>
                      <a:lnTo>
                        <a:pt x="312" y="96"/>
                      </a:lnTo>
                      <a:lnTo>
                        <a:pt x="300" y="90"/>
                      </a:lnTo>
                      <a:lnTo>
                        <a:pt x="294" y="72"/>
                      </a:lnTo>
                      <a:lnTo>
                        <a:pt x="312" y="54"/>
                      </a:lnTo>
                      <a:lnTo>
                        <a:pt x="312" y="48"/>
                      </a:lnTo>
                      <a:lnTo>
                        <a:pt x="306" y="42"/>
                      </a:lnTo>
                      <a:lnTo>
                        <a:pt x="276" y="42"/>
                      </a:lnTo>
                      <a:lnTo>
                        <a:pt x="264" y="30"/>
                      </a:lnTo>
                      <a:lnTo>
                        <a:pt x="234" y="36"/>
                      </a:lnTo>
                      <a:lnTo>
                        <a:pt x="204" y="0"/>
                      </a:lnTo>
                      <a:lnTo>
                        <a:pt x="198" y="0"/>
                      </a:lnTo>
                      <a:lnTo>
                        <a:pt x="192" y="6"/>
                      </a:lnTo>
                      <a:lnTo>
                        <a:pt x="180" y="12"/>
                      </a:lnTo>
                      <a:lnTo>
                        <a:pt x="174" y="18"/>
                      </a:lnTo>
                      <a:lnTo>
                        <a:pt x="174" y="30"/>
                      </a:lnTo>
                      <a:lnTo>
                        <a:pt x="168" y="42"/>
                      </a:lnTo>
                      <a:lnTo>
                        <a:pt x="168" y="48"/>
                      </a:lnTo>
                      <a:lnTo>
                        <a:pt x="150" y="48"/>
                      </a:lnTo>
                      <a:lnTo>
                        <a:pt x="144" y="54"/>
                      </a:lnTo>
                      <a:lnTo>
                        <a:pt x="138" y="48"/>
                      </a:lnTo>
                      <a:lnTo>
                        <a:pt x="120" y="48"/>
                      </a:lnTo>
                      <a:lnTo>
                        <a:pt x="132" y="60"/>
                      </a:lnTo>
                      <a:lnTo>
                        <a:pt x="132" y="72"/>
                      </a:lnTo>
                      <a:lnTo>
                        <a:pt x="114" y="72"/>
                      </a:lnTo>
                      <a:lnTo>
                        <a:pt x="108" y="66"/>
                      </a:lnTo>
                      <a:lnTo>
                        <a:pt x="96" y="48"/>
                      </a:lnTo>
                      <a:lnTo>
                        <a:pt x="90" y="48"/>
                      </a:lnTo>
                      <a:lnTo>
                        <a:pt x="90" y="66"/>
                      </a:lnTo>
                      <a:lnTo>
                        <a:pt x="72" y="48"/>
                      </a:lnTo>
                      <a:lnTo>
                        <a:pt x="66" y="54"/>
                      </a:lnTo>
                      <a:lnTo>
                        <a:pt x="60" y="66"/>
                      </a:lnTo>
                      <a:lnTo>
                        <a:pt x="54" y="72"/>
                      </a:lnTo>
                      <a:lnTo>
                        <a:pt x="42" y="72"/>
                      </a:lnTo>
                      <a:lnTo>
                        <a:pt x="18" y="48"/>
                      </a:lnTo>
                      <a:lnTo>
                        <a:pt x="6" y="48"/>
                      </a:lnTo>
                      <a:close/>
                    </a:path>
                  </a:pathLst>
                </a:custGeom>
                <a:solidFill>
                  <a:srgbClr val="C7BDAF"/>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14" name="United Arab Emirates" descr="© INSCALE GmbH, 15.06.2010"/>
                <p:cNvSpPr>
                  <a:spLocks/>
                </p:cNvSpPr>
                <p:nvPr/>
              </p:nvSpPr>
              <p:spPr bwMode="auto">
                <a:xfrm>
                  <a:off x="3573" y="1763"/>
                  <a:ext cx="86" cy="82"/>
                </a:xfrm>
                <a:custGeom>
                  <a:avLst/>
                  <a:gdLst>
                    <a:gd name="T0" fmla="*/ 2147483647 w 336"/>
                    <a:gd name="T1" fmla="*/ 2147483647 h 318"/>
                    <a:gd name="T2" fmla="*/ 2147483647 w 336"/>
                    <a:gd name="T3" fmla="*/ 2147483647 h 318"/>
                    <a:gd name="T4" fmla="*/ 2147483647 w 336"/>
                    <a:gd name="T5" fmla="*/ 2147483647 h 318"/>
                    <a:gd name="T6" fmla="*/ 2147483647 w 336"/>
                    <a:gd name="T7" fmla="*/ 2147483647 h 318"/>
                    <a:gd name="T8" fmla="*/ 2147483647 w 336"/>
                    <a:gd name="T9" fmla="*/ 2147483647 h 318"/>
                    <a:gd name="T10" fmla="*/ 2147483647 w 336"/>
                    <a:gd name="T11" fmla="*/ 0 h 318"/>
                    <a:gd name="T12" fmla="*/ 2147483647 w 336"/>
                    <a:gd name="T13" fmla="*/ 2147483647 h 318"/>
                    <a:gd name="T14" fmla="*/ 2147483647 w 336"/>
                    <a:gd name="T15" fmla="*/ 2147483647 h 318"/>
                    <a:gd name="T16" fmla="*/ 2147483647 w 336"/>
                    <a:gd name="T17" fmla="*/ 2147483647 h 318"/>
                    <a:gd name="T18" fmla="*/ 2147483647 w 336"/>
                    <a:gd name="T19" fmla="*/ 2147483647 h 318"/>
                    <a:gd name="T20" fmla="*/ 2147483647 w 336"/>
                    <a:gd name="T21" fmla="*/ 2147483647 h 318"/>
                    <a:gd name="T22" fmla="*/ 2147483647 w 336"/>
                    <a:gd name="T23" fmla="*/ 2147483647 h 318"/>
                    <a:gd name="T24" fmla="*/ 2147483647 w 336"/>
                    <a:gd name="T25" fmla="*/ 2147483647 h 318"/>
                    <a:gd name="T26" fmla="*/ 2147483647 w 336"/>
                    <a:gd name="T27" fmla="*/ 2147483647 h 318"/>
                    <a:gd name="T28" fmla="*/ 2147483647 w 336"/>
                    <a:gd name="T29" fmla="*/ 2147483647 h 318"/>
                    <a:gd name="T30" fmla="*/ 2147483647 w 336"/>
                    <a:gd name="T31" fmla="*/ 2147483647 h 318"/>
                    <a:gd name="T32" fmla="*/ 2147483647 w 336"/>
                    <a:gd name="T33" fmla="*/ 2147483647 h 318"/>
                    <a:gd name="T34" fmla="*/ 2147483647 w 336"/>
                    <a:gd name="T35" fmla="*/ 2147483647 h 318"/>
                    <a:gd name="T36" fmla="*/ 0 w 336"/>
                    <a:gd name="T37" fmla="*/ 2147483647 h 318"/>
                    <a:gd name="T38" fmla="*/ 2147483647 w 336"/>
                    <a:gd name="T39" fmla="*/ 2147483647 h 318"/>
                    <a:gd name="T40" fmla="*/ 2147483647 w 336"/>
                    <a:gd name="T41" fmla="*/ 2147483647 h 318"/>
                    <a:gd name="T42" fmla="*/ 2147483647 w 336"/>
                    <a:gd name="T43" fmla="*/ 2147483647 h 318"/>
                    <a:gd name="T44" fmla="*/ 2147483647 w 336"/>
                    <a:gd name="T45" fmla="*/ 2147483647 h 318"/>
                    <a:gd name="T46" fmla="*/ 2147483647 w 336"/>
                    <a:gd name="T47" fmla="*/ 2147483647 h 318"/>
                    <a:gd name="T48" fmla="*/ 2147483647 w 336"/>
                    <a:gd name="T49" fmla="*/ 2147483647 h 318"/>
                    <a:gd name="T50" fmla="*/ 2147483647 w 336"/>
                    <a:gd name="T51" fmla="*/ 2147483647 h 318"/>
                    <a:gd name="T52" fmla="*/ 2147483647 w 336"/>
                    <a:gd name="T53" fmla="*/ 2147483647 h 318"/>
                    <a:gd name="T54" fmla="*/ 2147483647 w 336"/>
                    <a:gd name="T55" fmla="*/ 2147483647 h 318"/>
                    <a:gd name="T56" fmla="*/ 2147483647 w 336"/>
                    <a:gd name="T57" fmla="*/ 2147483647 h 318"/>
                    <a:gd name="T58" fmla="*/ 2147483647 w 336"/>
                    <a:gd name="T59" fmla="*/ 2147483647 h 318"/>
                    <a:gd name="T60" fmla="*/ 2147483647 w 336"/>
                    <a:gd name="T61" fmla="*/ 2147483647 h 318"/>
                    <a:gd name="T62" fmla="*/ 2147483647 w 336"/>
                    <a:gd name="T63" fmla="*/ 2147483647 h 318"/>
                    <a:gd name="T64" fmla="*/ 2147483647 w 336"/>
                    <a:gd name="T65" fmla="*/ 2147483647 h 318"/>
                    <a:gd name="T66" fmla="*/ 2147483647 w 336"/>
                    <a:gd name="T67" fmla="*/ 2147483647 h 318"/>
                    <a:gd name="T68" fmla="*/ 2147483647 w 336"/>
                    <a:gd name="T69" fmla="*/ 2147483647 h 31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36"/>
                    <a:gd name="T106" fmla="*/ 0 h 318"/>
                    <a:gd name="T107" fmla="*/ 336 w 336"/>
                    <a:gd name="T108" fmla="*/ 318 h 31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36" h="318">
                      <a:moveTo>
                        <a:pt x="300" y="120"/>
                      </a:moveTo>
                      <a:lnTo>
                        <a:pt x="306" y="120"/>
                      </a:lnTo>
                      <a:lnTo>
                        <a:pt x="306" y="126"/>
                      </a:lnTo>
                      <a:lnTo>
                        <a:pt x="312" y="138"/>
                      </a:lnTo>
                      <a:lnTo>
                        <a:pt x="336" y="132"/>
                      </a:lnTo>
                      <a:lnTo>
                        <a:pt x="330" y="120"/>
                      </a:lnTo>
                      <a:lnTo>
                        <a:pt x="324" y="102"/>
                      </a:lnTo>
                      <a:lnTo>
                        <a:pt x="324" y="60"/>
                      </a:lnTo>
                      <a:lnTo>
                        <a:pt x="330" y="42"/>
                      </a:lnTo>
                      <a:lnTo>
                        <a:pt x="330" y="6"/>
                      </a:lnTo>
                      <a:lnTo>
                        <a:pt x="324" y="0"/>
                      </a:lnTo>
                      <a:lnTo>
                        <a:pt x="318" y="0"/>
                      </a:lnTo>
                      <a:lnTo>
                        <a:pt x="312" y="6"/>
                      </a:lnTo>
                      <a:lnTo>
                        <a:pt x="306" y="18"/>
                      </a:lnTo>
                      <a:lnTo>
                        <a:pt x="300" y="36"/>
                      </a:lnTo>
                      <a:lnTo>
                        <a:pt x="288" y="60"/>
                      </a:lnTo>
                      <a:lnTo>
                        <a:pt x="282" y="66"/>
                      </a:lnTo>
                      <a:lnTo>
                        <a:pt x="282" y="72"/>
                      </a:lnTo>
                      <a:lnTo>
                        <a:pt x="276" y="72"/>
                      </a:lnTo>
                      <a:lnTo>
                        <a:pt x="264" y="78"/>
                      </a:lnTo>
                      <a:lnTo>
                        <a:pt x="234" y="108"/>
                      </a:lnTo>
                      <a:lnTo>
                        <a:pt x="228" y="120"/>
                      </a:lnTo>
                      <a:lnTo>
                        <a:pt x="216" y="132"/>
                      </a:lnTo>
                      <a:lnTo>
                        <a:pt x="204" y="138"/>
                      </a:lnTo>
                      <a:lnTo>
                        <a:pt x="198" y="150"/>
                      </a:lnTo>
                      <a:lnTo>
                        <a:pt x="198" y="168"/>
                      </a:lnTo>
                      <a:lnTo>
                        <a:pt x="192" y="180"/>
                      </a:lnTo>
                      <a:lnTo>
                        <a:pt x="192" y="186"/>
                      </a:lnTo>
                      <a:lnTo>
                        <a:pt x="186" y="192"/>
                      </a:lnTo>
                      <a:lnTo>
                        <a:pt x="150" y="192"/>
                      </a:lnTo>
                      <a:lnTo>
                        <a:pt x="132" y="186"/>
                      </a:lnTo>
                      <a:lnTo>
                        <a:pt x="90" y="186"/>
                      </a:lnTo>
                      <a:lnTo>
                        <a:pt x="72" y="192"/>
                      </a:lnTo>
                      <a:lnTo>
                        <a:pt x="48" y="204"/>
                      </a:lnTo>
                      <a:lnTo>
                        <a:pt x="24" y="204"/>
                      </a:lnTo>
                      <a:lnTo>
                        <a:pt x="12" y="192"/>
                      </a:lnTo>
                      <a:lnTo>
                        <a:pt x="0" y="186"/>
                      </a:lnTo>
                      <a:lnTo>
                        <a:pt x="0" y="198"/>
                      </a:lnTo>
                      <a:lnTo>
                        <a:pt x="18" y="216"/>
                      </a:lnTo>
                      <a:lnTo>
                        <a:pt x="30" y="240"/>
                      </a:lnTo>
                      <a:lnTo>
                        <a:pt x="54" y="264"/>
                      </a:lnTo>
                      <a:lnTo>
                        <a:pt x="60" y="276"/>
                      </a:lnTo>
                      <a:lnTo>
                        <a:pt x="72" y="282"/>
                      </a:lnTo>
                      <a:lnTo>
                        <a:pt x="78" y="294"/>
                      </a:lnTo>
                      <a:lnTo>
                        <a:pt x="96" y="294"/>
                      </a:lnTo>
                      <a:lnTo>
                        <a:pt x="132" y="300"/>
                      </a:lnTo>
                      <a:lnTo>
                        <a:pt x="228" y="312"/>
                      </a:lnTo>
                      <a:lnTo>
                        <a:pt x="270" y="318"/>
                      </a:lnTo>
                      <a:lnTo>
                        <a:pt x="264" y="306"/>
                      </a:lnTo>
                      <a:lnTo>
                        <a:pt x="258" y="300"/>
                      </a:lnTo>
                      <a:lnTo>
                        <a:pt x="252" y="288"/>
                      </a:lnTo>
                      <a:lnTo>
                        <a:pt x="252" y="276"/>
                      </a:lnTo>
                      <a:lnTo>
                        <a:pt x="258" y="270"/>
                      </a:lnTo>
                      <a:lnTo>
                        <a:pt x="264" y="258"/>
                      </a:lnTo>
                      <a:lnTo>
                        <a:pt x="270" y="252"/>
                      </a:lnTo>
                      <a:lnTo>
                        <a:pt x="276" y="240"/>
                      </a:lnTo>
                      <a:lnTo>
                        <a:pt x="276" y="228"/>
                      </a:lnTo>
                      <a:lnTo>
                        <a:pt x="282" y="216"/>
                      </a:lnTo>
                      <a:lnTo>
                        <a:pt x="282" y="204"/>
                      </a:lnTo>
                      <a:lnTo>
                        <a:pt x="288" y="198"/>
                      </a:lnTo>
                      <a:lnTo>
                        <a:pt x="288" y="192"/>
                      </a:lnTo>
                      <a:lnTo>
                        <a:pt x="300" y="192"/>
                      </a:lnTo>
                      <a:lnTo>
                        <a:pt x="300" y="198"/>
                      </a:lnTo>
                      <a:lnTo>
                        <a:pt x="306" y="198"/>
                      </a:lnTo>
                      <a:lnTo>
                        <a:pt x="306" y="192"/>
                      </a:lnTo>
                      <a:lnTo>
                        <a:pt x="288" y="174"/>
                      </a:lnTo>
                      <a:lnTo>
                        <a:pt x="288" y="144"/>
                      </a:lnTo>
                      <a:lnTo>
                        <a:pt x="294" y="132"/>
                      </a:lnTo>
                      <a:lnTo>
                        <a:pt x="294" y="126"/>
                      </a:lnTo>
                      <a:lnTo>
                        <a:pt x="300" y="120"/>
                      </a:lnTo>
                      <a:close/>
                    </a:path>
                  </a:pathLst>
                </a:custGeom>
                <a:solidFill>
                  <a:srgbClr val="645746">
                    <a:lumMod val="40000"/>
                    <a:lumOff val="60000"/>
                  </a:srgbClr>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15" name="Turkmenistan" descr="© INSCALE GmbH, 15.06.2010"/>
                <p:cNvSpPr>
                  <a:spLocks/>
                </p:cNvSpPr>
                <p:nvPr/>
              </p:nvSpPr>
              <p:spPr bwMode="auto">
                <a:xfrm>
                  <a:off x="3540" y="1429"/>
                  <a:ext cx="258" cy="155"/>
                </a:xfrm>
                <a:custGeom>
                  <a:avLst/>
                  <a:gdLst>
                    <a:gd name="T0" fmla="*/ 2147483647 w 1008"/>
                    <a:gd name="T1" fmla="*/ 2147483647 h 606"/>
                    <a:gd name="T2" fmla="*/ 2147483647 w 1008"/>
                    <a:gd name="T3" fmla="*/ 2147483647 h 606"/>
                    <a:gd name="T4" fmla="*/ 2147483647 w 1008"/>
                    <a:gd name="T5" fmla="*/ 2147483647 h 606"/>
                    <a:gd name="T6" fmla="*/ 2147483647 w 1008"/>
                    <a:gd name="T7" fmla="*/ 2147483647 h 606"/>
                    <a:gd name="T8" fmla="*/ 2147483647 w 1008"/>
                    <a:gd name="T9" fmla="*/ 2147483647 h 606"/>
                    <a:gd name="T10" fmla="*/ 2147483647 w 1008"/>
                    <a:gd name="T11" fmla="*/ 2147483647 h 606"/>
                    <a:gd name="T12" fmla="*/ 2147483647 w 1008"/>
                    <a:gd name="T13" fmla="*/ 2147483647 h 606"/>
                    <a:gd name="T14" fmla="*/ 2147483647 w 1008"/>
                    <a:gd name="T15" fmla="*/ 2147483647 h 606"/>
                    <a:gd name="T16" fmla="*/ 2147483647 w 1008"/>
                    <a:gd name="T17" fmla="*/ 2147483647 h 606"/>
                    <a:gd name="T18" fmla="*/ 2147483647 w 1008"/>
                    <a:gd name="T19" fmla="*/ 2147483647 h 606"/>
                    <a:gd name="T20" fmla="*/ 2147483647 w 1008"/>
                    <a:gd name="T21" fmla="*/ 2147483647 h 606"/>
                    <a:gd name="T22" fmla="*/ 2147483647 w 1008"/>
                    <a:gd name="T23" fmla="*/ 2147483647 h 606"/>
                    <a:gd name="T24" fmla="*/ 2147483647 w 1008"/>
                    <a:gd name="T25" fmla="*/ 2147483647 h 606"/>
                    <a:gd name="T26" fmla="*/ 2147483647 w 1008"/>
                    <a:gd name="T27" fmla="*/ 2147483647 h 606"/>
                    <a:gd name="T28" fmla="*/ 2147483647 w 1008"/>
                    <a:gd name="T29" fmla="*/ 2147483647 h 606"/>
                    <a:gd name="T30" fmla="*/ 2147483647 w 1008"/>
                    <a:gd name="T31" fmla="*/ 2147483647 h 606"/>
                    <a:gd name="T32" fmla="*/ 2147483647 w 1008"/>
                    <a:gd name="T33" fmla="*/ 2147483647 h 606"/>
                    <a:gd name="T34" fmla="*/ 2147483647 w 1008"/>
                    <a:gd name="T35" fmla="*/ 2147483647 h 606"/>
                    <a:gd name="T36" fmla="*/ 2147483647 w 1008"/>
                    <a:gd name="T37" fmla="*/ 2147483647 h 606"/>
                    <a:gd name="T38" fmla="*/ 2147483647 w 1008"/>
                    <a:gd name="T39" fmla="*/ 2147483647 h 606"/>
                    <a:gd name="T40" fmla="*/ 2147483647 w 1008"/>
                    <a:gd name="T41" fmla="*/ 2147483647 h 606"/>
                    <a:gd name="T42" fmla="*/ 2147483647 w 1008"/>
                    <a:gd name="T43" fmla="*/ 2147483647 h 606"/>
                    <a:gd name="T44" fmla="*/ 2147483647 w 1008"/>
                    <a:gd name="T45" fmla="*/ 2147483647 h 606"/>
                    <a:gd name="T46" fmla="*/ 2147483647 w 1008"/>
                    <a:gd name="T47" fmla="*/ 2147483647 h 606"/>
                    <a:gd name="T48" fmla="*/ 2147483647 w 1008"/>
                    <a:gd name="T49" fmla="*/ 2147483647 h 606"/>
                    <a:gd name="T50" fmla="*/ 2147483647 w 1008"/>
                    <a:gd name="T51" fmla="*/ 2147483647 h 606"/>
                    <a:gd name="T52" fmla="*/ 2147483647 w 1008"/>
                    <a:gd name="T53" fmla="*/ 2147483647 h 606"/>
                    <a:gd name="T54" fmla="*/ 2147483647 w 1008"/>
                    <a:gd name="T55" fmla="*/ 2147483647 h 606"/>
                    <a:gd name="T56" fmla="*/ 2147483647 w 1008"/>
                    <a:gd name="T57" fmla="*/ 2147483647 h 606"/>
                    <a:gd name="T58" fmla="*/ 2147483647 w 1008"/>
                    <a:gd name="T59" fmla="*/ 2147483647 h 606"/>
                    <a:gd name="T60" fmla="*/ 2147483647 w 1008"/>
                    <a:gd name="T61" fmla="*/ 2147483647 h 606"/>
                    <a:gd name="T62" fmla="*/ 2147483647 w 1008"/>
                    <a:gd name="T63" fmla="*/ 2147483647 h 606"/>
                    <a:gd name="T64" fmla="*/ 2147483647 w 1008"/>
                    <a:gd name="T65" fmla="*/ 2147483647 h 606"/>
                    <a:gd name="T66" fmla="*/ 2147483647 w 1008"/>
                    <a:gd name="T67" fmla="*/ 2147483647 h 606"/>
                    <a:gd name="T68" fmla="*/ 2147483647 w 1008"/>
                    <a:gd name="T69" fmla="*/ 2147483647 h 606"/>
                    <a:gd name="T70" fmla="*/ 2147483647 w 1008"/>
                    <a:gd name="T71" fmla="*/ 2147483647 h 606"/>
                    <a:gd name="T72" fmla="*/ 2147483647 w 1008"/>
                    <a:gd name="T73" fmla="*/ 2147483647 h 606"/>
                    <a:gd name="T74" fmla="*/ 2147483647 w 1008"/>
                    <a:gd name="T75" fmla="*/ 2147483647 h 606"/>
                    <a:gd name="T76" fmla="*/ 2147483647 w 1008"/>
                    <a:gd name="T77" fmla="*/ 2147483647 h 606"/>
                    <a:gd name="T78" fmla="*/ 2147483647 w 1008"/>
                    <a:gd name="T79" fmla="*/ 2147483647 h 606"/>
                    <a:gd name="T80" fmla="*/ 2147483647 w 1008"/>
                    <a:gd name="T81" fmla="*/ 2147483647 h 606"/>
                    <a:gd name="T82" fmla="*/ 2147483647 w 1008"/>
                    <a:gd name="T83" fmla="*/ 2147483647 h 606"/>
                    <a:gd name="T84" fmla="*/ 2147483647 w 1008"/>
                    <a:gd name="T85" fmla="*/ 2147483647 h 606"/>
                    <a:gd name="T86" fmla="*/ 2147483647 w 1008"/>
                    <a:gd name="T87" fmla="*/ 2147483647 h 606"/>
                    <a:gd name="T88" fmla="*/ 2147483647 w 1008"/>
                    <a:gd name="T89" fmla="*/ 2147483647 h 606"/>
                    <a:gd name="T90" fmla="*/ 2147483647 w 1008"/>
                    <a:gd name="T91" fmla="*/ 2147483647 h 606"/>
                    <a:gd name="T92" fmla="*/ 2147483647 w 1008"/>
                    <a:gd name="T93" fmla="*/ 2147483647 h 606"/>
                    <a:gd name="T94" fmla="*/ 2147483647 w 1008"/>
                    <a:gd name="T95" fmla="*/ 2147483647 h 606"/>
                    <a:gd name="T96" fmla="*/ 2147483647 w 1008"/>
                    <a:gd name="T97" fmla="*/ 2147483647 h 606"/>
                    <a:gd name="T98" fmla="*/ 2147483647 w 1008"/>
                    <a:gd name="T99" fmla="*/ 2147483647 h 606"/>
                    <a:gd name="T100" fmla="*/ 2147483647 w 1008"/>
                    <a:gd name="T101" fmla="*/ 2147483647 h 606"/>
                    <a:gd name="T102" fmla="*/ 2147483647 w 1008"/>
                    <a:gd name="T103" fmla="*/ 2147483647 h 606"/>
                    <a:gd name="T104" fmla="*/ 0 w 1008"/>
                    <a:gd name="T105" fmla="*/ 2147483647 h 606"/>
                    <a:gd name="T106" fmla="*/ 2147483647 w 1008"/>
                    <a:gd name="T107" fmla="*/ 2147483647 h 606"/>
                    <a:gd name="T108" fmla="*/ 2147483647 w 1008"/>
                    <a:gd name="T109" fmla="*/ 2147483647 h 60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008"/>
                    <a:gd name="T166" fmla="*/ 0 h 606"/>
                    <a:gd name="T167" fmla="*/ 1008 w 1008"/>
                    <a:gd name="T168" fmla="*/ 606 h 60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008" h="606">
                      <a:moveTo>
                        <a:pt x="48" y="150"/>
                      </a:moveTo>
                      <a:lnTo>
                        <a:pt x="48" y="156"/>
                      </a:lnTo>
                      <a:lnTo>
                        <a:pt x="42" y="162"/>
                      </a:lnTo>
                      <a:lnTo>
                        <a:pt x="36" y="174"/>
                      </a:lnTo>
                      <a:lnTo>
                        <a:pt x="36" y="186"/>
                      </a:lnTo>
                      <a:lnTo>
                        <a:pt x="42" y="198"/>
                      </a:lnTo>
                      <a:lnTo>
                        <a:pt x="48" y="204"/>
                      </a:lnTo>
                      <a:lnTo>
                        <a:pt x="54" y="216"/>
                      </a:lnTo>
                      <a:lnTo>
                        <a:pt x="60" y="222"/>
                      </a:lnTo>
                      <a:lnTo>
                        <a:pt x="60" y="228"/>
                      </a:lnTo>
                      <a:lnTo>
                        <a:pt x="90" y="222"/>
                      </a:lnTo>
                      <a:lnTo>
                        <a:pt x="90" y="246"/>
                      </a:lnTo>
                      <a:lnTo>
                        <a:pt x="114" y="258"/>
                      </a:lnTo>
                      <a:lnTo>
                        <a:pt x="90" y="258"/>
                      </a:lnTo>
                      <a:lnTo>
                        <a:pt x="78" y="264"/>
                      </a:lnTo>
                      <a:lnTo>
                        <a:pt x="72" y="264"/>
                      </a:lnTo>
                      <a:lnTo>
                        <a:pt x="72" y="270"/>
                      </a:lnTo>
                      <a:lnTo>
                        <a:pt x="78" y="276"/>
                      </a:lnTo>
                      <a:lnTo>
                        <a:pt x="90" y="276"/>
                      </a:lnTo>
                      <a:lnTo>
                        <a:pt x="96" y="282"/>
                      </a:lnTo>
                      <a:lnTo>
                        <a:pt x="114" y="282"/>
                      </a:lnTo>
                      <a:lnTo>
                        <a:pt x="120" y="288"/>
                      </a:lnTo>
                      <a:lnTo>
                        <a:pt x="126" y="300"/>
                      </a:lnTo>
                      <a:lnTo>
                        <a:pt x="132" y="306"/>
                      </a:lnTo>
                      <a:lnTo>
                        <a:pt x="138" y="354"/>
                      </a:lnTo>
                      <a:lnTo>
                        <a:pt x="150" y="360"/>
                      </a:lnTo>
                      <a:lnTo>
                        <a:pt x="150" y="372"/>
                      </a:lnTo>
                      <a:lnTo>
                        <a:pt x="144" y="378"/>
                      </a:lnTo>
                      <a:lnTo>
                        <a:pt x="144" y="402"/>
                      </a:lnTo>
                      <a:lnTo>
                        <a:pt x="150" y="414"/>
                      </a:lnTo>
                      <a:lnTo>
                        <a:pt x="150" y="426"/>
                      </a:lnTo>
                      <a:lnTo>
                        <a:pt x="156" y="432"/>
                      </a:lnTo>
                      <a:lnTo>
                        <a:pt x="156" y="438"/>
                      </a:lnTo>
                      <a:lnTo>
                        <a:pt x="186" y="438"/>
                      </a:lnTo>
                      <a:lnTo>
                        <a:pt x="198" y="426"/>
                      </a:lnTo>
                      <a:lnTo>
                        <a:pt x="210" y="420"/>
                      </a:lnTo>
                      <a:lnTo>
                        <a:pt x="210" y="408"/>
                      </a:lnTo>
                      <a:lnTo>
                        <a:pt x="216" y="402"/>
                      </a:lnTo>
                      <a:lnTo>
                        <a:pt x="228" y="396"/>
                      </a:lnTo>
                      <a:lnTo>
                        <a:pt x="246" y="378"/>
                      </a:lnTo>
                      <a:lnTo>
                        <a:pt x="258" y="372"/>
                      </a:lnTo>
                      <a:lnTo>
                        <a:pt x="294" y="372"/>
                      </a:lnTo>
                      <a:lnTo>
                        <a:pt x="306" y="378"/>
                      </a:lnTo>
                      <a:lnTo>
                        <a:pt x="312" y="372"/>
                      </a:lnTo>
                      <a:lnTo>
                        <a:pt x="312" y="366"/>
                      </a:lnTo>
                      <a:lnTo>
                        <a:pt x="372" y="366"/>
                      </a:lnTo>
                      <a:lnTo>
                        <a:pt x="384" y="378"/>
                      </a:lnTo>
                      <a:lnTo>
                        <a:pt x="384" y="390"/>
                      </a:lnTo>
                      <a:lnTo>
                        <a:pt x="414" y="390"/>
                      </a:lnTo>
                      <a:lnTo>
                        <a:pt x="420" y="396"/>
                      </a:lnTo>
                      <a:lnTo>
                        <a:pt x="432" y="402"/>
                      </a:lnTo>
                      <a:lnTo>
                        <a:pt x="438" y="408"/>
                      </a:lnTo>
                      <a:lnTo>
                        <a:pt x="450" y="414"/>
                      </a:lnTo>
                      <a:lnTo>
                        <a:pt x="450" y="408"/>
                      </a:lnTo>
                      <a:lnTo>
                        <a:pt x="468" y="408"/>
                      </a:lnTo>
                      <a:lnTo>
                        <a:pt x="480" y="414"/>
                      </a:lnTo>
                      <a:lnTo>
                        <a:pt x="498" y="414"/>
                      </a:lnTo>
                      <a:lnTo>
                        <a:pt x="510" y="420"/>
                      </a:lnTo>
                      <a:lnTo>
                        <a:pt x="516" y="420"/>
                      </a:lnTo>
                      <a:lnTo>
                        <a:pt x="522" y="426"/>
                      </a:lnTo>
                      <a:lnTo>
                        <a:pt x="522" y="432"/>
                      </a:lnTo>
                      <a:lnTo>
                        <a:pt x="528" y="444"/>
                      </a:lnTo>
                      <a:lnTo>
                        <a:pt x="534" y="450"/>
                      </a:lnTo>
                      <a:lnTo>
                        <a:pt x="540" y="450"/>
                      </a:lnTo>
                      <a:lnTo>
                        <a:pt x="546" y="456"/>
                      </a:lnTo>
                      <a:lnTo>
                        <a:pt x="558" y="456"/>
                      </a:lnTo>
                      <a:lnTo>
                        <a:pt x="570" y="468"/>
                      </a:lnTo>
                      <a:lnTo>
                        <a:pt x="582" y="474"/>
                      </a:lnTo>
                      <a:lnTo>
                        <a:pt x="588" y="486"/>
                      </a:lnTo>
                      <a:lnTo>
                        <a:pt x="594" y="492"/>
                      </a:lnTo>
                      <a:lnTo>
                        <a:pt x="660" y="486"/>
                      </a:lnTo>
                      <a:lnTo>
                        <a:pt x="660" y="522"/>
                      </a:lnTo>
                      <a:lnTo>
                        <a:pt x="672" y="522"/>
                      </a:lnTo>
                      <a:lnTo>
                        <a:pt x="666" y="546"/>
                      </a:lnTo>
                      <a:lnTo>
                        <a:pt x="678" y="576"/>
                      </a:lnTo>
                      <a:lnTo>
                        <a:pt x="684" y="582"/>
                      </a:lnTo>
                      <a:lnTo>
                        <a:pt x="696" y="582"/>
                      </a:lnTo>
                      <a:lnTo>
                        <a:pt x="702" y="588"/>
                      </a:lnTo>
                      <a:lnTo>
                        <a:pt x="714" y="588"/>
                      </a:lnTo>
                      <a:lnTo>
                        <a:pt x="720" y="582"/>
                      </a:lnTo>
                      <a:lnTo>
                        <a:pt x="726" y="582"/>
                      </a:lnTo>
                      <a:lnTo>
                        <a:pt x="750" y="606"/>
                      </a:lnTo>
                      <a:lnTo>
                        <a:pt x="774" y="606"/>
                      </a:lnTo>
                      <a:lnTo>
                        <a:pt x="786" y="600"/>
                      </a:lnTo>
                      <a:lnTo>
                        <a:pt x="792" y="594"/>
                      </a:lnTo>
                      <a:lnTo>
                        <a:pt x="804" y="570"/>
                      </a:lnTo>
                      <a:lnTo>
                        <a:pt x="804" y="558"/>
                      </a:lnTo>
                      <a:lnTo>
                        <a:pt x="816" y="558"/>
                      </a:lnTo>
                      <a:lnTo>
                        <a:pt x="852" y="540"/>
                      </a:lnTo>
                      <a:lnTo>
                        <a:pt x="858" y="528"/>
                      </a:lnTo>
                      <a:lnTo>
                        <a:pt x="870" y="522"/>
                      </a:lnTo>
                      <a:lnTo>
                        <a:pt x="882" y="522"/>
                      </a:lnTo>
                      <a:lnTo>
                        <a:pt x="882" y="462"/>
                      </a:lnTo>
                      <a:lnTo>
                        <a:pt x="888" y="450"/>
                      </a:lnTo>
                      <a:lnTo>
                        <a:pt x="900" y="444"/>
                      </a:lnTo>
                      <a:lnTo>
                        <a:pt x="936" y="444"/>
                      </a:lnTo>
                      <a:lnTo>
                        <a:pt x="936" y="420"/>
                      </a:lnTo>
                      <a:lnTo>
                        <a:pt x="948" y="420"/>
                      </a:lnTo>
                      <a:lnTo>
                        <a:pt x="960" y="426"/>
                      </a:lnTo>
                      <a:lnTo>
                        <a:pt x="966" y="432"/>
                      </a:lnTo>
                      <a:lnTo>
                        <a:pt x="978" y="438"/>
                      </a:lnTo>
                      <a:lnTo>
                        <a:pt x="1008" y="438"/>
                      </a:lnTo>
                      <a:lnTo>
                        <a:pt x="1008" y="426"/>
                      </a:lnTo>
                      <a:lnTo>
                        <a:pt x="996" y="414"/>
                      </a:lnTo>
                      <a:lnTo>
                        <a:pt x="996" y="396"/>
                      </a:lnTo>
                      <a:lnTo>
                        <a:pt x="1002" y="390"/>
                      </a:lnTo>
                      <a:lnTo>
                        <a:pt x="954" y="360"/>
                      </a:lnTo>
                      <a:lnTo>
                        <a:pt x="930" y="366"/>
                      </a:lnTo>
                      <a:lnTo>
                        <a:pt x="924" y="366"/>
                      </a:lnTo>
                      <a:lnTo>
                        <a:pt x="912" y="354"/>
                      </a:lnTo>
                      <a:lnTo>
                        <a:pt x="900" y="354"/>
                      </a:lnTo>
                      <a:lnTo>
                        <a:pt x="888" y="342"/>
                      </a:lnTo>
                      <a:lnTo>
                        <a:pt x="876" y="336"/>
                      </a:lnTo>
                      <a:lnTo>
                        <a:pt x="870" y="330"/>
                      </a:lnTo>
                      <a:lnTo>
                        <a:pt x="846" y="318"/>
                      </a:lnTo>
                      <a:lnTo>
                        <a:pt x="828" y="306"/>
                      </a:lnTo>
                      <a:lnTo>
                        <a:pt x="804" y="306"/>
                      </a:lnTo>
                      <a:lnTo>
                        <a:pt x="774" y="288"/>
                      </a:lnTo>
                      <a:lnTo>
                        <a:pt x="768" y="282"/>
                      </a:lnTo>
                      <a:lnTo>
                        <a:pt x="762" y="270"/>
                      </a:lnTo>
                      <a:lnTo>
                        <a:pt x="750" y="258"/>
                      </a:lnTo>
                      <a:lnTo>
                        <a:pt x="744" y="258"/>
                      </a:lnTo>
                      <a:lnTo>
                        <a:pt x="732" y="252"/>
                      </a:lnTo>
                      <a:lnTo>
                        <a:pt x="714" y="252"/>
                      </a:lnTo>
                      <a:lnTo>
                        <a:pt x="702" y="246"/>
                      </a:lnTo>
                      <a:lnTo>
                        <a:pt x="690" y="234"/>
                      </a:lnTo>
                      <a:lnTo>
                        <a:pt x="672" y="198"/>
                      </a:lnTo>
                      <a:lnTo>
                        <a:pt x="666" y="192"/>
                      </a:lnTo>
                      <a:lnTo>
                        <a:pt x="666" y="186"/>
                      </a:lnTo>
                      <a:lnTo>
                        <a:pt x="648" y="168"/>
                      </a:lnTo>
                      <a:lnTo>
                        <a:pt x="630" y="138"/>
                      </a:lnTo>
                      <a:lnTo>
                        <a:pt x="594" y="120"/>
                      </a:lnTo>
                      <a:lnTo>
                        <a:pt x="594" y="126"/>
                      </a:lnTo>
                      <a:lnTo>
                        <a:pt x="540" y="120"/>
                      </a:lnTo>
                      <a:lnTo>
                        <a:pt x="510" y="120"/>
                      </a:lnTo>
                      <a:lnTo>
                        <a:pt x="492" y="102"/>
                      </a:lnTo>
                      <a:lnTo>
                        <a:pt x="492" y="90"/>
                      </a:lnTo>
                      <a:lnTo>
                        <a:pt x="504" y="78"/>
                      </a:lnTo>
                      <a:lnTo>
                        <a:pt x="492" y="72"/>
                      </a:lnTo>
                      <a:lnTo>
                        <a:pt x="492" y="60"/>
                      </a:lnTo>
                      <a:lnTo>
                        <a:pt x="486" y="48"/>
                      </a:lnTo>
                      <a:lnTo>
                        <a:pt x="480" y="42"/>
                      </a:lnTo>
                      <a:lnTo>
                        <a:pt x="444" y="42"/>
                      </a:lnTo>
                      <a:lnTo>
                        <a:pt x="432" y="36"/>
                      </a:lnTo>
                      <a:lnTo>
                        <a:pt x="432" y="24"/>
                      </a:lnTo>
                      <a:lnTo>
                        <a:pt x="408" y="24"/>
                      </a:lnTo>
                      <a:lnTo>
                        <a:pt x="390" y="0"/>
                      </a:lnTo>
                      <a:lnTo>
                        <a:pt x="384" y="12"/>
                      </a:lnTo>
                      <a:lnTo>
                        <a:pt x="354" y="6"/>
                      </a:lnTo>
                      <a:lnTo>
                        <a:pt x="384" y="36"/>
                      </a:lnTo>
                      <a:lnTo>
                        <a:pt x="378" y="30"/>
                      </a:lnTo>
                      <a:lnTo>
                        <a:pt x="366" y="30"/>
                      </a:lnTo>
                      <a:lnTo>
                        <a:pt x="360" y="24"/>
                      </a:lnTo>
                      <a:lnTo>
                        <a:pt x="354" y="24"/>
                      </a:lnTo>
                      <a:lnTo>
                        <a:pt x="348" y="30"/>
                      </a:lnTo>
                      <a:lnTo>
                        <a:pt x="348" y="42"/>
                      </a:lnTo>
                      <a:lnTo>
                        <a:pt x="342" y="42"/>
                      </a:lnTo>
                      <a:lnTo>
                        <a:pt x="336" y="48"/>
                      </a:lnTo>
                      <a:lnTo>
                        <a:pt x="324" y="48"/>
                      </a:lnTo>
                      <a:lnTo>
                        <a:pt x="312" y="54"/>
                      </a:lnTo>
                      <a:lnTo>
                        <a:pt x="294" y="72"/>
                      </a:lnTo>
                      <a:lnTo>
                        <a:pt x="294" y="84"/>
                      </a:lnTo>
                      <a:lnTo>
                        <a:pt x="300" y="102"/>
                      </a:lnTo>
                      <a:lnTo>
                        <a:pt x="312" y="108"/>
                      </a:lnTo>
                      <a:lnTo>
                        <a:pt x="318" y="120"/>
                      </a:lnTo>
                      <a:lnTo>
                        <a:pt x="252" y="120"/>
                      </a:lnTo>
                      <a:lnTo>
                        <a:pt x="240" y="108"/>
                      </a:lnTo>
                      <a:lnTo>
                        <a:pt x="228" y="108"/>
                      </a:lnTo>
                      <a:lnTo>
                        <a:pt x="228" y="114"/>
                      </a:lnTo>
                      <a:lnTo>
                        <a:pt x="216" y="126"/>
                      </a:lnTo>
                      <a:lnTo>
                        <a:pt x="210" y="120"/>
                      </a:lnTo>
                      <a:lnTo>
                        <a:pt x="198" y="114"/>
                      </a:lnTo>
                      <a:lnTo>
                        <a:pt x="174" y="90"/>
                      </a:lnTo>
                      <a:lnTo>
                        <a:pt x="168" y="78"/>
                      </a:lnTo>
                      <a:lnTo>
                        <a:pt x="162" y="72"/>
                      </a:lnTo>
                      <a:lnTo>
                        <a:pt x="156" y="60"/>
                      </a:lnTo>
                      <a:lnTo>
                        <a:pt x="144" y="54"/>
                      </a:lnTo>
                      <a:lnTo>
                        <a:pt x="132" y="42"/>
                      </a:lnTo>
                      <a:lnTo>
                        <a:pt x="120" y="42"/>
                      </a:lnTo>
                      <a:lnTo>
                        <a:pt x="96" y="30"/>
                      </a:lnTo>
                      <a:lnTo>
                        <a:pt x="78" y="30"/>
                      </a:lnTo>
                      <a:lnTo>
                        <a:pt x="72" y="36"/>
                      </a:lnTo>
                      <a:lnTo>
                        <a:pt x="72" y="48"/>
                      </a:lnTo>
                      <a:lnTo>
                        <a:pt x="84" y="54"/>
                      </a:lnTo>
                      <a:lnTo>
                        <a:pt x="90" y="54"/>
                      </a:lnTo>
                      <a:lnTo>
                        <a:pt x="90" y="66"/>
                      </a:lnTo>
                      <a:lnTo>
                        <a:pt x="96" y="66"/>
                      </a:lnTo>
                      <a:lnTo>
                        <a:pt x="96" y="72"/>
                      </a:lnTo>
                      <a:lnTo>
                        <a:pt x="102" y="84"/>
                      </a:lnTo>
                      <a:lnTo>
                        <a:pt x="114" y="90"/>
                      </a:lnTo>
                      <a:lnTo>
                        <a:pt x="126" y="102"/>
                      </a:lnTo>
                      <a:lnTo>
                        <a:pt x="138" y="108"/>
                      </a:lnTo>
                      <a:lnTo>
                        <a:pt x="150" y="120"/>
                      </a:lnTo>
                      <a:lnTo>
                        <a:pt x="162" y="126"/>
                      </a:lnTo>
                      <a:lnTo>
                        <a:pt x="162" y="150"/>
                      </a:lnTo>
                      <a:lnTo>
                        <a:pt x="156" y="156"/>
                      </a:lnTo>
                      <a:lnTo>
                        <a:pt x="144" y="156"/>
                      </a:lnTo>
                      <a:lnTo>
                        <a:pt x="132" y="150"/>
                      </a:lnTo>
                      <a:lnTo>
                        <a:pt x="120" y="138"/>
                      </a:lnTo>
                      <a:lnTo>
                        <a:pt x="120" y="162"/>
                      </a:lnTo>
                      <a:lnTo>
                        <a:pt x="78" y="162"/>
                      </a:lnTo>
                      <a:lnTo>
                        <a:pt x="66" y="144"/>
                      </a:lnTo>
                      <a:lnTo>
                        <a:pt x="60" y="150"/>
                      </a:lnTo>
                      <a:lnTo>
                        <a:pt x="48" y="138"/>
                      </a:lnTo>
                      <a:lnTo>
                        <a:pt x="42" y="126"/>
                      </a:lnTo>
                      <a:lnTo>
                        <a:pt x="36" y="120"/>
                      </a:lnTo>
                      <a:lnTo>
                        <a:pt x="36" y="102"/>
                      </a:lnTo>
                      <a:lnTo>
                        <a:pt x="30" y="96"/>
                      </a:lnTo>
                      <a:lnTo>
                        <a:pt x="30" y="84"/>
                      </a:lnTo>
                      <a:lnTo>
                        <a:pt x="24" y="78"/>
                      </a:lnTo>
                      <a:lnTo>
                        <a:pt x="0" y="78"/>
                      </a:lnTo>
                      <a:lnTo>
                        <a:pt x="0" y="84"/>
                      </a:lnTo>
                      <a:lnTo>
                        <a:pt x="6" y="90"/>
                      </a:lnTo>
                      <a:lnTo>
                        <a:pt x="12" y="102"/>
                      </a:lnTo>
                      <a:lnTo>
                        <a:pt x="18" y="108"/>
                      </a:lnTo>
                      <a:lnTo>
                        <a:pt x="24" y="120"/>
                      </a:lnTo>
                      <a:lnTo>
                        <a:pt x="36" y="126"/>
                      </a:lnTo>
                      <a:lnTo>
                        <a:pt x="42" y="138"/>
                      </a:lnTo>
                      <a:lnTo>
                        <a:pt x="48" y="144"/>
                      </a:lnTo>
                      <a:lnTo>
                        <a:pt x="48" y="150"/>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16" name="Turkey" descr="© INSCALE GmbH, 15.06.2010"/>
                <p:cNvSpPr>
                  <a:spLocks noEditPoints="1"/>
                </p:cNvSpPr>
                <p:nvPr/>
              </p:nvSpPr>
              <p:spPr bwMode="auto">
                <a:xfrm>
                  <a:off x="3088" y="1441"/>
                  <a:ext cx="340" cy="130"/>
                </a:xfrm>
                <a:custGeom>
                  <a:avLst/>
                  <a:gdLst>
                    <a:gd name="T0" fmla="*/ 2147483647 w 1332"/>
                    <a:gd name="T1" fmla="*/ 2147483647 h 510"/>
                    <a:gd name="T2" fmla="*/ 2147483647 w 1332"/>
                    <a:gd name="T3" fmla="*/ 2147483647 h 510"/>
                    <a:gd name="T4" fmla="*/ 2147483647 w 1332"/>
                    <a:gd name="T5" fmla="*/ 2147483647 h 510"/>
                    <a:gd name="T6" fmla="*/ 2147483647 w 1332"/>
                    <a:gd name="T7" fmla="*/ 2147483647 h 510"/>
                    <a:gd name="T8" fmla="*/ 2147483647 w 1332"/>
                    <a:gd name="T9" fmla="*/ 2147483647 h 510"/>
                    <a:gd name="T10" fmla="*/ 2147483647 w 1332"/>
                    <a:gd name="T11" fmla="*/ 2147483647 h 510"/>
                    <a:gd name="T12" fmla="*/ 2147483647 w 1332"/>
                    <a:gd name="T13" fmla="*/ 2147483647 h 510"/>
                    <a:gd name="T14" fmla="*/ 2147483647 w 1332"/>
                    <a:gd name="T15" fmla="*/ 2147483647 h 510"/>
                    <a:gd name="T16" fmla="*/ 2147483647 w 1332"/>
                    <a:gd name="T17" fmla="*/ 2147483647 h 510"/>
                    <a:gd name="T18" fmla="*/ 2147483647 w 1332"/>
                    <a:gd name="T19" fmla="*/ 2147483647 h 510"/>
                    <a:gd name="T20" fmla="*/ 2147483647 w 1332"/>
                    <a:gd name="T21" fmla="*/ 2147483647 h 510"/>
                    <a:gd name="T22" fmla="*/ 2147483647 w 1332"/>
                    <a:gd name="T23" fmla="*/ 2147483647 h 510"/>
                    <a:gd name="T24" fmla="*/ 2147483647 w 1332"/>
                    <a:gd name="T25" fmla="*/ 2147483647 h 510"/>
                    <a:gd name="T26" fmla="*/ 2147483647 w 1332"/>
                    <a:gd name="T27" fmla="*/ 2147483647 h 510"/>
                    <a:gd name="T28" fmla="*/ 2147483647 w 1332"/>
                    <a:gd name="T29" fmla="*/ 2147483647 h 510"/>
                    <a:gd name="T30" fmla="*/ 2147483647 w 1332"/>
                    <a:gd name="T31" fmla="*/ 2147483647 h 510"/>
                    <a:gd name="T32" fmla="*/ 2147483647 w 1332"/>
                    <a:gd name="T33" fmla="*/ 2147483647 h 510"/>
                    <a:gd name="T34" fmla="*/ 2147483647 w 1332"/>
                    <a:gd name="T35" fmla="*/ 2147483647 h 510"/>
                    <a:gd name="T36" fmla="*/ 2147483647 w 1332"/>
                    <a:gd name="T37" fmla="*/ 2147483647 h 510"/>
                    <a:gd name="T38" fmla="*/ 2147483647 w 1332"/>
                    <a:gd name="T39" fmla="*/ 2147483647 h 510"/>
                    <a:gd name="T40" fmla="*/ 2147483647 w 1332"/>
                    <a:gd name="T41" fmla="*/ 2147483647 h 510"/>
                    <a:gd name="T42" fmla="*/ 2147483647 w 1332"/>
                    <a:gd name="T43" fmla="*/ 2147483647 h 510"/>
                    <a:gd name="T44" fmla="*/ 2147483647 w 1332"/>
                    <a:gd name="T45" fmla="*/ 2147483647 h 510"/>
                    <a:gd name="T46" fmla="*/ 2147483647 w 1332"/>
                    <a:gd name="T47" fmla="*/ 2147483647 h 510"/>
                    <a:gd name="T48" fmla="*/ 2147483647 w 1332"/>
                    <a:gd name="T49" fmla="*/ 2147483647 h 510"/>
                    <a:gd name="T50" fmla="*/ 2147483647 w 1332"/>
                    <a:gd name="T51" fmla="*/ 2147483647 h 510"/>
                    <a:gd name="T52" fmla="*/ 2147483647 w 1332"/>
                    <a:gd name="T53" fmla="*/ 2147483647 h 510"/>
                    <a:gd name="T54" fmla="*/ 2147483647 w 1332"/>
                    <a:gd name="T55" fmla="*/ 2147483647 h 510"/>
                    <a:gd name="T56" fmla="*/ 2147483647 w 1332"/>
                    <a:gd name="T57" fmla="*/ 2147483647 h 510"/>
                    <a:gd name="T58" fmla="*/ 2147483647 w 1332"/>
                    <a:gd name="T59" fmla="*/ 2147483647 h 510"/>
                    <a:gd name="T60" fmla="*/ 2147483647 w 1332"/>
                    <a:gd name="T61" fmla="*/ 2147483647 h 510"/>
                    <a:gd name="T62" fmla="*/ 2147483647 w 1332"/>
                    <a:gd name="T63" fmla="*/ 2147483647 h 510"/>
                    <a:gd name="T64" fmla="*/ 2147483647 w 1332"/>
                    <a:gd name="T65" fmla="*/ 2147483647 h 510"/>
                    <a:gd name="T66" fmla="*/ 2147483647 w 1332"/>
                    <a:gd name="T67" fmla="*/ 2147483647 h 510"/>
                    <a:gd name="T68" fmla="*/ 2147483647 w 1332"/>
                    <a:gd name="T69" fmla="*/ 2147483647 h 510"/>
                    <a:gd name="T70" fmla="*/ 2147483647 w 1332"/>
                    <a:gd name="T71" fmla="*/ 2147483647 h 510"/>
                    <a:gd name="T72" fmla="*/ 2147483647 w 1332"/>
                    <a:gd name="T73" fmla="*/ 2147483647 h 510"/>
                    <a:gd name="T74" fmla="*/ 2147483647 w 1332"/>
                    <a:gd name="T75" fmla="*/ 2147483647 h 510"/>
                    <a:gd name="T76" fmla="*/ 2147483647 w 1332"/>
                    <a:gd name="T77" fmla="*/ 2147483647 h 510"/>
                    <a:gd name="T78" fmla="*/ 2147483647 w 1332"/>
                    <a:gd name="T79" fmla="*/ 2147483647 h 510"/>
                    <a:gd name="T80" fmla="*/ 2147483647 w 1332"/>
                    <a:gd name="T81" fmla="*/ 2147483647 h 510"/>
                    <a:gd name="T82" fmla="*/ 2147483647 w 1332"/>
                    <a:gd name="T83" fmla="*/ 2147483647 h 510"/>
                    <a:gd name="T84" fmla="*/ 2147483647 w 1332"/>
                    <a:gd name="T85" fmla="*/ 2147483647 h 510"/>
                    <a:gd name="T86" fmla="*/ 2147483647 w 1332"/>
                    <a:gd name="T87" fmla="*/ 2147483647 h 510"/>
                    <a:gd name="T88" fmla="*/ 2147483647 w 1332"/>
                    <a:gd name="T89" fmla="*/ 2147483647 h 510"/>
                    <a:gd name="T90" fmla="*/ 2147483647 w 1332"/>
                    <a:gd name="T91" fmla="*/ 2147483647 h 510"/>
                    <a:gd name="T92" fmla="*/ 2147483647 w 1332"/>
                    <a:gd name="T93" fmla="*/ 2147483647 h 510"/>
                    <a:gd name="T94" fmla="*/ 2147483647 w 1332"/>
                    <a:gd name="T95" fmla="*/ 2147483647 h 510"/>
                    <a:gd name="T96" fmla="*/ 2147483647 w 1332"/>
                    <a:gd name="T97" fmla="*/ 2147483647 h 510"/>
                    <a:gd name="T98" fmla="*/ 2147483647 w 1332"/>
                    <a:gd name="T99" fmla="*/ 2147483647 h 510"/>
                    <a:gd name="T100" fmla="*/ 2147483647 w 1332"/>
                    <a:gd name="T101" fmla="*/ 2147483647 h 510"/>
                    <a:gd name="T102" fmla="*/ 2147483647 w 1332"/>
                    <a:gd name="T103" fmla="*/ 2147483647 h 510"/>
                    <a:gd name="T104" fmla="*/ 2147483647 w 1332"/>
                    <a:gd name="T105" fmla="*/ 2147483647 h 510"/>
                    <a:gd name="T106" fmla="*/ 2147483647 w 1332"/>
                    <a:gd name="T107" fmla="*/ 2147483647 h 510"/>
                    <a:gd name="T108" fmla="*/ 2147483647 w 1332"/>
                    <a:gd name="T109" fmla="*/ 2147483647 h 510"/>
                    <a:gd name="T110" fmla="*/ 2147483647 w 1332"/>
                    <a:gd name="T111" fmla="*/ 2147483647 h 510"/>
                    <a:gd name="T112" fmla="*/ 2147483647 w 1332"/>
                    <a:gd name="T113" fmla="*/ 2147483647 h 510"/>
                    <a:gd name="T114" fmla="*/ 2147483647 w 1332"/>
                    <a:gd name="T115" fmla="*/ 2147483647 h 51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332"/>
                    <a:gd name="T175" fmla="*/ 0 h 510"/>
                    <a:gd name="T176" fmla="*/ 1332 w 1332"/>
                    <a:gd name="T177" fmla="*/ 510 h 51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332" h="510">
                      <a:moveTo>
                        <a:pt x="6" y="192"/>
                      </a:moveTo>
                      <a:lnTo>
                        <a:pt x="24" y="186"/>
                      </a:lnTo>
                      <a:lnTo>
                        <a:pt x="30" y="174"/>
                      </a:lnTo>
                      <a:lnTo>
                        <a:pt x="0" y="174"/>
                      </a:lnTo>
                      <a:lnTo>
                        <a:pt x="6" y="192"/>
                      </a:lnTo>
                      <a:close/>
                      <a:moveTo>
                        <a:pt x="42" y="162"/>
                      </a:moveTo>
                      <a:lnTo>
                        <a:pt x="42" y="168"/>
                      </a:lnTo>
                      <a:lnTo>
                        <a:pt x="48" y="174"/>
                      </a:lnTo>
                      <a:lnTo>
                        <a:pt x="60" y="174"/>
                      </a:lnTo>
                      <a:lnTo>
                        <a:pt x="60" y="162"/>
                      </a:lnTo>
                      <a:lnTo>
                        <a:pt x="54" y="156"/>
                      </a:lnTo>
                      <a:lnTo>
                        <a:pt x="54" y="150"/>
                      </a:lnTo>
                      <a:lnTo>
                        <a:pt x="48" y="150"/>
                      </a:lnTo>
                      <a:lnTo>
                        <a:pt x="48" y="156"/>
                      </a:lnTo>
                      <a:lnTo>
                        <a:pt x="42" y="162"/>
                      </a:lnTo>
                      <a:close/>
                      <a:moveTo>
                        <a:pt x="96" y="138"/>
                      </a:moveTo>
                      <a:lnTo>
                        <a:pt x="66" y="138"/>
                      </a:lnTo>
                      <a:lnTo>
                        <a:pt x="66" y="174"/>
                      </a:lnTo>
                      <a:lnTo>
                        <a:pt x="78" y="150"/>
                      </a:lnTo>
                      <a:lnTo>
                        <a:pt x="96" y="138"/>
                      </a:lnTo>
                      <a:close/>
                      <a:moveTo>
                        <a:pt x="1332" y="402"/>
                      </a:moveTo>
                      <a:lnTo>
                        <a:pt x="1332" y="390"/>
                      </a:lnTo>
                      <a:lnTo>
                        <a:pt x="1308" y="384"/>
                      </a:lnTo>
                      <a:lnTo>
                        <a:pt x="1308" y="354"/>
                      </a:lnTo>
                      <a:lnTo>
                        <a:pt x="1272" y="336"/>
                      </a:lnTo>
                      <a:lnTo>
                        <a:pt x="1278" y="330"/>
                      </a:lnTo>
                      <a:lnTo>
                        <a:pt x="1284" y="318"/>
                      </a:lnTo>
                      <a:lnTo>
                        <a:pt x="1284" y="312"/>
                      </a:lnTo>
                      <a:lnTo>
                        <a:pt x="1290" y="306"/>
                      </a:lnTo>
                      <a:lnTo>
                        <a:pt x="1284" y="306"/>
                      </a:lnTo>
                      <a:lnTo>
                        <a:pt x="1278" y="300"/>
                      </a:lnTo>
                      <a:lnTo>
                        <a:pt x="1278" y="288"/>
                      </a:lnTo>
                      <a:lnTo>
                        <a:pt x="1266" y="276"/>
                      </a:lnTo>
                      <a:lnTo>
                        <a:pt x="1266" y="246"/>
                      </a:lnTo>
                      <a:lnTo>
                        <a:pt x="1248" y="222"/>
                      </a:lnTo>
                      <a:lnTo>
                        <a:pt x="1272" y="222"/>
                      </a:lnTo>
                      <a:lnTo>
                        <a:pt x="1272" y="216"/>
                      </a:lnTo>
                      <a:lnTo>
                        <a:pt x="1278" y="210"/>
                      </a:lnTo>
                      <a:lnTo>
                        <a:pt x="1272" y="198"/>
                      </a:lnTo>
                      <a:lnTo>
                        <a:pt x="1272" y="186"/>
                      </a:lnTo>
                      <a:lnTo>
                        <a:pt x="1266" y="180"/>
                      </a:lnTo>
                      <a:lnTo>
                        <a:pt x="1266" y="174"/>
                      </a:lnTo>
                      <a:lnTo>
                        <a:pt x="1260" y="174"/>
                      </a:lnTo>
                      <a:lnTo>
                        <a:pt x="1248" y="180"/>
                      </a:lnTo>
                      <a:lnTo>
                        <a:pt x="1236" y="180"/>
                      </a:lnTo>
                      <a:lnTo>
                        <a:pt x="1224" y="174"/>
                      </a:lnTo>
                      <a:lnTo>
                        <a:pt x="1218" y="168"/>
                      </a:lnTo>
                      <a:lnTo>
                        <a:pt x="1212" y="156"/>
                      </a:lnTo>
                      <a:lnTo>
                        <a:pt x="1212" y="144"/>
                      </a:lnTo>
                      <a:lnTo>
                        <a:pt x="1200" y="108"/>
                      </a:lnTo>
                      <a:lnTo>
                        <a:pt x="1194" y="96"/>
                      </a:lnTo>
                      <a:lnTo>
                        <a:pt x="1194" y="84"/>
                      </a:lnTo>
                      <a:lnTo>
                        <a:pt x="1188" y="78"/>
                      </a:lnTo>
                      <a:lnTo>
                        <a:pt x="1164" y="78"/>
                      </a:lnTo>
                      <a:lnTo>
                        <a:pt x="1164" y="72"/>
                      </a:lnTo>
                      <a:lnTo>
                        <a:pt x="1158" y="60"/>
                      </a:lnTo>
                      <a:lnTo>
                        <a:pt x="1152" y="54"/>
                      </a:lnTo>
                      <a:lnTo>
                        <a:pt x="1140" y="48"/>
                      </a:lnTo>
                      <a:lnTo>
                        <a:pt x="1128" y="48"/>
                      </a:lnTo>
                      <a:lnTo>
                        <a:pt x="1116" y="54"/>
                      </a:lnTo>
                      <a:lnTo>
                        <a:pt x="1110" y="60"/>
                      </a:lnTo>
                      <a:lnTo>
                        <a:pt x="1074" y="54"/>
                      </a:lnTo>
                      <a:lnTo>
                        <a:pt x="1062" y="66"/>
                      </a:lnTo>
                      <a:lnTo>
                        <a:pt x="1026" y="90"/>
                      </a:lnTo>
                      <a:lnTo>
                        <a:pt x="1014" y="96"/>
                      </a:lnTo>
                      <a:lnTo>
                        <a:pt x="930" y="96"/>
                      </a:lnTo>
                      <a:lnTo>
                        <a:pt x="876" y="108"/>
                      </a:lnTo>
                      <a:lnTo>
                        <a:pt x="810" y="84"/>
                      </a:lnTo>
                      <a:lnTo>
                        <a:pt x="786" y="96"/>
                      </a:lnTo>
                      <a:lnTo>
                        <a:pt x="786" y="90"/>
                      </a:lnTo>
                      <a:lnTo>
                        <a:pt x="780" y="84"/>
                      </a:lnTo>
                      <a:lnTo>
                        <a:pt x="774" y="72"/>
                      </a:lnTo>
                      <a:lnTo>
                        <a:pt x="768" y="66"/>
                      </a:lnTo>
                      <a:lnTo>
                        <a:pt x="756" y="66"/>
                      </a:lnTo>
                      <a:lnTo>
                        <a:pt x="744" y="72"/>
                      </a:lnTo>
                      <a:lnTo>
                        <a:pt x="738" y="78"/>
                      </a:lnTo>
                      <a:lnTo>
                        <a:pt x="708" y="60"/>
                      </a:lnTo>
                      <a:lnTo>
                        <a:pt x="708" y="36"/>
                      </a:lnTo>
                      <a:lnTo>
                        <a:pt x="660" y="48"/>
                      </a:lnTo>
                      <a:lnTo>
                        <a:pt x="636" y="30"/>
                      </a:lnTo>
                      <a:lnTo>
                        <a:pt x="630" y="12"/>
                      </a:lnTo>
                      <a:lnTo>
                        <a:pt x="624" y="12"/>
                      </a:lnTo>
                      <a:lnTo>
                        <a:pt x="618" y="18"/>
                      </a:lnTo>
                      <a:lnTo>
                        <a:pt x="600" y="18"/>
                      </a:lnTo>
                      <a:lnTo>
                        <a:pt x="588" y="24"/>
                      </a:lnTo>
                      <a:lnTo>
                        <a:pt x="558" y="24"/>
                      </a:lnTo>
                      <a:lnTo>
                        <a:pt x="534" y="18"/>
                      </a:lnTo>
                      <a:lnTo>
                        <a:pt x="504" y="18"/>
                      </a:lnTo>
                      <a:lnTo>
                        <a:pt x="492" y="24"/>
                      </a:lnTo>
                      <a:lnTo>
                        <a:pt x="456" y="36"/>
                      </a:lnTo>
                      <a:lnTo>
                        <a:pt x="444" y="42"/>
                      </a:lnTo>
                      <a:lnTo>
                        <a:pt x="438" y="48"/>
                      </a:lnTo>
                      <a:lnTo>
                        <a:pt x="426" y="54"/>
                      </a:lnTo>
                      <a:lnTo>
                        <a:pt x="414" y="66"/>
                      </a:lnTo>
                      <a:lnTo>
                        <a:pt x="408" y="66"/>
                      </a:lnTo>
                      <a:lnTo>
                        <a:pt x="396" y="90"/>
                      </a:lnTo>
                      <a:lnTo>
                        <a:pt x="378" y="90"/>
                      </a:lnTo>
                      <a:lnTo>
                        <a:pt x="354" y="84"/>
                      </a:lnTo>
                      <a:lnTo>
                        <a:pt x="294" y="84"/>
                      </a:lnTo>
                      <a:lnTo>
                        <a:pt x="282" y="78"/>
                      </a:lnTo>
                      <a:lnTo>
                        <a:pt x="264" y="78"/>
                      </a:lnTo>
                      <a:lnTo>
                        <a:pt x="252" y="72"/>
                      </a:lnTo>
                      <a:lnTo>
                        <a:pt x="240" y="72"/>
                      </a:lnTo>
                      <a:lnTo>
                        <a:pt x="234" y="66"/>
                      </a:lnTo>
                      <a:lnTo>
                        <a:pt x="198" y="66"/>
                      </a:lnTo>
                      <a:lnTo>
                        <a:pt x="186" y="54"/>
                      </a:lnTo>
                      <a:lnTo>
                        <a:pt x="180" y="36"/>
                      </a:lnTo>
                      <a:lnTo>
                        <a:pt x="180" y="24"/>
                      </a:lnTo>
                      <a:lnTo>
                        <a:pt x="168" y="24"/>
                      </a:lnTo>
                      <a:lnTo>
                        <a:pt x="156" y="18"/>
                      </a:lnTo>
                      <a:lnTo>
                        <a:pt x="144" y="18"/>
                      </a:lnTo>
                      <a:lnTo>
                        <a:pt x="132" y="0"/>
                      </a:lnTo>
                      <a:lnTo>
                        <a:pt x="120" y="18"/>
                      </a:lnTo>
                      <a:lnTo>
                        <a:pt x="90" y="12"/>
                      </a:lnTo>
                      <a:lnTo>
                        <a:pt x="72" y="36"/>
                      </a:lnTo>
                      <a:lnTo>
                        <a:pt x="78" y="42"/>
                      </a:lnTo>
                      <a:lnTo>
                        <a:pt x="90" y="42"/>
                      </a:lnTo>
                      <a:lnTo>
                        <a:pt x="90" y="48"/>
                      </a:lnTo>
                      <a:lnTo>
                        <a:pt x="96" y="54"/>
                      </a:lnTo>
                      <a:lnTo>
                        <a:pt x="96" y="66"/>
                      </a:lnTo>
                      <a:lnTo>
                        <a:pt x="78" y="66"/>
                      </a:lnTo>
                      <a:lnTo>
                        <a:pt x="72" y="72"/>
                      </a:lnTo>
                      <a:lnTo>
                        <a:pt x="72" y="78"/>
                      </a:lnTo>
                      <a:lnTo>
                        <a:pt x="78" y="84"/>
                      </a:lnTo>
                      <a:lnTo>
                        <a:pt x="78" y="96"/>
                      </a:lnTo>
                      <a:lnTo>
                        <a:pt x="72" y="108"/>
                      </a:lnTo>
                      <a:lnTo>
                        <a:pt x="72" y="114"/>
                      </a:lnTo>
                      <a:lnTo>
                        <a:pt x="66" y="120"/>
                      </a:lnTo>
                      <a:lnTo>
                        <a:pt x="66" y="132"/>
                      </a:lnTo>
                      <a:lnTo>
                        <a:pt x="72" y="132"/>
                      </a:lnTo>
                      <a:lnTo>
                        <a:pt x="90" y="126"/>
                      </a:lnTo>
                      <a:lnTo>
                        <a:pt x="102" y="126"/>
                      </a:lnTo>
                      <a:lnTo>
                        <a:pt x="108" y="120"/>
                      </a:lnTo>
                      <a:lnTo>
                        <a:pt x="114" y="120"/>
                      </a:lnTo>
                      <a:lnTo>
                        <a:pt x="114" y="132"/>
                      </a:lnTo>
                      <a:lnTo>
                        <a:pt x="120" y="132"/>
                      </a:lnTo>
                      <a:lnTo>
                        <a:pt x="126" y="126"/>
                      </a:lnTo>
                      <a:lnTo>
                        <a:pt x="138" y="120"/>
                      </a:lnTo>
                      <a:lnTo>
                        <a:pt x="162" y="96"/>
                      </a:lnTo>
                      <a:lnTo>
                        <a:pt x="168" y="96"/>
                      </a:lnTo>
                      <a:lnTo>
                        <a:pt x="174" y="90"/>
                      </a:lnTo>
                      <a:lnTo>
                        <a:pt x="186" y="90"/>
                      </a:lnTo>
                      <a:lnTo>
                        <a:pt x="204" y="84"/>
                      </a:lnTo>
                      <a:lnTo>
                        <a:pt x="216" y="84"/>
                      </a:lnTo>
                      <a:lnTo>
                        <a:pt x="252" y="102"/>
                      </a:lnTo>
                      <a:lnTo>
                        <a:pt x="270" y="108"/>
                      </a:lnTo>
                      <a:lnTo>
                        <a:pt x="282" y="108"/>
                      </a:lnTo>
                      <a:lnTo>
                        <a:pt x="288" y="114"/>
                      </a:lnTo>
                      <a:lnTo>
                        <a:pt x="294" y="114"/>
                      </a:lnTo>
                      <a:lnTo>
                        <a:pt x="270" y="114"/>
                      </a:lnTo>
                      <a:lnTo>
                        <a:pt x="258" y="120"/>
                      </a:lnTo>
                      <a:lnTo>
                        <a:pt x="246" y="120"/>
                      </a:lnTo>
                      <a:lnTo>
                        <a:pt x="246" y="132"/>
                      </a:lnTo>
                      <a:lnTo>
                        <a:pt x="240" y="138"/>
                      </a:lnTo>
                      <a:lnTo>
                        <a:pt x="186" y="144"/>
                      </a:lnTo>
                      <a:lnTo>
                        <a:pt x="138" y="138"/>
                      </a:lnTo>
                      <a:lnTo>
                        <a:pt x="120" y="138"/>
                      </a:lnTo>
                      <a:lnTo>
                        <a:pt x="96" y="150"/>
                      </a:lnTo>
                      <a:lnTo>
                        <a:pt x="84" y="162"/>
                      </a:lnTo>
                      <a:lnTo>
                        <a:pt x="84" y="174"/>
                      </a:lnTo>
                      <a:lnTo>
                        <a:pt x="78" y="192"/>
                      </a:lnTo>
                      <a:lnTo>
                        <a:pt x="78" y="204"/>
                      </a:lnTo>
                      <a:lnTo>
                        <a:pt x="72" y="210"/>
                      </a:lnTo>
                      <a:lnTo>
                        <a:pt x="72" y="216"/>
                      </a:lnTo>
                      <a:lnTo>
                        <a:pt x="114" y="216"/>
                      </a:lnTo>
                      <a:lnTo>
                        <a:pt x="114" y="240"/>
                      </a:lnTo>
                      <a:lnTo>
                        <a:pt x="120" y="246"/>
                      </a:lnTo>
                      <a:lnTo>
                        <a:pt x="126" y="258"/>
                      </a:lnTo>
                      <a:lnTo>
                        <a:pt x="132" y="264"/>
                      </a:lnTo>
                      <a:lnTo>
                        <a:pt x="126" y="282"/>
                      </a:lnTo>
                      <a:lnTo>
                        <a:pt x="138" y="300"/>
                      </a:lnTo>
                      <a:lnTo>
                        <a:pt x="126" y="318"/>
                      </a:lnTo>
                      <a:lnTo>
                        <a:pt x="162" y="354"/>
                      </a:lnTo>
                      <a:lnTo>
                        <a:pt x="156" y="390"/>
                      </a:lnTo>
                      <a:lnTo>
                        <a:pt x="210" y="414"/>
                      </a:lnTo>
                      <a:lnTo>
                        <a:pt x="216" y="444"/>
                      </a:lnTo>
                      <a:lnTo>
                        <a:pt x="216" y="438"/>
                      </a:lnTo>
                      <a:lnTo>
                        <a:pt x="222" y="438"/>
                      </a:lnTo>
                      <a:lnTo>
                        <a:pt x="222" y="432"/>
                      </a:lnTo>
                      <a:lnTo>
                        <a:pt x="228" y="432"/>
                      </a:lnTo>
                      <a:lnTo>
                        <a:pt x="252" y="444"/>
                      </a:lnTo>
                      <a:lnTo>
                        <a:pt x="258" y="444"/>
                      </a:lnTo>
                      <a:lnTo>
                        <a:pt x="264" y="450"/>
                      </a:lnTo>
                      <a:lnTo>
                        <a:pt x="270" y="462"/>
                      </a:lnTo>
                      <a:lnTo>
                        <a:pt x="282" y="468"/>
                      </a:lnTo>
                      <a:lnTo>
                        <a:pt x="294" y="468"/>
                      </a:lnTo>
                      <a:lnTo>
                        <a:pt x="312" y="474"/>
                      </a:lnTo>
                      <a:lnTo>
                        <a:pt x="372" y="474"/>
                      </a:lnTo>
                      <a:lnTo>
                        <a:pt x="372" y="450"/>
                      </a:lnTo>
                      <a:lnTo>
                        <a:pt x="378" y="438"/>
                      </a:lnTo>
                      <a:lnTo>
                        <a:pt x="390" y="426"/>
                      </a:lnTo>
                      <a:lnTo>
                        <a:pt x="408" y="426"/>
                      </a:lnTo>
                      <a:lnTo>
                        <a:pt x="432" y="432"/>
                      </a:lnTo>
                      <a:lnTo>
                        <a:pt x="468" y="444"/>
                      </a:lnTo>
                      <a:lnTo>
                        <a:pt x="474" y="450"/>
                      </a:lnTo>
                      <a:lnTo>
                        <a:pt x="480" y="450"/>
                      </a:lnTo>
                      <a:lnTo>
                        <a:pt x="480" y="456"/>
                      </a:lnTo>
                      <a:lnTo>
                        <a:pt x="486" y="468"/>
                      </a:lnTo>
                      <a:lnTo>
                        <a:pt x="486" y="474"/>
                      </a:lnTo>
                      <a:lnTo>
                        <a:pt x="492" y="480"/>
                      </a:lnTo>
                      <a:lnTo>
                        <a:pt x="504" y="486"/>
                      </a:lnTo>
                      <a:lnTo>
                        <a:pt x="564" y="486"/>
                      </a:lnTo>
                      <a:lnTo>
                        <a:pt x="576" y="480"/>
                      </a:lnTo>
                      <a:lnTo>
                        <a:pt x="594" y="474"/>
                      </a:lnTo>
                      <a:lnTo>
                        <a:pt x="606" y="462"/>
                      </a:lnTo>
                      <a:lnTo>
                        <a:pt x="618" y="456"/>
                      </a:lnTo>
                      <a:lnTo>
                        <a:pt x="630" y="444"/>
                      </a:lnTo>
                      <a:lnTo>
                        <a:pt x="648" y="438"/>
                      </a:lnTo>
                      <a:lnTo>
                        <a:pt x="660" y="432"/>
                      </a:lnTo>
                      <a:lnTo>
                        <a:pt x="672" y="432"/>
                      </a:lnTo>
                      <a:lnTo>
                        <a:pt x="684" y="438"/>
                      </a:lnTo>
                      <a:lnTo>
                        <a:pt x="690" y="444"/>
                      </a:lnTo>
                      <a:lnTo>
                        <a:pt x="696" y="444"/>
                      </a:lnTo>
                      <a:lnTo>
                        <a:pt x="702" y="450"/>
                      </a:lnTo>
                      <a:lnTo>
                        <a:pt x="714" y="450"/>
                      </a:lnTo>
                      <a:lnTo>
                        <a:pt x="726" y="444"/>
                      </a:lnTo>
                      <a:lnTo>
                        <a:pt x="732" y="432"/>
                      </a:lnTo>
                      <a:lnTo>
                        <a:pt x="744" y="420"/>
                      </a:lnTo>
                      <a:lnTo>
                        <a:pt x="756" y="432"/>
                      </a:lnTo>
                      <a:lnTo>
                        <a:pt x="756" y="444"/>
                      </a:lnTo>
                      <a:lnTo>
                        <a:pt x="750" y="450"/>
                      </a:lnTo>
                      <a:lnTo>
                        <a:pt x="744" y="462"/>
                      </a:lnTo>
                      <a:lnTo>
                        <a:pt x="744" y="468"/>
                      </a:lnTo>
                      <a:lnTo>
                        <a:pt x="738" y="474"/>
                      </a:lnTo>
                      <a:lnTo>
                        <a:pt x="738" y="486"/>
                      </a:lnTo>
                      <a:lnTo>
                        <a:pt x="744" y="492"/>
                      </a:lnTo>
                      <a:lnTo>
                        <a:pt x="744" y="498"/>
                      </a:lnTo>
                      <a:lnTo>
                        <a:pt x="756" y="510"/>
                      </a:lnTo>
                      <a:lnTo>
                        <a:pt x="768" y="510"/>
                      </a:lnTo>
                      <a:lnTo>
                        <a:pt x="768" y="504"/>
                      </a:lnTo>
                      <a:lnTo>
                        <a:pt x="774" y="498"/>
                      </a:lnTo>
                      <a:lnTo>
                        <a:pt x="774" y="480"/>
                      </a:lnTo>
                      <a:lnTo>
                        <a:pt x="780" y="486"/>
                      </a:lnTo>
                      <a:lnTo>
                        <a:pt x="792" y="486"/>
                      </a:lnTo>
                      <a:lnTo>
                        <a:pt x="792" y="462"/>
                      </a:lnTo>
                      <a:lnTo>
                        <a:pt x="786" y="462"/>
                      </a:lnTo>
                      <a:lnTo>
                        <a:pt x="786" y="432"/>
                      </a:lnTo>
                      <a:lnTo>
                        <a:pt x="810" y="432"/>
                      </a:lnTo>
                      <a:lnTo>
                        <a:pt x="804" y="438"/>
                      </a:lnTo>
                      <a:lnTo>
                        <a:pt x="804" y="444"/>
                      </a:lnTo>
                      <a:lnTo>
                        <a:pt x="840" y="444"/>
                      </a:lnTo>
                      <a:lnTo>
                        <a:pt x="858" y="438"/>
                      </a:lnTo>
                      <a:lnTo>
                        <a:pt x="864" y="432"/>
                      </a:lnTo>
                      <a:lnTo>
                        <a:pt x="870" y="432"/>
                      </a:lnTo>
                      <a:lnTo>
                        <a:pt x="888" y="414"/>
                      </a:lnTo>
                      <a:lnTo>
                        <a:pt x="894" y="414"/>
                      </a:lnTo>
                      <a:lnTo>
                        <a:pt x="900" y="420"/>
                      </a:lnTo>
                      <a:lnTo>
                        <a:pt x="912" y="426"/>
                      </a:lnTo>
                      <a:lnTo>
                        <a:pt x="924" y="438"/>
                      </a:lnTo>
                      <a:lnTo>
                        <a:pt x="942" y="438"/>
                      </a:lnTo>
                      <a:lnTo>
                        <a:pt x="954" y="444"/>
                      </a:lnTo>
                      <a:lnTo>
                        <a:pt x="966" y="444"/>
                      </a:lnTo>
                      <a:lnTo>
                        <a:pt x="978" y="438"/>
                      </a:lnTo>
                      <a:lnTo>
                        <a:pt x="996" y="438"/>
                      </a:lnTo>
                      <a:lnTo>
                        <a:pt x="1002" y="432"/>
                      </a:lnTo>
                      <a:lnTo>
                        <a:pt x="1014" y="426"/>
                      </a:lnTo>
                      <a:lnTo>
                        <a:pt x="1026" y="414"/>
                      </a:lnTo>
                      <a:lnTo>
                        <a:pt x="1038" y="408"/>
                      </a:lnTo>
                      <a:lnTo>
                        <a:pt x="1086" y="408"/>
                      </a:lnTo>
                      <a:lnTo>
                        <a:pt x="1092" y="414"/>
                      </a:lnTo>
                      <a:lnTo>
                        <a:pt x="1110" y="414"/>
                      </a:lnTo>
                      <a:lnTo>
                        <a:pt x="1122" y="402"/>
                      </a:lnTo>
                      <a:lnTo>
                        <a:pt x="1146" y="402"/>
                      </a:lnTo>
                      <a:lnTo>
                        <a:pt x="1152" y="390"/>
                      </a:lnTo>
                      <a:lnTo>
                        <a:pt x="1152" y="384"/>
                      </a:lnTo>
                      <a:lnTo>
                        <a:pt x="1158" y="384"/>
                      </a:lnTo>
                      <a:lnTo>
                        <a:pt x="1158" y="408"/>
                      </a:lnTo>
                      <a:lnTo>
                        <a:pt x="1164" y="414"/>
                      </a:lnTo>
                      <a:lnTo>
                        <a:pt x="1170" y="414"/>
                      </a:lnTo>
                      <a:lnTo>
                        <a:pt x="1182" y="408"/>
                      </a:lnTo>
                      <a:lnTo>
                        <a:pt x="1188" y="402"/>
                      </a:lnTo>
                      <a:lnTo>
                        <a:pt x="1188" y="390"/>
                      </a:lnTo>
                      <a:lnTo>
                        <a:pt x="1230" y="390"/>
                      </a:lnTo>
                      <a:lnTo>
                        <a:pt x="1242" y="402"/>
                      </a:lnTo>
                      <a:lnTo>
                        <a:pt x="1254" y="402"/>
                      </a:lnTo>
                      <a:lnTo>
                        <a:pt x="1260" y="396"/>
                      </a:lnTo>
                      <a:lnTo>
                        <a:pt x="1260" y="390"/>
                      </a:lnTo>
                      <a:lnTo>
                        <a:pt x="1284" y="390"/>
                      </a:lnTo>
                      <a:lnTo>
                        <a:pt x="1290" y="396"/>
                      </a:lnTo>
                      <a:lnTo>
                        <a:pt x="1290" y="414"/>
                      </a:lnTo>
                      <a:lnTo>
                        <a:pt x="1332" y="402"/>
                      </a:lnTo>
                      <a:close/>
                      <a:moveTo>
                        <a:pt x="102" y="282"/>
                      </a:moveTo>
                      <a:lnTo>
                        <a:pt x="96" y="282"/>
                      </a:lnTo>
                      <a:lnTo>
                        <a:pt x="96" y="312"/>
                      </a:lnTo>
                      <a:lnTo>
                        <a:pt x="102" y="324"/>
                      </a:lnTo>
                      <a:lnTo>
                        <a:pt x="108" y="330"/>
                      </a:lnTo>
                      <a:lnTo>
                        <a:pt x="114" y="324"/>
                      </a:lnTo>
                      <a:lnTo>
                        <a:pt x="114" y="318"/>
                      </a:lnTo>
                      <a:lnTo>
                        <a:pt x="120" y="312"/>
                      </a:lnTo>
                      <a:lnTo>
                        <a:pt x="120" y="300"/>
                      </a:lnTo>
                      <a:lnTo>
                        <a:pt x="102" y="282"/>
                      </a:lnTo>
                      <a:close/>
                    </a:path>
                  </a:pathLst>
                </a:custGeom>
                <a:solidFill>
                  <a:srgbClr val="645746">
                    <a:lumMod val="40000"/>
                    <a:lumOff val="60000"/>
                  </a:srgbClr>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17" name="Thailand" descr="© INSCALE GmbH, 15.06.2010"/>
                <p:cNvSpPr>
                  <a:spLocks/>
                </p:cNvSpPr>
                <p:nvPr/>
              </p:nvSpPr>
              <p:spPr bwMode="auto">
                <a:xfrm>
                  <a:off x="4403" y="1889"/>
                  <a:ext cx="158" cy="304"/>
                </a:xfrm>
                <a:custGeom>
                  <a:avLst/>
                  <a:gdLst>
                    <a:gd name="T0" fmla="*/ 2147483647 w 618"/>
                    <a:gd name="T1" fmla="*/ 2147483647 h 1188"/>
                    <a:gd name="T2" fmla="*/ 2147483647 w 618"/>
                    <a:gd name="T3" fmla="*/ 2147483647 h 1188"/>
                    <a:gd name="T4" fmla="*/ 2147483647 w 618"/>
                    <a:gd name="T5" fmla="*/ 2147483647 h 1188"/>
                    <a:gd name="T6" fmla="*/ 2147483647 w 618"/>
                    <a:gd name="T7" fmla="*/ 2147483647 h 1188"/>
                    <a:gd name="T8" fmla="*/ 2147483647 w 618"/>
                    <a:gd name="T9" fmla="*/ 2147483647 h 1188"/>
                    <a:gd name="T10" fmla="*/ 2147483647 w 618"/>
                    <a:gd name="T11" fmla="*/ 2147483647 h 1188"/>
                    <a:gd name="T12" fmla="*/ 2147483647 w 618"/>
                    <a:gd name="T13" fmla="*/ 2147483647 h 1188"/>
                    <a:gd name="T14" fmla="*/ 2147483647 w 618"/>
                    <a:gd name="T15" fmla="*/ 2147483647 h 1188"/>
                    <a:gd name="T16" fmla="*/ 2147483647 w 618"/>
                    <a:gd name="T17" fmla="*/ 2147483647 h 1188"/>
                    <a:gd name="T18" fmla="*/ 2147483647 w 618"/>
                    <a:gd name="T19" fmla="*/ 2147483647 h 1188"/>
                    <a:gd name="T20" fmla="*/ 2147483647 w 618"/>
                    <a:gd name="T21" fmla="*/ 2147483647 h 1188"/>
                    <a:gd name="T22" fmla="*/ 2147483647 w 618"/>
                    <a:gd name="T23" fmla="*/ 2147483647 h 1188"/>
                    <a:gd name="T24" fmla="*/ 2147483647 w 618"/>
                    <a:gd name="T25" fmla="*/ 0 h 1188"/>
                    <a:gd name="T26" fmla="*/ 2147483647 w 618"/>
                    <a:gd name="T27" fmla="*/ 2147483647 h 1188"/>
                    <a:gd name="T28" fmla="*/ 2147483647 w 618"/>
                    <a:gd name="T29" fmla="*/ 2147483647 h 1188"/>
                    <a:gd name="T30" fmla="*/ 2147483647 w 618"/>
                    <a:gd name="T31" fmla="*/ 2147483647 h 1188"/>
                    <a:gd name="T32" fmla="*/ 0 w 618"/>
                    <a:gd name="T33" fmla="*/ 2147483647 h 1188"/>
                    <a:gd name="T34" fmla="*/ 2147483647 w 618"/>
                    <a:gd name="T35" fmla="*/ 2147483647 h 1188"/>
                    <a:gd name="T36" fmla="*/ 2147483647 w 618"/>
                    <a:gd name="T37" fmla="*/ 2147483647 h 1188"/>
                    <a:gd name="T38" fmla="*/ 2147483647 w 618"/>
                    <a:gd name="T39" fmla="*/ 2147483647 h 1188"/>
                    <a:gd name="T40" fmla="*/ 2147483647 w 618"/>
                    <a:gd name="T41" fmla="*/ 2147483647 h 1188"/>
                    <a:gd name="T42" fmla="*/ 2147483647 w 618"/>
                    <a:gd name="T43" fmla="*/ 2147483647 h 1188"/>
                    <a:gd name="T44" fmla="*/ 2147483647 w 618"/>
                    <a:gd name="T45" fmla="*/ 2147483647 h 1188"/>
                    <a:gd name="T46" fmla="*/ 2147483647 w 618"/>
                    <a:gd name="T47" fmla="*/ 2147483647 h 1188"/>
                    <a:gd name="T48" fmla="*/ 2147483647 w 618"/>
                    <a:gd name="T49" fmla="*/ 2147483647 h 1188"/>
                    <a:gd name="T50" fmla="*/ 2147483647 w 618"/>
                    <a:gd name="T51" fmla="*/ 2147483647 h 1188"/>
                    <a:gd name="T52" fmla="*/ 2147483647 w 618"/>
                    <a:gd name="T53" fmla="*/ 2147483647 h 1188"/>
                    <a:gd name="T54" fmla="*/ 2147483647 w 618"/>
                    <a:gd name="T55" fmla="*/ 2147483647 h 1188"/>
                    <a:gd name="T56" fmla="*/ 2147483647 w 618"/>
                    <a:gd name="T57" fmla="*/ 2147483647 h 1188"/>
                    <a:gd name="T58" fmla="*/ 2147483647 w 618"/>
                    <a:gd name="T59" fmla="*/ 2147483647 h 1188"/>
                    <a:gd name="T60" fmla="*/ 2147483647 w 618"/>
                    <a:gd name="T61" fmla="*/ 2147483647 h 1188"/>
                    <a:gd name="T62" fmla="*/ 2147483647 w 618"/>
                    <a:gd name="T63" fmla="*/ 2147483647 h 1188"/>
                    <a:gd name="T64" fmla="*/ 2147483647 w 618"/>
                    <a:gd name="T65" fmla="*/ 2147483647 h 1188"/>
                    <a:gd name="T66" fmla="*/ 2147483647 w 618"/>
                    <a:gd name="T67" fmla="*/ 2147483647 h 1188"/>
                    <a:gd name="T68" fmla="*/ 2147483647 w 618"/>
                    <a:gd name="T69" fmla="*/ 2147483647 h 1188"/>
                    <a:gd name="T70" fmla="*/ 2147483647 w 618"/>
                    <a:gd name="T71" fmla="*/ 2147483647 h 1188"/>
                    <a:gd name="T72" fmla="*/ 2147483647 w 618"/>
                    <a:gd name="T73" fmla="*/ 2147483647 h 1188"/>
                    <a:gd name="T74" fmla="*/ 2147483647 w 618"/>
                    <a:gd name="T75" fmla="*/ 2147483647 h 1188"/>
                    <a:gd name="T76" fmla="*/ 2147483647 w 618"/>
                    <a:gd name="T77" fmla="*/ 2147483647 h 1188"/>
                    <a:gd name="T78" fmla="*/ 2147483647 w 618"/>
                    <a:gd name="T79" fmla="*/ 2147483647 h 1188"/>
                    <a:gd name="T80" fmla="*/ 2147483647 w 618"/>
                    <a:gd name="T81" fmla="*/ 2147483647 h 1188"/>
                    <a:gd name="T82" fmla="*/ 2147483647 w 618"/>
                    <a:gd name="T83" fmla="*/ 2147483647 h 1188"/>
                    <a:gd name="T84" fmla="*/ 2147483647 w 618"/>
                    <a:gd name="T85" fmla="*/ 2147483647 h 1188"/>
                    <a:gd name="T86" fmla="*/ 2147483647 w 618"/>
                    <a:gd name="T87" fmla="*/ 2147483647 h 1188"/>
                    <a:gd name="T88" fmla="*/ 2147483647 w 618"/>
                    <a:gd name="T89" fmla="*/ 2147483647 h 1188"/>
                    <a:gd name="T90" fmla="*/ 2147483647 w 618"/>
                    <a:gd name="T91" fmla="*/ 2147483647 h 1188"/>
                    <a:gd name="T92" fmla="*/ 2147483647 w 618"/>
                    <a:gd name="T93" fmla="*/ 2147483647 h 1188"/>
                    <a:gd name="T94" fmla="*/ 2147483647 w 618"/>
                    <a:gd name="T95" fmla="*/ 2147483647 h 1188"/>
                    <a:gd name="T96" fmla="*/ 2147483647 w 618"/>
                    <a:gd name="T97" fmla="*/ 2147483647 h 1188"/>
                    <a:gd name="T98" fmla="*/ 2147483647 w 618"/>
                    <a:gd name="T99" fmla="*/ 2147483647 h 1188"/>
                    <a:gd name="T100" fmla="*/ 2147483647 w 618"/>
                    <a:gd name="T101" fmla="*/ 2147483647 h 1188"/>
                    <a:gd name="T102" fmla="*/ 2147483647 w 618"/>
                    <a:gd name="T103" fmla="*/ 2147483647 h 1188"/>
                    <a:gd name="T104" fmla="*/ 2147483647 w 618"/>
                    <a:gd name="T105" fmla="*/ 2147483647 h 1188"/>
                    <a:gd name="T106" fmla="*/ 2147483647 w 618"/>
                    <a:gd name="T107" fmla="*/ 2147483647 h 1188"/>
                    <a:gd name="T108" fmla="*/ 2147483647 w 618"/>
                    <a:gd name="T109" fmla="*/ 2147483647 h 1188"/>
                    <a:gd name="T110" fmla="*/ 2147483647 w 618"/>
                    <a:gd name="T111" fmla="*/ 2147483647 h 1188"/>
                    <a:gd name="T112" fmla="*/ 2147483647 w 618"/>
                    <a:gd name="T113" fmla="*/ 2147483647 h 1188"/>
                    <a:gd name="T114" fmla="*/ 2147483647 w 618"/>
                    <a:gd name="T115" fmla="*/ 2147483647 h 1188"/>
                    <a:gd name="T116" fmla="*/ 2147483647 w 618"/>
                    <a:gd name="T117" fmla="*/ 2147483647 h 118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18"/>
                    <a:gd name="T178" fmla="*/ 0 h 1188"/>
                    <a:gd name="T179" fmla="*/ 618 w 618"/>
                    <a:gd name="T180" fmla="*/ 1188 h 118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18" h="1188">
                      <a:moveTo>
                        <a:pt x="588" y="426"/>
                      </a:moveTo>
                      <a:lnTo>
                        <a:pt x="588" y="420"/>
                      </a:lnTo>
                      <a:lnTo>
                        <a:pt x="594" y="414"/>
                      </a:lnTo>
                      <a:lnTo>
                        <a:pt x="606" y="390"/>
                      </a:lnTo>
                      <a:lnTo>
                        <a:pt x="594" y="378"/>
                      </a:lnTo>
                      <a:lnTo>
                        <a:pt x="594" y="372"/>
                      </a:lnTo>
                      <a:lnTo>
                        <a:pt x="588" y="378"/>
                      </a:lnTo>
                      <a:lnTo>
                        <a:pt x="588" y="366"/>
                      </a:lnTo>
                      <a:lnTo>
                        <a:pt x="582" y="360"/>
                      </a:lnTo>
                      <a:lnTo>
                        <a:pt x="582" y="354"/>
                      </a:lnTo>
                      <a:lnTo>
                        <a:pt x="546" y="318"/>
                      </a:lnTo>
                      <a:lnTo>
                        <a:pt x="534" y="294"/>
                      </a:lnTo>
                      <a:lnTo>
                        <a:pt x="534" y="282"/>
                      </a:lnTo>
                      <a:lnTo>
                        <a:pt x="528" y="240"/>
                      </a:lnTo>
                      <a:lnTo>
                        <a:pt x="510" y="222"/>
                      </a:lnTo>
                      <a:lnTo>
                        <a:pt x="498" y="216"/>
                      </a:lnTo>
                      <a:lnTo>
                        <a:pt x="480" y="204"/>
                      </a:lnTo>
                      <a:lnTo>
                        <a:pt x="468" y="192"/>
                      </a:lnTo>
                      <a:lnTo>
                        <a:pt x="468" y="180"/>
                      </a:lnTo>
                      <a:lnTo>
                        <a:pt x="462" y="174"/>
                      </a:lnTo>
                      <a:lnTo>
                        <a:pt x="438" y="174"/>
                      </a:lnTo>
                      <a:lnTo>
                        <a:pt x="426" y="168"/>
                      </a:lnTo>
                      <a:lnTo>
                        <a:pt x="420" y="162"/>
                      </a:lnTo>
                      <a:lnTo>
                        <a:pt x="402" y="162"/>
                      </a:lnTo>
                      <a:lnTo>
                        <a:pt x="396" y="168"/>
                      </a:lnTo>
                      <a:lnTo>
                        <a:pt x="396" y="180"/>
                      </a:lnTo>
                      <a:lnTo>
                        <a:pt x="378" y="198"/>
                      </a:lnTo>
                      <a:lnTo>
                        <a:pt x="360" y="198"/>
                      </a:lnTo>
                      <a:lnTo>
                        <a:pt x="336" y="186"/>
                      </a:lnTo>
                      <a:lnTo>
                        <a:pt x="330" y="180"/>
                      </a:lnTo>
                      <a:lnTo>
                        <a:pt x="318" y="180"/>
                      </a:lnTo>
                      <a:lnTo>
                        <a:pt x="312" y="186"/>
                      </a:lnTo>
                      <a:lnTo>
                        <a:pt x="306" y="198"/>
                      </a:lnTo>
                      <a:lnTo>
                        <a:pt x="294" y="210"/>
                      </a:lnTo>
                      <a:lnTo>
                        <a:pt x="294" y="216"/>
                      </a:lnTo>
                      <a:lnTo>
                        <a:pt x="288" y="222"/>
                      </a:lnTo>
                      <a:lnTo>
                        <a:pt x="264" y="234"/>
                      </a:lnTo>
                      <a:lnTo>
                        <a:pt x="246" y="234"/>
                      </a:lnTo>
                      <a:lnTo>
                        <a:pt x="246" y="222"/>
                      </a:lnTo>
                      <a:lnTo>
                        <a:pt x="270" y="174"/>
                      </a:lnTo>
                      <a:lnTo>
                        <a:pt x="270" y="162"/>
                      </a:lnTo>
                      <a:lnTo>
                        <a:pt x="264" y="156"/>
                      </a:lnTo>
                      <a:lnTo>
                        <a:pt x="252" y="156"/>
                      </a:lnTo>
                      <a:lnTo>
                        <a:pt x="264" y="144"/>
                      </a:lnTo>
                      <a:lnTo>
                        <a:pt x="270" y="132"/>
                      </a:lnTo>
                      <a:lnTo>
                        <a:pt x="270" y="120"/>
                      </a:lnTo>
                      <a:lnTo>
                        <a:pt x="264" y="108"/>
                      </a:lnTo>
                      <a:lnTo>
                        <a:pt x="258" y="102"/>
                      </a:lnTo>
                      <a:lnTo>
                        <a:pt x="264" y="96"/>
                      </a:lnTo>
                      <a:lnTo>
                        <a:pt x="264" y="66"/>
                      </a:lnTo>
                      <a:lnTo>
                        <a:pt x="252" y="60"/>
                      </a:lnTo>
                      <a:lnTo>
                        <a:pt x="246" y="60"/>
                      </a:lnTo>
                      <a:lnTo>
                        <a:pt x="240" y="66"/>
                      </a:lnTo>
                      <a:lnTo>
                        <a:pt x="228" y="66"/>
                      </a:lnTo>
                      <a:lnTo>
                        <a:pt x="228" y="78"/>
                      </a:lnTo>
                      <a:lnTo>
                        <a:pt x="210" y="78"/>
                      </a:lnTo>
                      <a:lnTo>
                        <a:pt x="204" y="72"/>
                      </a:lnTo>
                      <a:lnTo>
                        <a:pt x="198" y="60"/>
                      </a:lnTo>
                      <a:lnTo>
                        <a:pt x="198" y="36"/>
                      </a:lnTo>
                      <a:lnTo>
                        <a:pt x="204" y="30"/>
                      </a:lnTo>
                      <a:lnTo>
                        <a:pt x="204" y="18"/>
                      </a:lnTo>
                      <a:lnTo>
                        <a:pt x="198" y="12"/>
                      </a:lnTo>
                      <a:lnTo>
                        <a:pt x="186" y="12"/>
                      </a:lnTo>
                      <a:lnTo>
                        <a:pt x="174" y="6"/>
                      </a:lnTo>
                      <a:lnTo>
                        <a:pt x="168" y="0"/>
                      </a:lnTo>
                      <a:lnTo>
                        <a:pt x="138" y="0"/>
                      </a:lnTo>
                      <a:lnTo>
                        <a:pt x="132" y="6"/>
                      </a:lnTo>
                      <a:lnTo>
                        <a:pt x="126" y="6"/>
                      </a:lnTo>
                      <a:lnTo>
                        <a:pt x="120" y="30"/>
                      </a:lnTo>
                      <a:lnTo>
                        <a:pt x="96" y="30"/>
                      </a:lnTo>
                      <a:lnTo>
                        <a:pt x="96" y="36"/>
                      </a:lnTo>
                      <a:lnTo>
                        <a:pt x="90" y="42"/>
                      </a:lnTo>
                      <a:lnTo>
                        <a:pt x="84" y="54"/>
                      </a:lnTo>
                      <a:lnTo>
                        <a:pt x="78" y="60"/>
                      </a:lnTo>
                      <a:lnTo>
                        <a:pt x="66" y="60"/>
                      </a:lnTo>
                      <a:lnTo>
                        <a:pt x="54" y="54"/>
                      </a:lnTo>
                      <a:lnTo>
                        <a:pt x="24" y="54"/>
                      </a:lnTo>
                      <a:lnTo>
                        <a:pt x="24" y="102"/>
                      </a:lnTo>
                      <a:lnTo>
                        <a:pt x="18" y="108"/>
                      </a:lnTo>
                      <a:lnTo>
                        <a:pt x="12" y="108"/>
                      </a:lnTo>
                      <a:lnTo>
                        <a:pt x="6" y="114"/>
                      </a:lnTo>
                      <a:lnTo>
                        <a:pt x="6" y="120"/>
                      </a:lnTo>
                      <a:lnTo>
                        <a:pt x="24" y="138"/>
                      </a:lnTo>
                      <a:lnTo>
                        <a:pt x="24" y="156"/>
                      </a:lnTo>
                      <a:lnTo>
                        <a:pt x="0" y="156"/>
                      </a:lnTo>
                      <a:lnTo>
                        <a:pt x="0" y="162"/>
                      </a:lnTo>
                      <a:lnTo>
                        <a:pt x="24" y="186"/>
                      </a:lnTo>
                      <a:lnTo>
                        <a:pt x="36" y="192"/>
                      </a:lnTo>
                      <a:lnTo>
                        <a:pt x="30" y="216"/>
                      </a:lnTo>
                      <a:lnTo>
                        <a:pt x="36" y="216"/>
                      </a:lnTo>
                      <a:lnTo>
                        <a:pt x="36" y="222"/>
                      </a:lnTo>
                      <a:lnTo>
                        <a:pt x="42" y="234"/>
                      </a:lnTo>
                      <a:lnTo>
                        <a:pt x="60" y="252"/>
                      </a:lnTo>
                      <a:lnTo>
                        <a:pt x="72" y="258"/>
                      </a:lnTo>
                      <a:lnTo>
                        <a:pt x="84" y="270"/>
                      </a:lnTo>
                      <a:lnTo>
                        <a:pt x="96" y="276"/>
                      </a:lnTo>
                      <a:lnTo>
                        <a:pt x="102" y="282"/>
                      </a:lnTo>
                      <a:lnTo>
                        <a:pt x="102" y="288"/>
                      </a:lnTo>
                      <a:lnTo>
                        <a:pt x="96" y="288"/>
                      </a:lnTo>
                      <a:lnTo>
                        <a:pt x="96" y="306"/>
                      </a:lnTo>
                      <a:lnTo>
                        <a:pt x="102" y="318"/>
                      </a:lnTo>
                      <a:lnTo>
                        <a:pt x="108" y="324"/>
                      </a:lnTo>
                      <a:lnTo>
                        <a:pt x="114" y="324"/>
                      </a:lnTo>
                      <a:lnTo>
                        <a:pt x="120" y="318"/>
                      </a:lnTo>
                      <a:lnTo>
                        <a:pt x="126" y="324"/>
                      </a:lnTo>
                      <a:lnTo>
                        <a:pt x="126" y="342"/>
                      </a:lnTo>
                      <a:lnTo>
                        <a:pt x="120" y="348"/>
                      </a:lnTo>
                      <a:lnTo>
                        <a:pt x="108" y="348"/>
                      </a:lnTo>
                      <a:lnTo>
                        <a:pt x="114" y="360"/>
                      </a:lnTo>
                      <a:lnTo>
                        <a:pt x="114" y="384"/>
                      </a:lnTo>
                      <a:lnTo>
                        <a:pt x="108" y="396"/>
                      </a:lnTo>
                      <a:lnTo>
                        <a:pt x="102" y="402"/>
                      </a:lnTo>
                      <a:lnTo>
                        <a:pt x="84" y="438"/>
                      </a:lnTo>
                      <a:lnTo>
                        <a:pt x="90" y="444"/>
                      </a:lnTo>
                      <a:lnTo>
                        <a:pt x="90" y="450"/>
                      </a:lnTo>
                      <a:lnTo>
                        <a:pt x="96" y="456"/>
                      </a:lnTo>
                      <a:lnTo>
                        <a:pt x="102" y="468"/>
                      </a:lnTo>
                      <a:lnTo>
                        <a:pt x="108" y="474"/>
                      </a:lnTo>
                      <a:lnTo>
                        <a:pt x="114" y="486"/>
                      </a:lnTo>
                      <a:lnTo>
                        <a:pt x="156" y="528"/>
                      </a:lnTo>
                      <a:lnTo>
                        <a:pt x="162" y="540"/>
                      </a:lnTo>
                      <a:lnTo>
                        <a:pt x="162" y="570"/>
                      </a:lnTo>
                      <a:lnTo>
                        <a:pt x="168" y="588"/>
                      </a:lnTo>
                      <a:lnTo>
                        <a:pt x="168" y="612"/>
                      </a:lnTo>
                      <a:lnTo>
                        <a:pt x="192" y="636"/>
                      </a:lnTo>
                      <a:lnTo>
                        <a:pt x="192" y="660"/>
                      </a:lnTo>
                      <a:lnTo>
                        <a:pt x="198" y="672"/>
                      </a:lnTo>
                      <a:lnTo>
                        <a:pt x="198" y="702"/>
                      </a:lnTo>
                      <a:lnTo>
                        <a:pt x="192" y="714"/>
                      </a:lnTo>
                      <a:lnTo>
                        <a:pt x="192" y="732"/>
                      </a:lnTo>
                      <a:lnTo>
                        <a:pt x="174" y="768"/>
                      </a:lnTo>
                      <a:lnTo>
                        <a:pt x="156" y="786"/>
                      </a:lnTo>
                      <a:lnTo>
                        <a:pt x="156" y="798"/>
                      </a:lnTo>
                      <a:lnTo>
                        <a:pt x="162" y="804"/>
                      </a:lnTo>
                      <a:lnTo>
                        <a:pt x="162" y="816"/>
                      </a:lnTo>
                      <a:lnTo>
                        <a:pt x="156" y="828"/>
                      </a:lnTo>
                      <a:lnTo>
                        <a:pt x="150" y="834"/>
                      </a:lnTo>
                      <a:lnTo>
                        <a:pt x="144" y="846"/>
                      </a:lnTo>
                      <a:lnTo>
                        <a:pt x="144" y="852"/>
                      </a:lnTo>
                      <a:lnTo>
                        <a:pt x="138" y="858"/>
                      </a:lnTo>
                      <a:lnTo>
                        <a:pt x="132" y="876"/>
                      </a:lnTo>
                      <a:lnTo>
                        <a:pt x="126" y="888"/>
                      </a:lnTo>
                      <a:lnTo>
                        <a:pt x="126" y="906"/>
                      </a:lnTo>
                      <a:lnTo>
                        <a:pt x="120" y="918"/>
                      </a:lnTo>
                      <a:lnTo>
                        <a:pt x="120" y="966"/>
                      </a:lnTo>
                      <a:lnTo>
                        <a:pt x="126" y="978"/>
                      </a:lnTo>
                      <a:lnTo>
                        <a:pt x="126" y="1008"/>
                      </a:lnTo>
                      <a:lnTo>
                        <a:pt x="132" y="1014"/>
                      </a:lnTo>
                      <a:lnTo>
                        <a:pt x="132" y="1020"/>
                      </a:lnTo>
                      <a:lnTo>
                        <a:pt x="138" y="1020"/>
                      </a:lnTo>
                      <a:lnTo>
                        <a:pt x="138" y="1002"/>
                      </a:lnTo>
                      <a:lnTo>
                        <a:pt x="144" y="990"/>
                      </a:lnTo>
                      <a:lnTo>
                        <a:pt x="144" y="978"/>
                      </a:lnTo>
                      <a:lnTo>
                        <a:pt x="150" y="972"/>
                      </a:lnTo>
                      <a:lnTo>
                        <a:pt x="150" y="996"/>
                      </a:lnTo>
                      <a:lnTo>
                        <a:pt x="162" y="996"/>
                      </a:lnTo>
                      <a:lnTo>
                        <a:pt x="186" y="1020"/>
                      </a:lnTo>
                      <a:lnTo>
                        <a:pt x="192" y="1032"/>
                      </a:lnTo>
                      <a:lnTo>
                        <a:pt x="198" y="1038"/>
                      </a:lnTo>
                      <a:lnTo>
                        <a:pt x="198" y="1044"/>
                      </a:lnTo>
                      <a:lnTo>
                        <a:pt x="228" y="1074"/>
                      </a:lnTo>
                      <a:lnTo>
                        <a:pt x="228" y="1098"/>
                      </a:lnTo>
                      <a:lnTo>
                        <a:pt x="234" y="1110"/>
                      </a:lnTo>
                      <a:lnTo>
                        <a:pt x="246" y="1128"/>
                      </a:lnTo>
                      <a:lnTo>
                        <a:pt x="264" y="1146"/>
                      </a:lnTo>
                      <a:lnTo>
                        <a:pt x="270" y="1140"/>
                      </a:lnTo>
                      <a:lnTo>
                        <a:pt x="276" y="1128"/>
                      </a:lnTo>
                      <a:lnTo>
                        <a:pt x="270" y="1122"/>
                      </a:lnTo>
                      <a:lnTo>
                        <a:pt x="270" y="1110"/>
                      </a:lnTo>
                      <a:lnTo>
                        <a:pt x="276" y="1104"/>
                      </a:lnTo>
                      <a:lnTo>
                        <a:pt x="288" y="1104"/>
                      </a:lnTo>
                      <a:lnTo>
                        <a:pt x="294" y="1116"/>
                      </a:lnTo>
                      <a:lnTo>
                        <a:pt x="294" y="1122"/>
                      </a:lnTo>
                      <a:lnTo>
                        <a:pt x="312" y="1122"/>
                      </a:lnTo>
                      <a:lnTo>
                        <a:pt x="324" y="1128"/>
                      </a:lnTo>
                      <a:lnTo>
                        <a:pt x="330" y="1134"/>
                      </a:lnTo>
                      <a:lnTo>
                        <a:pt x="330" y="1146"/>
                      </a:lnTo>
                      <a:lnTo>
                        <a:pt x="342" y="1146"/>
                      </a:lnTo>
                      <a:lnTo>
                        <a:pt x="342" y="1158"/>
                      </a:lnTo>
                      <a:lnTo>
                        <a:pt x="330" y="1170"/>
                      </a:lnTo>
                      <a:lnTo>
                        <a:pt x="330" y="1176"/>
                      </a:lnTo>
                      <a:lnTo>
                        <a:pt x="336" y="1182"/>
                      </a:lnTo>
                      <a:lnTo>
                        <a:pt x="354" y="1182"/>
                      </a:lnTo>
                      <a:lnTo>
                        <a:pt x="354" y="1176"/>
                      </a:lnTo>
                      <a:lnTo>
                        <a:pt x="366" y="1176"/>
                      </a:lnTo>
                      <a:lnTo>
                        <a:pt x="372" y="1170"/>
                      </a:lnTo>
                      <a:lnTo>
                        <a:pt x="378" y="1170"/>
                      </a:lnTo>
                      <a:lnTo>
                        <a:pt x="396" y="1188"/>
                      </a:lnTo>
                      <a:lnTo>
                        <a:pt x="402" y="1182"/>
                      </a:lnTo>
                      <a:lnTo>
                        <a:pt x="402" y="1176"/>
                      </a:lnTo>
                      <a:lnTo>
                        <a:pt x="408" y="1164"/>
                      </a:lnTo>
                      <a:lnTo>
                        <a:pt x="414" y="1158"/>
                      </a:lnTo>
                      <a:lnTo>
                        <a:pt x="420" y="1146"/>
                      </a:lnTo>
                      <a:lnTo>
                        <a:pt x="396" y="1134"/>
                      </a:lnTo>
                      <a:lnTo>
                        <a:pt x="390" y="1128"/>
                      </a:lnTo>
                      <a:lnTo>
                        <a:pt x="390" y="1116"/>
                      </a:lnTo>
                      <a:lnTo>
                        <a:pt x="384" y="1104"/>
                      </a:lnTo>
                      <a:lnTo>
                        <a:pt x="384" y="1092"/>
                      </a:lnTo>
                      <a:lnTo>
                        <a:pt x="378" y="1080"/>
                      </a:lnTo>
                      <a:lnTo>
                        <a:pt x="372" y="1074"/>
                      </a:lnTo>
                      <a:lnTo>
                        <a:pt x="354" y="1074"/>
                      </a:lnTo>
                      <a:lnTo>
                        <a:pt x="342" y="1080"/>
                      </a:lnTo>
                      <a:lnTo>
                        <a:pt x="336" y="1086"/>
                      </a:lnTo>
                      <a:lnTo>
                        <a:pt x="318" y="1086"/>
                      </a:lnTo>
                      <a:lnTo>
                        <a:pt x="312" y="1080"/>
                      </a:lnTo>
                      <a:lnTo>
                        <a:pt x="306" y="1068"/>
                      </a:lnTo>
                      <a:lnTo>
                        <a:pt x="306" y="1056"/>
                      </a:lnTo>
                      <a:lnTo>
                        <a:pt x="294" y="1032"/>
                      </a:lnTo>
                      <a:lnTo>
                        <a:pt x="288" y="1032"/>
                      </a:lnTo>
                      <a:lnTo>
                        <a:pt x="288" y="1050"/>
                      </a:lnTo>
                      <a:lnTo>
                        <a:pt x="282" y="1056"/>
                      </a:lnTo>
                      <a:lnTo>
                        <a:pt x="276" y="1056"/>
                      </a:lnTo>
                      <a:lnTo>
                        <a:pt x="270" y="1044"/>
                      </a:lnTo>
                      <a:lnTo>
                        <a:pt x="264" y="1038"/>
                      </a:lnTo>
                      <a:lnTo>
                        <a:pt x="258" y="1026"/>
                      </a:lnTo>
                      <a:lnTo>
                        <a:pt x="258" y="1014"/>
                      </a:lnTo>
                      <a:lnTo>
                        <a:pt x="270" y="1002"/>
                      </a:lnTo>
                      <a:lnTo>
                        <a:pt x="270" y="1008"/>
                      </a:lnTo>
                      <a:lnTo>
                        <a:pt x="276" y="1008"/>
                      </a:lnTo>
                      <a:lnTo>
                        <a:pt x="276" y="1014"/>
                      </a:lnTo>
                      <a:lnTo>
                        <a:pt x="282" y="1014"/>
                      </a:lnTo>
                      <a:lnTo>
                        <a:pt x="288" y="1008"/>
                      </a:lnTo>
                      <a:lnTo>
                        <a:pt x="282" y="1002"/>
                      </a:lnTo>
                      <a:lnTo>
                        <a:pt x="282" y="990"/>
                      </a:lnTo>
                      <a:lnTo>
                        <a:pt x="276" y="978"/>
                      </a:lnTo>
                      <a:lnTo>
                        <a:pt x="270" y="972"/>
                      </a:lnTo>
                      <a:lnTo>
                        <a:pt x="270" y="960"/>
                      </a:lnTo>
                      <a:lnTo>
                        <a:pt x="258" y="948"/>
                      </a:lnTo>
                      <a:lnTo>
                        <a:pt x="246" y="948"/>
                      </a:lnTo>
                      <a:lnTo>
                        <a:pt x="246" y="894"/>
                      </a:lnTo>
                      <a:lnTo>
                        <a:pt x="192" y="906"/>
                      </a:lnTo>
                      <a:lnTo>
                        <a:pt x="192" y="864"/>
                      </a:lnTo>
                      <a:lnTo>
                        <a:pt x="186" y="828"/>
                      </a:lnTo>
                      <a:lnTo>
                        <a:pt x="186" y="804"/>
                      </a:lnTo>
                      <a:lnTo>
                        <a:pt x="180" y="792"/>
                      </a:lnTo>
                      <a:lnTo>
                        <a:pt x="174" y="786"/>
                      </a:lnTo>
                      <a:lnTo>
                        <a:pt x="180" y="786"/>
                      </a:lnTo>
                      <a:lnTo>
                        <a:pt x="192" y="774"/>
                      </a:lnTo>
                      <a:lnTo>
                        <a:pt x="198" y="762"/>
                      </a:lnTo>
                      <a:lnTo>
                        <a:pt x="204" y="744"/>
                      </a:lnTo>
                      <a:lnTo>
                        <a:pt x="204" y="678"/>
                      </a:lnTo>
                      <a:lnTo>
                        <a:pt x="210" y="678"/>
                      </a:lnTo>
                      <a:lnTo>
                        <a:pt x="216" y="672"/>
                      </a:lnTo>
                      <a:lnTo>
                        <a:pt x="222" y="660"/>
                      </a:lnTo>
                      <a:lnTo>
                        <a:pt x="228" y="654"/>
                      </a:lnTo>
                      <a:lnTo>
                        <a:pt x="228" y="612"/>
                      </a:lnTo>
                      <a:lnTo>
                        <a:pt x="222" y="600"/>
                      </a:lnTo>
                      <a:lnTo>
                        <a:pt x="222" y="594"/>
                      </a:lnTo>
                      <a:lnTo>
                        <a:pt x="216" y="588"/>
                      </a:lnTo>
                      <a:lnTo>
                        <a:pt x="222" y="558"/>
                      </a:lnTo>
                      <a:lnTo>
                        <a:pt x="234" y="558"/>
                      </a:lnTo>
                      <a:lnTo>
                        <a:pt x="234" y="552"/>
                      </a:lnTo>
                      <a:lnTo>
                        <a:pt x="240" y="546"/>
                      </a:lnTo>
                      <a:lnTo>
                        <a:pt x="264" y="546"/>
                      </a:lnTo>
                      <a:lnTo>
                        <a:pt x="270" y="552"/>
                      </a:lnTo>
                      <a:lnTo>
                        <a:pt x="294" y="564"/>
                      </a:lnTo>
                      <a:lnTo>
                        <a:pt x="300" y="570"/>
                      </a:lnTo>
                      <a:lnTo>
                        <a:pt x="288" y="576"/>
                      </a:lnTo>
                      <a:lnTo>
                        <a:pt x="288" y="588"/>
                      </a:lnTo>
                      <a:lnTo>
                        <a:pt x="282" y="594"/>
                      </a:lnTo>
                      <a:lnTo>
                        <a:pt x="282" y="612"/>
                      </a:lnTo>
                      <a:lnTo>
                        <a:pt x="288" y="624"/>
                      </a:lnTo>
                      <a:lnTo>
                        <a:pt x="306" y="624"/>
                      </a:lnTo>
                      <a:lnTo>
                        <a:pt x="330" y="612"/>
                      </a:lnTo>
                      <a:lnTo>
                        <a:pt x="342" y="612"/>
                      </a:lnTo>
                      <a:lnTo>
                        <a:pt x="354" y="606"/>
                      </a:lnTo>
                      <a:lnTo>
                        <a:pt x="360" y="600"/>
                      </a:lnTo>
                      <a:lnTo>
                        <a:pt x="366" y="600"/>
                      </a:lnTo>
                      <a:lnTo>
                        <a:pt x="396" y="684"/>
                      </a:lnTo>
                      <a:lnTo>
                        <a:pt x="402" y="678"/>
                      </a:lnTo>
                      <a:lnTo>
                        <a:pt x="414" y="672"/>
                      </a:lnTo>
                      <a:lnTo>
                        <a:pt x="426" y="672"/>
                      </a:lnTo>
                      <a:lnTo>
                        <a:pt x="426" y="642"/>
                      </a:lnTo>
                      <a:lnTo>
                        <a:pt x="414" y="630"/>
                      </a:lnTo>
                      <a:lnTo>
                        <a:pt x="414" y="600"/>
                      </a:lnTo>
                      <a:lnTo>
                        <a:pt x="402" y="588"/>
                      </a:lnTo>
                      <a:lnTo>
                        <a:pt x="396" y="552"/>
                      </a:lnTo>
                      <a:lnTo>
                        <a:pt x="426" y="522"/>
                      </a:lnTo>
                      <a:lnTo>
                        <a:pt x="426" y="516"/>
                      </a:lnTo>
                      <a:lnTo>
                        <a:pt x="432" y="504"/>
                      </a:lnTo>
                      <a:lnTo>
                        <a:pt x="438" y="498"/>
                      </a:lnTo>
                      <a:lnTo>
                        <a:pt x="450" y="492"/>
                      </a:lnTo>
                      <a:lnTo>
                        <a:pt x="468" y="486"/>
                      </a:lnTo>
                      <a:lnTo>
                        <a:pt x="504" y="486"/>
                      </a:lnTo>
                      <a:lnTo>
                        <a:pt x="510" y="492"/>
                      </a:lnTo>
                      <a:lnTo>
                        <a:pt x="522" y="492"/>
                      </a:lnTo>
                      <a:lnTo>
                        <a:pt x="534" y="486"/>
                      </a:lnTo>
                      <a:lnTo>
                        <a:pt x="564" y="486"/>
                      </a:lnTo>
                      <a:lnTo>
                        <a:pt x="576" y="492"/>
                      </a:lnTo>
                      <a:lnTo>
                        <a:pt x="582" y="498"/>
                      </a:lnTo>
                      <a:lnTo>
                        <a:pt x="588" y="498"/>
                      </a:lnTo>
                      <a:lnTo>
                        <a:pt x="594" y="492"/>
                      </a:lnTo>
                      <a:lnTo>
                        <a:pt x="600" y="480"/>
                      </a:lnTo>
                      <a:lnTo>
                        <a:pt x="618" y="462"/>
                      </a:lnTo>
                      <a:lnTo>
                        <a:pt x="618" y="450"/>
                      </a:lnTo>
                      <a:lnTo>
                        <a:pt x="612" y="444"/>
                      </a:lnTo>
                      <a:lnTo>
                        <a:pt x="600" y="438"/>
                      </a:lnTo>
                      <a:lnTo>
                        <a:pt x="588" y="426"/>
                      </a:lnTo>
                      <a:close/>
                    </a:path>
                  </a:pathLst>
                </a:custGeom>
                <a:solidFill>
                  <a:srgbClr val="C7BDAF"/>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18" name="Tajikistan" descr="© INSCALE GmbH, 15.06.2010"/>
                <p:cNvSpPr>
                  <a:spLocks/>
                </p:cNvSpPr>
                <p:nvPr/>
              </p:nvSpPr>
              <p:spPr bwMode="auto">
                <a:xfrm>
                  <a:off x="3801" y="1466"/>
                  <a:ext cx="141" cy="89"/>
                </a:xfrm>
                <a:custGeom>
                  <a:avLst/>
                  <a:gdLst>
                    <a:gd name="T0" fmla="*/ 2147483647 w 552"/>
                    <a:gd name="T1" fmla="*/ 2147483647 h 348"/>
                    <a:gd name="T2" fmla="*/ 2147483647 w 552"/>
                    <a:gd name="T3" fmla="*/ 2147483647 h 348"/>
                    <a:gd name="T4" fmla="*/ 2147483647 w 552"/>
                    <a:gd name="T5" fmla="*/ 2147483647 h 348"/>
                    <a:gd name="T6" fmla="*/ 2147483647 w 552"/>
                    <a:gd name="T7" fmla="*/ 2147483647 h 348"/>
                    <a:gd name="T8" fmla="*/ 2147483647 w 552"/>
                    <a:gd name="T9" fmla="*/ 2147483647 h 348"/>
                    <a:gd name="T10" fmla="*/ 2147483647 w 552"/>
                    <a:gd name="T11" fmla="*/ 2147483647 h 348"/>
                    <a:gd name="T12" fmla="*/ 2147483647 w 552"/>
                    <a:gd name="T13" fmla="*/ 2147483647 h 348"/>
                    <a:gd name="T14" fmla="*/ 2147483647 w 552"/>
                    <a:gd name="T15" fmla="*/ 2147483647 h 348"/>
                    <a:gd name="T16" fmla="*/ 2147483647 w 552"/>
                    <a:gd name="T17" fmla="*/ 2147483647 h 348"/>
                    <a:gd name="T18" fmla="*/ 2147483647 w 552"/>
                    <a:gd name="T19" fmla="*/ 2147483647 h 348"/>
                    <a:gd name="T20" fmla="*/ 2147483647 w 552"/>
                    <a:gd name="T21" fmla="*/ 2147483647 h 348"/>
                    <a:gd name="T22" fmla="*/ 2147483647 w 552"/>
                    <a:gd name="T23" fmla="*/ 2147483647 h 348"/>
                    <a:gd name="T24" fmla="*/ 2147483647 w 552"/>
                    <a:gd name="T25" fmla="*/ 2147483647 h 348"/>
                    <a:gd name="T26" fmla="*/ 2147483647 w 552"/>
                    <a:gd name="T27" fmla="*/ 2147483647 h 348"/>
                    <a:gd name="T28" fmla="*/ 2147483647 w 552"/>
                    <a:gd name="T29" fmla="*/ 2147483647 h 348"/>
                    <a:gd name="T30" fmla="*/ 2147483647 w 552"/>
                    <a:gd name="T31" fmla="*/ 2147483647 h 348"/>
                    <a:gd name="T32" fmla="*/ 2147483647 w 552"/>
                    <a:gd name="T33" fmla="*/ 2147483647 h 348"/>
                    <a:gd name="T34" fmla="*/ 2147483647 w 552"/>
                    <a:gd name="T35" fmla="*/ 2147483647 h 348"/>
                    <a:gd name="T36" fmla="*/ 2147483647 w 552"/>
                    <a:gd name="T37" fmla="*/ 2147483647 h 348"/>
                    <a:gd name="T38" fmla="*/ 2147483647 w 552"/>
                    <a:gd name="T39" fmla="*/ 0 h 348"/>
                    <a:gd name="T40" fmla="*/ 2147483647 w 552"/>
                    <a:gd name="T41" fmla="*/ 2147483647 h 348"/>
                    <a:gd name="T42" fmla="*/ 2147483647 w 552"/>
                    <a:gd name="T43" fmla="*/ 2147483647 h 348"/>
                    <a:gd name="T44" fmla="*/ 2147483647 w 552"/>
                    <a:gd name="T45" fmla="*/ 2147483647 h 348"/>
                    <a:gd name="T46" fmla="*/ 2147483647 w 552"/>
                    <a:gd name="T47" fmla="*/ 2147483647 h 348"/>
                    <a:gd name="T48" fmla="*/ 2147483647 w 552"/>
                    <a:gd name="T49" fmla="*/ 2147483647 h 348"/>
                    <a:gd name="T50" fmla="*/ 2147483647 w 552"/>
                    <a:gd name="T51" fmla="*/ 2147483647 h 348"/>
                    <a:gd name="T52" fmla="*/ 2147483647 w 552"/>
                    <a:gd name="T53" fmla="*/ 2147483647 h 348"/>
                    <a:gd name="T54" fmla="*/ 2147483647 w 552"/>
                    <a:gd name="T55" fmla="*/ 2147483647 h 348"/>
                    <a:gd name="T56" fmla="*/ 2147483647 w 552"/>
                    <a:gd name="T57" fmla="*/ 2147483647 h 348"/>
                    <a:gd name="T58" fmla="*/ 2147483647 w 552"/>
                    <a:gd name="T59" fmla="*/ 2147483647 h 348"/>
                    <a:gd name="T60" fmla="*/ 2147483647 w 552"/>
                    <a:gd name="T61" fmla="*/ 2147483647 h 348"/>
                    <a:gd name="T62" fmla="*/ 2147483647 w 552"/>
                    <a:gd name="T63" fmla="*/ 2147483647 h 348"/>
                    <a:gd name="T64" fmla="*/ 2147483647 w 552"/>
                    <a:gd name="T65" fmla="*/ 2147483647 h 348"/>
                    <a:gd name="T66" fmla="*/ 2147483647 w 552"/>
                    <a:gd name="T67" fmla="*/ 2147483647 h 348"/>
                    <a:gd name="T68" fmla="*/ 2147483647 w 552"/>
                    <a:gd name="T69" fmla="*/ 2147483647 h 348"/>
                    <a:gd name="T70" fmla="*/ 2147483647 w 552"/>
                    <a:gd name="T71" fmla="*/ 2147483647 h 348"/>
                    <a:gd name="T72" fmla="*/ 2147483647 w 552"/>
                    <a:gd name="T73" fmla="*/ 2147483647 h 348"/>
                    <a:gd name="T74" fmla="*/ 2147483647 w 552"/>
                    <a:gd name="T75" fmla="*/ 2147483647 h 348"/>
                    <a:gd name="T76" fmla="*/ 2147483647 w 552"/>
                    <a:gd name="T77" fmla="*/ 2147483647 h 348"/>
                    <a:gd name="T78" fmla="*/ 2147483647 w 552"/>
                    <a:gd name="T79" fmla="*/ 2147483647 h 348"/>
                    <a:gd name="T80" fmla="*/ 2147483647 w 552"/>
                    <a:gd name="T81" fmla="*/ 2147483647 h 348"/>
                    <a:gd name="T82" fmla="*/ 2147483647 w 552"/>
                    <a:gd name="T83" fmla="*/ 2147483647 h 348"/>
                    <a:gd name="T84" fmla="*/ 2147483647 w 552"/>
                    <a:gd name="T85" fmla="*/ 2147483647 h 348"/>
                    <a:gd name="T86" fmla="*/ 2147483647 w 552"/>
                    <a:gd name="T87" fmla="*/ 2147483647 h 348"/>
                    <a:gd name="T88" fmla="*/ 2147483647 w 552"/>
                    <a:gd name="T89" fmla="*/ 2147483647 h 348"/>
                    <a:gd name="T90" fmla="*/ 2147483647 w 552"/>
                    <a:gd name="T91" fmla="*/ 2147483647 h 348"/>
                    <a:gd name="T92" fmla="*/ 2147483647 w 552"/>
                    <a:gd name="T93" fmla="*/ 2147483647 h 348"/>
                    <a:gd name="T94" fmla="*/ 2147483647 w 552"/>
                    <a:gd name="T95" fmla="*/ 2147483647 h 348"/>
                    <a:gd name="T96" fmla="*/ 2147483647 w 552"/>
                    <a:gd name="T97" fmla="*/ 2147483647 h 348"/>
                    <a:gd name="T98" fmla="*/ 2147483647 w 552"/>
                    <a:gd name="T99" fmla="*/ 2147483647 h 34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52"/>
                    <a:gd name="T151" fmla="*/ 0 h 348"/>
                    <a:gd name="T152" fmla="*/ 552 w 552"/>
                    <a:gd name="T153" fmla="*/ 348 h 34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52" h="348">
                      <a:moveTo>
                        <a:pt x="528" y="270"/>
                      </a:moveTo>
                      <a:lnTo>
                        <a:pt x="516" y="246"/>
                      </a:lnTo>
                      <a:lnTo>
                        <a:pt x="516" y="204"/>
                      </a:lnTo>
                      <a:lnTo>
                        <a:pt x="510" y="198"/>
                      </a:lnTo>
                      <a:lnTo>
                        <a:pt x="498" y="192"/>
                      </a:lnTo>
                      <a:lnTo>
                        <a:pt x="492" y="192"/>
                      </a:lnTo>
                      <a:lnTo>
                        <a:pt x="480" y="186"/>
                      </a:lnTo>
                      <a:lnTo>
                        <a:pt x="456" y="186"/>
                      </a:lnTo>
                      <a:lnTo>
                        <a:pt x="450" y="192"/>
                      </a:lnTo>
                      <a:lnTo>
                        <a:pt x="438" y="192"/>
                      </a:lnTo>
                      <a:lnTo>
                        <a:pt x="426" y="180"/>
                      </a:lnTo>
                      <a:lnTo>
                        <a:pt x="426" y="168"/>
                      </a:lnTo>
                      <a:lnTo>
                        <a:pt x="432" y="156"/>
                      </a:lnTo>
                      <a:lnTo>
                        <a:pt x="432" y="144"/>
                      </a:lnTo>
                      <a:lnTo>
                        <a:pt x="414" y="144"/>
                      </a:lnTo>
                      <a:lnTo>
                        <a:pt x="414" y="120"/>
                      </a:lnTo>
                      <a:lnTo>
                        <a:pt x="396" y="114"/>
                      </a:lnTo>
                      <a:lnTo>
                        <a:pt x="384" y="126"/>
                      </a:lnTo>
                      <a:lnTo>
                        <a:pt x="342" y="126"/>
                      </a:lnTo>
                      <a:lnTo>
                        <a:pt x="336" y="132"/>
                      </a:lnTo>
                      <a:lnTo>
                        <a:pt x="324" y="138"/>
                      </a:lnTo>
                      <a:lnTo>
                        <a:pt x="312" y="138"/>
                      </a:lnTo>
                      <a:lnTo>
                        <a:pt x="312" y="132"/>
                      </a:lnTo>
                      <a:lnTo>
                        <a:pt x="306" y="132"/>
                      </a:lnTo>
                      <a:lnTo>
                        <a:pt x="294" y="138"/>
                      </a:lnTo>
                      <a:lnTo>
                        <a:pt x="264" y="108"/>
                      </a:lnTo>
                      <a:lnTo>
                        <a:pt x="258" y="114"/>
                      </a:lnTo>
                      <a:lnTo>
                        <a:pt x="246" y="120"/>
                      </a:lnTo>
                      <a:lnTo>
                        <a:pt x="240" y="126"/>
                      </a:lnTo>
                      <a:lnTo>
                        <a:pt x="222" y="126"/>
                      </a:lnTo>
                      <a:lnTo>
                        <a:pt x="210" y="114"/>
                      </a:lnTo>
                      <a:lnTo>
                        <a:pt x="186" y="114"/>
                      </a:lnTo>
                      <a:lnTo>
                        <a:pt x="174" y="108"/>
                      </a:lnTo>
                      <a:lnTo>
                        <a:pt x="156" y="108"/>
                      </a:lnTo>
                      <a:lnTo>
                        <a:pt x="150" y="114"/>
                      </a:lnTo>
                      <a:lnTo>
                        <a:pt x="138" y="114"/>
                      </a:lnTo>
                      <a:lnTo>
                        <a:pt x="126" y="120"/>
                      </a:lnTo>
                      <a:lnTo>
                        <a:pt x="120" y="114"/>
                      </a:lnTo>
                      <a:lnTo>
                        <a:pt x="120" y="108"/>
                      </a:lnTo>
                      <a:lnTo>
                        <a:pt x="114" y="102"/>
                      </a:lnTo>
                      <a:lnTo>
                        <a:pt x="114" y="90"/>
                      </a:lnTo>
                      <a:lnTo>
                        <a:pt x="126" y="84"/>
                      </a:lnTo>
                      <a:lnTo>
                        <a:pt x="132" y="78"/>
                      </a:lnTo>
                      <a:lnTo>
                        <a:pt x="132" y="66"/>
                      </a:lnTo>
                      <a:lnTo>
                        <a:pt x="138" y="60"/>
                      </a:lnTo>
                      <a:lnTo>
                        <a:pt x="150" y="60"/>
                      </a:lnTo>
                      <a:lnTo>
                        <a:pt x="186" y="72"/>
                      </a:lnTo>
                      <a:lnTo>
                        <a:pt x="198" y="78"/>
                      </a:lnTo>
                      <a:lnTo>
                        <a:pt x="204" y="78"/>
                      </a:lnTo>
                      <a:lnTo>
                        <a:pt x="210" y="72"/>
                      </a:lnTo>
                      <a:lnTo>
                        <a:pt x="210" y="66"/>
                      </a:lnTo>
                      <a:lnTo>
                        <a:pt x="204" y="60"/>
                      </a:lnTo>
                      <a:lnTo>
                        <a:pt x="198" y="60"/>
                      </a:lnTo>
                      <a:lnTo>
                        <a:pt x="186" y="54"/>
                      </a:lnTo>
                      <a:lnTo>
                        <a:pt x="180" y="48"/>
                      </a:lnTo>
                      <a:lnTo>
                        <a:pt x="174" y="48"/>
                      </a:lnTo>
                      <a:lnTo>
                        <a:pt x="198" y="12"/>
                      </a:lnTo>
                      <a:lnTo>
                        <a:pt x="192" y="6"/>
                      </a:lnTo>
                      <a:lnTo>
                        <a:pt x="180" y="0"/>
                      </a:lnTo>
                      <a:lnTo>
                        <a:pt x="162" y="0"/>
                      </a:lnTo>
                      <a:lnTo>
                        <a:pt x="156" y="12"/>
                      </a:lnTo>
                      <a:lnTo>
                        <a:pt x="144" y="18"/>
                      </a:lnTo>
                      <a:lnTo>
                        <a:pt x="138" y="30"/>
                      </a:lnTo>
                      <a:lnTo>
                        <a:pt x="132" y="30"/>
                      </a:lnTo>
                      <a:lnTo>
                        <a:pt x="114" y="12"/>
                      </a:lnTo>
                      <a:lnTo>
                        <a:pt x="102" y="12"/>
                      </a:lnTo>
                      <a:lnTo>
                        <a:pt x="102" y="24"/>
                      </a:lnTo>
                      <a:lnTo>
                        <a:pt x="96" y="30"/>
                      </a:lnTo>
                      <a:lnTo>
                        <a:pt x="96" y="42"/>
                      </a:lnTo>
                      <a:lnTo>
                        <a:pt x="108" y="54"/>
                      </a:lnTo>
                      <a:lnTo>
                        <a:pt x="108" y="60"/>
                      </a:lnTo>
                      <a:lnTo>
                        <a:pt x="66" y="60"/>
                      </a:lnTo>
                      <a:lnTo>
                        <a:pt x="90" y="84"/>
                      </a:lnTo>
                      <a:lnTo>
                        <a:pt x="72" y="96"/>
                      </a:lnTo>
                      <a:lnTo>
                        <a:pt x="78" y="96"/>
                      </a:lnTo>
                      <a:lnTo>
                        <a:pt x="78" y="108"/>
                      </a:lnTo>
                      <a:lnTo>
                        <a:pt x="54" y="120"/>
                      </a:lnTo>
                      <a:lnTo>
                        <a:pt x="6" y="120"/>
                      </a:lnTo>
                      <a:lnTo>
                        <a:pt x="0" y="126"/>
                      </a:lnTo>
                      <a:lnTo>
                        <a:pt x="0" y="144"/>
                      </a:lnTo>
                      <a:lnTo>
                        <a:pt x="18" y="144"/>
                      </a:lnTo>
                      <a:lnTo>
                        <a:pt x="30" y="156"/>
                      </a:lnTo>
                      <a:lnTo>
                        <a:pt x="36" y="156"/>
                      </a:lnTo>
                      <a:lnTo>
                        <a:pt x="42" y="162"/>
                      </a:lnTo>
                      <a:lnTo>
                        <a:pt x="54" y="162"/>
                      </a:lnTo>
                      <a:lnTo>
                        <a:pt x="66" y="174"/>
                      </a:lnTo>
                      <a:lnTo>
                        <a:pt x="66" y="180"/>
                      </a:lnTo>
                      <a:lnTo>
                        <a:pt x="60" y="186"/>
                      </a:lnTo>
                      <a:lnTo>
                        <a:pt x="60" y="204"/>
                      </a:lnTo>
                      <a:lnTo>
                        <a:pt x="66" y="210"/>
                      </a:lnTo>
                      <a:lnTo>
                        <a:pt x="78" y="216"/>
                      </a:lnTo>
                      <a:lnTo>
                        <a:pt x="90" y="228"/>
                      </a:lnTo>
                      <a:lnTo>
                        <a:pt x="90" y="246"/>
                      </a:lnTo>
                      <a:lnTo>
                        <a:pt x="84" y="258"/>
                      </a:lnTo>
                      <a:lnTo>
                        <a:pt x="72" y="264"/>
                      </a:lnTo>
                      <a:lnTo>
                        <a:pt x="66" y="276"/>
                      </a:lnTo>
                      <a:lnTo>
                        <a:pt x="60" y="282"/>
                      </a:lnTo>
                      <a:lnTo>
                        <a:pt x="60" y="306"/>
                      </a:lnTo>
                      <a:lnTo>
                        <a:pt x="66" y="312"/>
                      </a:lnTo>
                      <a:lnTo>
                        <a:pt x="78" y="318"/>
                      </a:lnTo>
                      <a:lnTo>
                        <a:pt x="84" y="324"/>
                      </a:lnTo>
                      <a:lnTo>
                        <a:pt x="90" y="324"/>
                      </a:lnTo>
                      <a:lnTo>
                        <a:pt x="108" y="306"/>
                      </a:lnTo>
                      <a:lnTo>
                        <a:pt x="120" y="300"/>
                      </a:lnTo>
                      <a:lnTo>
                        <a:pt x="126" y="294"/>
                      </a:lnTo>
                      <a:lnTo>
                        <a:pt x="138" y="294"/>
                      </a:lnTo>
                      <a:lnTo>
                        <a:pt x="144" y="300"/>
                      </a:lnTo>
                      <a:lnTo>
                        <a:pt x="150" y="312"/>
                      </a:lnTo>
                      <a:lnTo>
                        <a:pt x="156" y="318"/>
                      </a:lnTo>
                      <a:lnTo>
                        <a:pt x="162" y="318"/>
                      </a:lnTo>
                      <a:lnTo>
                        <a:pt x="162" y="288"/>
                      </a:lnTo>
                      <a:lnTo>
                        <a:pt x="174" y="276"/>
                      </a:lnTo>
                      <a:lnTo>
                        <a:pt x="186" y="270"/>
                      </a:lnTo>
                      <a:lnTo>
                        <a:pt x="204" y="270"/>
                      </a:lnTo>
                      <a:lnTo>
                        <a:pt x="216" y="282"/>
                      </a:lnTo>
                      <a:lnTo>
                        <a:pt x="222" y="258"/>
                      </a:lnTo>
                      <a:lnTo>
                        <a:pt x="216" y="258"/>
                      </a:lnTo>
                      <a:lnTo>
                        <a:pt x="210" y="252"/>
                      </a:lnTo>
                      <a:lnTo>
                        <a:pt x="210" y="246"/>
                      </a:lnTo>
                      <a:lnTo>
                        <a:pt x="222" y="234"/>
                      </a:lnTo>
                      <a:lnTo>
                        <a:pt x="228" y="234"/>
                      </a:lnTo>
                      <a:lnTo>
                        <a:pt x="234" y="228"/>
                      </a:lnTo>
                      <a:lnTo>
                        <a:pt x="234" y="204"/>
                      </a:lnTo>
                      <a:lnTo>
                        <a:pt x="240" y="198"/>
                      </a:lnTo>
                      <a:lnTo>
                        <a:pt x="258" y="198"/>
                      </a:lnTo>
                      <a:lnTo>
                        <a:pt x="276" y="216"/>
                      </a:lnTo>
                      <a:lnTo>
                        <a:pt x="276" y="246"/>
                      </a:lnTo>
                      <a:lnTo>
                        <a:pt x="294" y="246"/>
                      </a:lnTo>
                      <a:lnTo>
                        <a:pt x="306" y="312"/>
                      </a:lnTo>
                      <a:lnTo>
                        <a:pt x="306" y="318"/>
                      </a:lnTo>
                      <a:lnTo>
                        <a:pt x="336" y="348"/>
                      </a:lnTo>
                      <a:lnTo>
                        <a:pt x="342" y="348"/>
                      </a:lnTo>
                      <a:lnTo>
                        <a:pt x="348" y="342"/>
                      </a:lnTo>
                      <a:lnTo>
                        <a:pt x="360" y="336"/>
                      </a:lnTo>
                      <a:lnTo>
                        <a:pt x="366" y="324"/>
                      </a:lnTo>
                      <a:lnTo>
                        <a:pt x="372" y="318"/>
                      </a:lnTo>
                      <a:lnTo>
                        <a:pt x="390" y="318"/>
                      </a:lnTo>
                      <a:lnTo>
                        <a:pt x="396" y="312"/>
                      </a:lnTo>
                      <a:lnTo>
                        <a:pt x="402" y="300"/>
                      </a:lnTo>
                      <a:lnTo>
                        <a:pt x="408" y="294"/>
                      </a:lnTo>
                      <a:lnTo>
                        <a:pt x="432" y="282"/>
                      </a:lnTo>
                      <a:lnTo>
                        <a:pt x="456" y="282"/>
                      </a:lnTo>
                      <a:lnTo>
                        <a:pt x="456" y="300"/>
                      </a:lnTo>
                      <a:lnTo>
                        <a:pt x="492" y="288"/>
                      </a:lnTo>
                      <a:lnTo>
                        <a:pt x="516" y="288"/>
                      </a:lnTo>
                      <a:lnTo>
                        <a:pt x="522" y="294"/>
                      </a:lnTo>
                      <a:lnTo>
                        <a:pt x="546" y="294"/>
                      </a:lnTo>
                      <a:lnTo>
                        <a:pt x="552" y="288"/>
                      </a:lnTo>
                      <a:lnTo>
                        <a:pt x="540" y="276"/>
                      </a:lnTo>
                      <a:lnTo>
                        <a:pt x="534" y="276"/>
                      </a:lnTo>
                      <a:lnTo>
                        <a:pt x="528" y="270"/>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19" name="Taiwan" descr="© INSCALE GmbH, 15.06.2010"/>
                <p:cNvSpPr>
                  <a:spLocks/>
                </p:cNvSpPr>
                <p:nvPr/>
              </p:nvSpPr>
              <p:spPr bwMode="auto">
                <a:xfrm>
                  <a:off x="4789" y="1788"/>
                  <a:ext cx="31" cy="69"/>
                </a:xfrm>
                <a:custGeom>
                  <a:avLst/>
                  <a:gdLst>
                    <a:gd name="T0" fmla="*/ 2147483647 w 120"/>
                    <a:gd name="T1" fmla="*/ 2147483647 h 270"/>
                    <a:gd name="T2" fmla="*/ 2147483647 w 120"/>
                    <a:gd name="T3" fmla="*/ 2147483647 h 270"/>
                    <a:gd name="T4" fmla="*/ 2147483647 w 120"/>
                    <a:gd name="T5" fmla="*/ 2147483647 h 270"/>
                    <a:gd name="T6" fmla="*/ 2147483647 w 120"/>
                    <a:gd name="T7" fmla="*/ 2147483647 h 270"/>
                    <a:gd name="T8" fmla="*/ 2147483647 w 120"/>
                    <a:gd name="T9" fmla="*/ 2147483647 h 270"/>
                    <a:gd name="T10" fmla="*/ 2147483647 w 120"/>
                    <a:gd name="T11" fmla="*/ 2147483647 h 270"/>
                    <a:gd name="T12" fmla="*/ 2147483647 w 120"/>
                    <a:gd name="T13" fmla="*/ 2147483647 h 270"/>
                    <a:gd name="T14" fmla="*/ 2147483647 w 120"/>
                    <a:gd name="T15" fmla="*/ 2147483647 h 270"/>
                    <a:gd name="T16" fmla="*/ 2147483647 w 120"/>
                    <a:gd name="T17" fmla="*/ 2147483647 h 270"/>
                    <a:gd name="T18" fmla="*/ 2147483647 w 120"/>
                    <a:gd name="T19" fmla="*/ 2147483647 h 270"/>
                    <a:gd name="T20" fmla="*/ 2147483647 w 120"/>
                    <a:gd name="T21" fmla="*/ 0 h 270"/>
                    <a:gd name="T22" fmla="*/ 2147483647 w 120"/>
                    <a:gd name="T23" fmla="*/ 2147483647 h 270"/>
                    <a:gd name="T24" fmla="*/ 2147483647 w 120"/>
                    <a:gd name="T25" fmla="*/ 2147483647 h 270"/>
                    <a:gd name="T26" fmla="*/ 2147483647 w 120"/>
                    <a:gd name="T27" fmla="*/ 2147483647 h 270"/>
                    <a:gd name="T28" fmla="*/ 2147483647 w 120"/>
                    <a:gd name="T29" fmla="*/ 2147483647 h 270"/>
                    <a:gd name="T30" fmla="*/ 0 w 120"/>
                    <a:gd name="T31" fmla="*/ 2147483647 h 270"/>
                    <a:gd name="T32" fmla="*/ 0 w 120"/>
                    <a:gd name="T33" fmla="*/ 2147483647 h 270"/>
                    <a:gd name="T34" fmla="*/ 2147483647 w 120"/>
                    <a:gd name="T35" fmla="*/ 2147483647 h 270"/>
                    <a:gd name="T36" fmla="*/ 2147483647 w 120"/>
                    <a:gd name="T37" fmla="*/ 2147483647 h 270"/>
                    <a:gd name="T38" fmla="*/ 2147483647 w 120"/>
                    <a:gd name="T39" fmla="*/ 2147483647 h 270"/>
                    <a:gd name="T40" fmla="*/ 2147483647 w 120"/>
                    <a:gd name="T41" fmla="*/ 2147483647 h 270"/>
                    <a:gd name="T42" fmla="*/ 2147483647 w 120"/>
                    <a:gd name="T43" fmla="*/ 2147483647 h 270"/>
                    <a:gd name="T44" fmla="*/ 2147483647 w 120"/>
                    <a:gd name="T45" fmla="*/ 2147483647 h 270"/>
                    <a:gd name="T46" fmla="*/ 2147483647 w 120"/>
                    <a:gd name="T47" fmla="*/ 2147483647 h 270"/>
                    <a:gd name="T48" fmla="*/ 2147483647 w 120"/>
                    <a:gd name="T49" fmla="*/ 2147483647 h 270"/>
                    <a:gd name="T50" fmla="*/ 2147483647 w 120"/>
                    <a:gd name="T51" fmla="*/ 2147483647 h 2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20"/>
                    <a:gd name="T79" fmla="*/ 0 h 270"/>
                    <a:gd name="T80" fmla="*/ 120 w 120"/>
                    <a:gd name="T81" fmla="*/ 270 h 2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20" h="270">
                      <a:moveTo>
                        <a:pt x="84" y="270"/>
                      </a:moveTo>
                      <a:lnTo>
                        <a:pt x="84" y="222"/>
                      </a:lnTo>
                      <a:lnTo>
                        <a:pt x="90" y="216"/>
                      </a:lnTo>
                      <a:lnTo>
                        <a:pt x="102" y="192"/>
                      </a:lnTo>
                      <a:lnTo>
                        <a:pt x="102" y="102"/>
                      </a:lnTo>
                      <a:lnTo>
                        <a:pt x="108" y="96"/>
                      </a:lnTo>
                      <a:lnTo>
                        <a:pt x="114" y="84"/>
                      </a:lnTo>
                      <a:lnTo>
                        <a:pt x="114" y="54"/>
                      </a:lnTo>
                      <a:lnTo>
                        <a:pt x="120" y="36"/>
                      </a:lnTo>
                      <a:lnTo>
                        <a:pt x="120" y="24"/>
                      </a:lnTo>
                      <a:lnTo>
                        <a:pt x="72" y="0"/>
                      </a:lnTo>
                      <a:lnTo>
                        <a:pt x="48" y="30"/>
                      </a:lnTo>
                      <a:lnTo>
                        <a:pt x="42" y="42"/>
                      </a:lnTo>
                      <a:lnTo>
                        <a:pt x="30" y="78"/>
                      </a:lnTo>
                      <a:lnTo>
                        <a:pt x="12" y="114"/>
                      </a:lnTo>
                      <a:lnTo>
                        <a:pt x="0" y="150"/>
                      </a:lnTo>
                      <a:lnTo>
                        <a:pt x="0" y="168"/>
                      </a:lnTo>
                      <a:lnTo>
                        <a:pt x="6" y="180"/>
                      </a:lnTo>
                      <a:lnTo>
                        <a:pt x="18" y="192"/>
                      </a:lnTo>
                      <a:lnTo>
                        <a:pt x="24" y="204"/>
                      </a:lnTo>
                      <a:lnTo>
                        <a:pt x="36" y="210"/>
                      </a:lnTo>
                      <a:lnTo>
                        <a:pt x="42" y="222"/>
                      </a:lnTo>
                      <a:lnTo>
                        <a:pt x="42" y="228"/>
                      </a:lnTo>
                      <a:lnTo>
                        <a:pt x="48" y="234"/>
                      </a:lnTo>
                      <a:lnTo>
                        <a:pt x="60" y="258"/>
                      </a:lnTo>
                      <a:lnTo>
                        <a:pt x="84" y="270"/>
                      </a:lnTo>
                      <a:close/>
                    </a:path>
                  </a:pathLst>
                </a:custGeom>
                <a:solidFill>
                  <a:srgbClr val="645746">
                    <a:lumMod val="40000"/>
                    <a:lumOff val="60000"/>
                  </a:srgbClr>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20" name="Syria" descr="© INSCALE GmbH, 15.06.2010"/>
                <p:cNvSpPr>
                  <a:spLocks/>
                </p:cNvSpPr>
                <p:nvPr/>
              </p:nvSpPr>
              <p:spPr bwMode="auto">
                <a:xfrm>
                  <a:off x="3272" y="1539"/>
                  <a:ext cx="115" cy="106"/>
                </a:xfrm>
                <a:custGeom>
                  <a:avLst/>
                  <a:gdLst>
                    <a:gd name="T0" fmla="*/ 2147483647 w 450"/>
                    <a:gd name="T1" fmla="*/ 2147483647 h 414"/>
                    <a:gd name="T2" fmla="*/ 2147483647 w 450"/>
                    <a:gd name="T3" fmla="*/ 2147483647 h 414"/>
                    <a:gd name="T4" fmla="*/ 2147483647 w 450"/>
                    <a:gd name="T5" fmla="*/ 2147483647 h 414"/>
                    <a:gd name="T6" fmla="*/ 2147483647 w 450"/>
                    <a:gd name="T7" fmla="*/ 0 h 414"/>
                    <a:gd name="T8" fmla="*/ 2147483647 w 450"/>
                    <a:gd name="T9" fmla="*/ 2147483647 h 414"/>
                    <a:gd name="T10" fmla="*/ 2147483647 w 450"/>
                    <a:gd name="T11" fmla="*/ 2147483647 h 414"/>
                    <a:gd name="T12" fmla="*/ 2147483647 w 450"/>
                    <a:gd name="T13" fmla="*/ 2147483647 h 414"/>
                    <a:gd name="T14" fmla="*/ 2147483647 w 450"/>
                    <a:gd name="T15" fmla="*/ 2147483647 h 414"/>
                    <a:gd name="T16" fmla="*/ 2147483647 w 450"/>
                    <a:gd name="T17" fmla="*/ 2147483647 h 414"/>
                    <a:gd name="T18" fmla="*/ 2147483647 w 450"/>
                    <a:gd name="T19" fmla="*/ 2147483647 h 414"/>
                    <a:gd name="T20" fmla="*/ 2147483647 w 450"/>
                    <a:gd name="T21" fmla="*/ 2147483647 h 414"/>
                    <a:gd name="T22" fmla="*/ 2147483647 w 450"/>
                    <a:gd name="T23" fmla="*/ 2147483647 h 414"/>
                    <a:gd name="T24" fmla="*/ 2147483647 w 450"/>
                    <a:gd name="T25" fmla="*/ 2147483647 h 414"/>
                    <a:gd name="T26" fmla="*/ 2147483647 w 450"/>
                    <a:gd name="T27" fmla="*/ 2147483647 h 414"/>
                    <a:gd name="T28" fmla="*/ 2147483647 w 450"/>
                    <a:gd name="T29" fmla="*/ 2147483647 h 414"/>
                    <a:gd name="T30" fmla="*/ 2147483647 w 450"/>
                    <a:gd name="T31" fmla="*/ 2147483647 h 414"/>
                    <a:gd name="T32" fmla="*/ 2147483647 w 450"/>
                    <a:gd name="T33" fmla="*/ 2147483647 h 414"/>
                    <a:gd name="T34" fmla="*/ 2147483647 w 450"/>
                    <a:gd name="T35" fmla="*/ 2147483647 h 414"/>
                    <a:gd name="T36" fmla="*/ 2147483647 w 450"/>
                    <a:gd name="T37" fmla="*/ 2147483647 h 414"/>
                    <a:gd name="T38" fmla="*/ 2147483647 w 450"/>
                    <a:gd name="T39" fmla="*/ 2147483647 h 414"/>
                    <a:gd name="T40" fmla="*/ 2147483647 w 450"/>
                    <a:gd name="T41" fmla="*/ 2147483647 h 414"/>
                    <a:gd name="T42" fmla="*/ 2147483647 w 450"/>
                    <a:gd name="T43" fmla="*/ 2147483647 h 414"/>
                    <a:gd name="T44" fmla="*/ 2147483647 w 450"/>
                    <a:gd name="T45" fmla="*/ 2147483647 h 414"/>
                    <a:gd name="T46" fmla="*/ 2147483647 w 450"/>
                    <a:gd name="T47" fmla="*/ 2147483647 h 414"/>
                    <a:gd name="T48" fmla="*/ 2147483647 w 450"/>
                    <a:gd name="T49" fmla="*/ 2147483647 h 414"/>
                    <a:gd name="T50" fmla="*/ 2147483647 w 450"/>
                    <a:gd name="T51" fmla="*/ 2147483647 h 414"/>
                    <a:gd name="T52" fmla="*/ 2147483647 w 450"/>
                    <a:gd name="T53" fmla="*/ 2147483647 h 414"/>
                    <a:gd name="T54" fmla="*/ 2147483647 w 450"/>
                    <a:gd name="T55" fmla="*/ 2147483647 h 414"/>
                    <a:gd name="T56" fmla="*/ 2147483647 w 450"/>
                    <a:gd name="T57" fmla="*/ 2147483647 h 414"/>
                    <a:gd name="T58" fmla="*/ 2147483647 w 450"/>
                    <a:gd name="T59" fmla="*/ 2147483647 h 414"/>
                    <a:gd name="T60" fmla="*/ 2147483647 w 450"/>
                    <a:gd name="T61" fmla="*/ 2147483647 h 414"/>
                    <a:gd name="T62" fmla="*/ 2147483647 w 450"/>
                    <a:gd name="T63" fmla="*/ 2147483647 h 414"/>
                    <a:gd name="T64" fmla="*/ 2147483647 w 450"/>
                    <a:gd name="T65" fmla="*/ 2147483647 h 414"/>
                    <a:gd name="T66" fmla="*/ 2147483647 w 450"/>
                    <a:gd name="T67" fmla="*/ 2147483647 h 414"/>
                    <a:gd name="T68" fmla="*/ 2147483647 w 450"/>
                    <a:gd name="T69" fmla="*/ 2147483647 h 414"/>
                    <a:gd name="T70" fmla="*/ 2147483647 w 450"/>
                    <a:gd name="T71" fmla="*/ 2147483647 h 414"/>
                    <a:gd name="T72" fmla="*/ 2147483647 w 450"/>
                    <a:gd name="T73" fmla="*/ 2147483647 h 414"/>
                    <a:gd name="T74" fmla="*/ 2147483647 w 450"/>
                    <a:gd name="T75" fmla="*/ 2147483647 h 414"/>
                    <a:gd name="T76" fmla="*/ 2147483647 w 450"/>
                    <a:gd name="T77" fmla="*/ 2147483647 h 414"/>
                    <a:gd name="T78" fmla="*/ 2147483647 w 450"/>
                    <a:gd name="T79" fmla="*/ 2147483647 h 414"/>
                    <a:gd name="T80" fmla="*/ 2147483647 w 450"/>
                    <a:gd name="T81" fmla="*/ 2147483647 h 414"/>
                    <a:gd name="T82" fmla="*/ 2147483647 w 450"/>
                    <a:gd name="T83" fmla="*/ 2147483647 h 414"/>
                    <a:gd name="T84" fmla="*/ 2147483647 w 450"/>
                    <a:gd name="T85" fmla="*/ 2147483647 h 414"/>
                    <a:gd name="T86" fmla="*/ 2147483647 w 450"/>
                    <a:gd name="T87" fmla="*/ 2147483647 h 414"/>
                    <a:gd name="T88" fmla="*/ 2147483647 w 450"/>
                    <a:gd name="T89" fmla="*/ 2147483647 h 414"/>
                    <a:gd name="T90" fmla="*/ 2147483647 w 450"/>
                    <a:gd name="T91" fmla="*/ 2147483647 h 414"/>
                    <a:gd name="T92" fmla="*/ 2147483647 w 450"/>
                    <a:gd name="T93" fmla="*/ 2147483647 h 414"/>
                    <a:gd name="T94" fmla="*/ 2147483647 w 450"/>
                    <a:gd name="T95" fmla="*/ 2147483647 h 414"/>
                    <a:gd name="T96" fmla="*/ 2147483647 w 450"/>
                    <a:gd name="T97" fmla="*/ 2147483647 h 4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50"/>
                    <a:gd name="T148" fmla="*/ 0 h 414"/>
                    <a:gd name="T149" fmla="*/ 450 w 450"/>
                    <a:gd name="T150" fmla="*/ 414 h 4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50" h="414">
                      <a:moveTo>
                        <a:pt x="426" y="60"/>
                      </a:moveTo>
                      <a:lnTo>
                        <a:pt x="432" y="54"/>
                      </a:lnTo>
                      <a:lnTo>
                        <a:pt x="438" y="42"/>
                      </a:lnTo>
                      <a:lnTo>
                        <a:pt x="450" y="30"/>
                      </a:lnTo>
                      <a:lnTo>
                        <a:pt x="444" y="30"/>
                      </a:lnTo>
                      <a:lnTo>
                        <a:pt x="438" y="24"/>
                      </a:lnTo>
                      <a:lnTo>
                        <a:pt x="438" y="0"/>
                      </a:lnTo>
                      <a:lnTo>
                        <a:pt x="432" y="0"/>
                      </a:lnTo>
                      <a:lnTo>
                        <a:pt x="432" y="6"/>
                      </a:lnTo>
                      <a:lnTo>
                        <a:pt x="426" y="18"/>
                      </a:lnTo>
                      <a:lnTo>
                        <a:pt x="402" y="18"/>
                      </a:lnTo>
                      <a:lnTo>
                        <a:pt x="390" y="30"/>
                      </a:lnTo>
                      <a:lnTo>
                        <a:pt x="372" y="30"/>
                      </a:lnTo>
                      <a:lnTo>
                        <a:pt x="366" y="24"/>
                      </a:lnTo>
                      <a:lnTo>
                        <a:pt x="318" y="24"/>
                      </a:lnTo>
                      <a:lnTo>
                        <a:pt x="306" y="30"/>
                      </a:lnTo>
                      <a:lnTo>
                        <a:pt x="294" y="42"/>
                      </a:lnTo>
                      <a:lnTo>
                        <a:pt x="282" y="48"/>
                      </a:lnTo>
                      <a:lnTo>
                        <a:pt x="276" y="54"/>
                      </a:lnTo>
                      <a:lnTo>
                        <a:pt x="258" y="54"/>
                      </a:lnTo>
                      <a:lnTo>
                        <a:pt x="246" y="60"/>
                      </a:lnTo>
                      <a:lnTo>
                        <a:pt x="234" y="60"/>
                      </a:lnTo>
                      <a:lnTo>
                        <a:pt x="222" y="54"/>
                      </a:lnTo>
                      <a:lnTo>
                        <a:pt x="204" y="54"/>
                      </a:lnTo>
                      <a:lnTo>
                        <a:pt x="192" y="42"/>
                      </a:lnTo>
                      <a:lnTo>
                        <a:pt x="180" y="36"/>
                      </a:lnTo>
                      <a:lnTo>
                        <a:pt x="174" y="30"/>
                      </a:lnTo>
                      <a:lnTo>
                        <a:pt x="168" y="30"/>
                      </a:lnTo>
                      <a:lnTo>
                        <a:pt x="150" y="48"/>
                      </a:lnTo>
                      <a:lnTo>
                        <a:pt x="144" y="48"/>
                      </a:lnTo>
                      <a:lnTo>
                        <a:pt x="138" y="54"/>
                      </a:lnTo>
                      <a:lnTo>
                        <a:pt x="120" y="60"/>
                      </a:lnTo>
                      <a:lnTo>
                        <a:pt x="84" y="60"/>
                      </a:lnTo>
                      <a:lnTo>
                        <a:pt x="84" y="54"/>
                      </a:lnTo>
                      <a:lnTo>
                        <a:pt x="90" y="48"/>
                      </a:lnTo>
                      <a:lnTo>
                        <a:pt x="66" y="48"/>
                      </a:lnTo>
                      <a:lnTo>
                        <a:pt x="66" y="78"/>
                      </a:lnTo>
                      <a:lnTo>
                        <a:pt x="72" y="78"/>
                      </a:lnTo>
                      <a:lnTo>
                        <a:pt x="72" y="102"/>
                      </a:lnTo>
                      <a:lnTo>
                        <a:pt x="60" y="102"/>
                      </a:lnTo>
                      <a:lnTo>
                        <a:pt x="54" y="96"/>
                      </a:lnTo>
                      <a:lnTo>
                        <a:pt x="54" y="114"/>
                      </a:lnTo>
                      <a:lnTo>
                        <a:pt x="48" y="120"/>
                      </a:lnTo>
                      <a:lnTo>
                        <a:pt x="48" y="126"/>
                      </a:lnTo>
                      <a:lnTo>
                        <a:pt x="36" y="126"/>
                      </a:lnTo>
                      <a:lnTo>
                        <a:pt x="24" y="114"/>
                      </a:lnTo>
                      <a:lnTo>
                        <a:pt x="18" y="120"/>
                      </a:lnTo>
                      <a:lnTo>
                        <a:pt x="12" y="132"/>
                      </a:lnTo>
                      <a:lnTo>
                        <a:pt x="12" y="150"/>
                      </a:lnTo>
                      <a:lnTo>
                        <a:pt x="6" y="150"/>
                      </a:lnTo>
                      <a:lnTo>
                        <a:pt x="0" y="198"/>
                      </a:lnTo>
                      <a:lnTo>
                        <a:pt x="6" y="204"/>
                      </a:lnTo>
                      <a:lnTo>
                        <a:pt x="18" y="210"/>
                      </a:lnTo>
                      <a:lnTo>
                        <a:pt x="24" y="216"/>
                      </a:lnTo>
                      <a:lnTo>
                        <a:pt x="24" y="222"/>
                      </a:lnTo>
                      <a:lnTo>
                        <a:pt x="72" y="222"/>
                      </a:lnTo>
                      <a:lnTo>
                        <a:pt x="66" y="234"/>
                      </a:lnTo>
                      <a:lnTo>
                        <a:pt x="72" y="240"/>
                      </a:lnTo>
                      <a:lnTo>
                        <a:pt x="78" y="252"/>
                      </a:lnTo>
                      <a:lnTo>
                        <a:pt x="78" y="270"/>
                      </a:lnTo>
                      <a:lnTo>
                        <a:pt x="72" y="282"/>
                      </a:lnTo>
                      <a:lnTo>
                        <a:pt x="66" y="282"/>
                      </a:lnTo>
                      <a:lnTo>
                        <a:pt x="54" y="288"/>
                      </a:lnTo>
                      <a:lnTo>
                        <a:pt x="48" y="288"/>
                      </a:lnTo>
                      <a:lnTo>
                        <a:pt x="42" y="294"/>
                      </a:lnTo>
                      <a:lnTo>
                        <a:pt x="42" y="318"/>
                      </a:lnTo>
                      <a:lnTo>
                        <a:pt x="24" y="336"/>
                      </a:lnTo>
                      <a:lnTo>
                        <a:pt x="30" y="378"/>
                      </a:lnTo>
                      <a:lnTo>
                        <a:pt x="36" y="378"/>
                      </a:lnTo>
                      <a:lnTo>
                        <a:pt x="72" y="396"/>
                      </a:lnTo>
                      <a:lnTo>
                        <a:pt x="84" y="408"/>
                      </a:lnTo>
                      <a:lnTo>
                        <a:pt x="96" y="414"/>
                      </a:lnTo>
                      <a:lnTo>
                        <a:pt x="114" y="414"/>
                      </a:lnTo>
                      <a:lnTo>
                        <a:pt x="174" y="384"/>
                      </a:lnTo>
                      <a:lnTo>
                        <a:pt x="204" y="354"/>
                      </a:lnTo>
                      <a:lnTo>
                        <a:pt x="228" y="336"/>
                      </a:lnTo>
                      <a:lnTo>
                        <a:pt x="240" y="324"/>
                      </a:lnTo>
                      <a:lnTo>
                        <a:pt x="300" y="276"/>
                      </a:lnTo>
                      <a:lnTo>
                        <a:pt x="312" y="270"/>
                      </a:lnTo>
                      <a:lnTo>
                        <a:pt x="372" y="246"/>
                      </a:lnTo>
                      <a:lnTo>
                        <a:pt x="396" y="234"/>
                      </a:lnTo>
                      <a:lnTo>
                        <a:pt x="402" y="228"/>
                      </a:lnTo>
                      <a:lnTo>
                        <a:pt x="402" y="222"/>
                      </a:lnTo>
                      <a:lnTo>
                        <a:pt x="384" y="204"/>
                      </a:lnTo>
                      <a:lnTo>
                        <a:pt x="384" y="198"/>
                      </a:lnTo>
                      <a:lnTo>
                        <a:pt x="390" y="180"/>
                      </a:lnTo>
                      <a:lnTo>
                        <a:pt x="396" y="168"/>
                      </a:lnTo>
                      <a:lnTo>
                        <a:pt x="396" y="138"/>
                      </a:lnTo>
                      <a:lnTo>
                        <a:pt x="390" y="126"/>
                      </a:lnTo>
                      <a:lnTo>
                        <a:pt x="390" y="114"/>
                      </a:lnTo>
                      <a:lnTo>
                        <a:pt x="384" y="108"/>
                      </a:lnTo>
                      <a:lnTo>
                        <a:pt x="378" y="96"/>
                      </a:lnTo>
                      <a:lnTo>
                        <a:pt x="378" y="84"/>
                      </a:lnTo>
                      <a:lnTo>
                        <a:pt x="384" y="72"/>
                      </a:lnTo>
                      <a:lnTo>
                        <a:pt x="390" y="66"/>
                      </a:lnTo>
                      <a:lnTo>
                        <a:pt x="402" y="66"/>
                      </a:lnTo>
                      <a:lnTo>
                        <a:pt x="414" y="60"/>
                      </a:lnTo>
                      <a:lnTo>
                        <a:pt x="426" y="60"/>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21" name="Sri Lanka" descr="© INSCALE GmbH, 15.06.2010"/>
                <p:cNvSpPr>
                  <a:spLocks/>
                </p:cNvSpPr>
                <p:nvPr/>
              </p:nvSpPr>
              <p:spPr bwMode="auto">
                <a:xfrm>
                  <a:off x="4099" y="2112"/>
                  <a:ext cx="44" cy="78"/>
                </a:xfrm>
                <a:custGeom>
                  <a:avLst/>
                  <a:gdLst>
                    <a:gd name="T0" fmla="*/ 2147483647 w 174"/>
                    <a:gd name="T1" fmla="*/ 2147483647 h 306"/>
                    <a:gd name="T2" fmla="*/ 2147483647 w 174"/>
                    <a:gd name="T3" fmla="*/ 0 h 306"/>
                    <a:gd name="T4" fmla="*/ 2147483647 w 174"/>
                    <a:gd name="T5" fmla="*/ 0 h 306"/>
                    <a:gd name="T6" fmla="*/ 2147483647 w 174"/>
                    <a:gd name="T7" fmla="*/ 2147483647 h 306"/>
                    <a:gd name="T8" fmla="*/ 2147483647 w 174"/>
                    <a:gd name="T9" fmla="*/ 2147483647 h 306"/>
                    <a:gd name="T10" fmla="*/ 2147483647 w 174"/>
                    <a:gd name="T11" fmla="*/ 2147483647 h 306"/>
                    <a:gd name="T12" fmla="*/ 2147483647 w 174"/>
                    <a:gd name="T13" fmla="*/ 2147483647 h 306"/>
                    <a:gd name="T14" fmla="*/ 2147483647 w 174"/>
                    <a:gd name="T15" fmla="*/ 2147483647 h 306"/>
                    <a:gd name="T16" fmla="*/ 2147483647 w 174"/>
                    <a:gd name="T17" fmla="*/ 2147483647 h 306"/>
                    <a:gd name="T18" fmla="*/ 2147483647 w 174"/>
                    <a:gd name="T19" fmla="*/ 2147483647 h 306"/>
                    <a:gd name="T20" fmla="*/ 2147483647 w 174"/>
                    <a:gd name="T21" fmla="*/ 2147483647 h 306"/>
                    <a:gd name="T22" fmla="*/ 2147483647 w 174"/>
                    <a:gd name="T23" fmla="*/ 2147483647 h 306"/>
                    <a:gd name="T24" fmla="*/ 2147483647 w 174"/>
                    <a:gd name="T25" fmla="*/ 2147483647 h 306"/>
                    <a:gd name="T26" fmla="*/ 2147483647 w 174"/>
                    <a:gd name="T27" fmla="*/ 2147483647 h 306"/>
                    <a:gd name="T28" fmla="*/ 2147483647 w 174"/>
                    <a:gd name="T29" fmla="*/ 2147483647 h 306"/>
                    <a:gd name="T30" fmla="*/ 2147483647 w 174"/>
                    <a:gd name="T31" fmla="*/ 2147483647 h 306"/>
                    <a:gd name="T32" fmla="*/ 2147483647 w 174"/>
                    <a:gd name="T33" fmla="*/ 2147483647 h 306"/>
                    <a:gd name="T34" fmla="*/ 2147483647 w 174"/>
                    <a:gd name="T35" fmla="*/ 2147483647 h 306"/>
                    <a:gd name="T36" fmla="*/ 2147483647 w 174"/>
                    <a:gd name="T37" fmla="*/ 2147483647 h 306"/>
                    <a:gd name="T38" fmla="*/ 2147483647 w 174"/>
                    <a:gd name="T39" fmla="*/ 2147483647 h 306"/>
                    <a:gd name="T40" fmla="*/ 0 w 174"/>
                    <a:gd name="T41" fmla="*/ 2147483647 h 306"/>
                    <a:gd name="T42" fmla="*/ 0 w 174"/>
                    <a:gd name="T43" fmla="*/ 2147483647 h 306"/>
                    <a:gd name="T44" fmla="*/ 2147483647 w 174"/>
                    <a:gd name="T45" fmla="*/ 2147483647 h 306"/>
                    <a:gd name="T46" fmla="*/ 2147483647 w 174"/>
                    <a:gd name="T47" fmla="*/ 2147483647 h 306"/>
                    <a:gd name="T48" fmla="*/ 2147483647 w 174"/>
                    <a:gd name="T49" fmla="*/ 2147483647 h 306"/>
                    <a:gd name="T50" fmla="*/ 2147483647 w 174"/>
                    <a:gd name="T51" fmla="*/ 2147483647 h 306"/>
                    <a:gd name="T52" fmla="*/ 2147483647 w 174"/>
                    <a:gd name="T53" fmla="*/ 2147483647 h 306"/>
                    <a:gd name="T54" fmla="*/ 0 w 174"/>
                    <a:gd name="T55" fmla="*/ 2147483647 h 306"/>
                    <a:gd name="T56" fmla="*/ 2147483647 w 174"/>
                    <a:gd name="T57" fmla="*/ 2147483647 h 306"/>
                    <a:gd name="T58" fmla="*/ 2147483647 w 174"/>
                    <a:gd name="T59" fmla="*/ 2147483647 h 30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74"/>
                    <a:gd name="T91" fmla="*/ 0 h 306"/>
                    <a:gd name="T92" fmla="*/ 174 w 174"/>
                    <a:gd name="T93" fmla="*/ 306 h 30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74" h="306">
                      <a:moveTo>
                        <a:pt x="24" y="6"/>
                      </a:moveTo>
                      <a:lnTo>
                        <a:pt x="36" y="0"/>
                      </a:lnTo>
                      <a:lnTo>
                        <a:pt x="48" y="0"/>
                      </a:lnTo>
                      <a:lnTo>
                        <a:pt x="66" y="6"/>
                      </a:lnTo>
                      <a:lnTo>
                        <a:pt x="78" y="12"/>
                      </a:lnTo>
                      <a:lnTo>
                        <a:pt x="114" y="66"/>
                      </a:lnTo>
                      <a:lnTo>
                        <a:pt x="132" y="84"/>
                      </a:lnTo>
                      <a:lnTo>
                        <a:pt x="126" y="120"/>
                      </a:lnTo>
                      <a:lnTo>
                        <a:pt x="150" y="114"/>
                      </a:lnTo>
                      <a:lnTo>
                        <a:pt x="156" y="168"/>
                      </a:lnTo>
                      <a:lnTo>
                        <a:pt x="162" y="174"/>
                      </a:lnTo>
                      <a:lnTo>
                        <a:pt x="168" y="198"/>
                      </a:lnTo>
                      <a:lnTo>
                        <a:pt x="174" y="228"/>
                      </a:lnTo>
                      <a:lnTo>
                        <a:pt x="174" y="258"/>
                      </a:lnTo>
                      <a:lnTo>
                        <a:pt x="156" y="276"/>
                      </a:lnTo>
                      <a:lnTo>
                        <a:pt x="120" y="294"/>
                      </a:lnTo>
                      <a:lnTo>
                        <a:pt x="84" y="306"/>
                      </a:lnTo>
                      <a:lnTo>
                        <a:pt x="48" y="306"/>
                      </a:lnTo>
                      <a:lnTo>
                        <a:pt x="24" y="282"/>
                      </a:lnTo>
                      <a:lnTo>
                        <a:pt x="12" y="240"/>
                      </a:lnTo>
                      <a:lnTo>
                        <a:pt x="0" y="192"/>
                      </a:lnTo>
                      <a:lnTo>
                        <a:pt x="0" y="156"/>
                      </a:lnTo>
                      <a:lnTo>
                        <a:pt x="12" y="138"/>
                      </a:lnTo>
                      <a:lnTo>
                        <a:pt x="18" y="132"/>
                      </a:lnTo>
                      <a:lnTo>
                        <a:pt x="24" y="120"/>
                      </a:lnTo>
                      <a:lnTo>
                        <a:pt x="30" y="102"/>
                      </a:lnTo>
                      <a:lnTo>
                        <a:pt x="30" y="78"/>
                      </a:lnTo>
                      <a:lnTo>
                        <a:pt x="0" y="36"/>
                      </a:lnTo>
                      <a:lnTo>
                        <a:pt x="24" y="36"/>
                      </a:lnTo>
                      <a:lnTo>
                        <a:pt x="24" y="6"/>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22" name="Saudi Arabia" descr="© INSCALE GmbH, 15.06.2010"/>
                <p:cNvSpPr>
                  <a:spLocks/>
                </p:cNvSpPr>
                <p:nvPr/>
              </p:nvSpPr>
              <p:spPr bwMode="auto">
                <a:xfrm>
                  <a:off x="3269" y="1647"/>
                  <a:ext cx="380" cy="326"/>
                </a:xfrm>
                <a:custGeom>
                  <a:avLst/>
                  <a:gdLst>
                    <a:gd name="T0" fmla="*/ 2147483647 w 1488"/>
                    <a:gd name="T1" fmla="*/ 2147483647 h 1278"/>
                    <a:gd name="T2" fmla="*/ 2147483647 w 1488"/>
                    <a:gd name="T3" fmla="*/ 2147483647 h 1278"/>
                    <a:gd name="T4" fmla="*/ 2147483647 w 1488"/>
                    <a:gd name="T5" fmla="*/ 2147483647 h 1278"/>
                    <a:gd name="T6" fmla="*/ 2147483647 w 1488"/>
                    <a:gd name="T7" fmla="*/ 2147483647 h 1278"/>
                    <a:gd name="T8" fmla="*/ 2147483647 w 1488"/>
                    <a:gd name="T9" fmla="*/ 2147483647 h 1278"/>
                    <a:gd name="T10" fmla="*/ 2147483647 w 1488"/>
                    <a:gd name="T11" fmla="*/ 2147483647 h 1278"/>
                    <a:gd name="T12" fmla="*/ 2147483647 w 1488"/>
                    <a:gd name="T13" fmla="*/ 2147483647 h 1278"/>
                    <a:gd name="T14" fmla="*/ 2147483647 w 1488"/>
                    <a:gd name="T15" fmla="*/ 2147483647 h 1278"/>
                    <a:gd name="T16" fmla="*/ 2147483647 w 1488"/>
                    <a:gd name="T17" fmla="*/ 2147483647 h 1278"/>
                    <a:gd name="T18" fmla="*/ 2147483647 w 1488"/>
                    <a:gd name="T19" fmla="*/ 2147483647 h 1278"/>
                    <a:gd name="T20" fmla="*/ 2147483647 w 1488"/>
                    <a:gd name="T21" fmla="*/ 2147483647 h 1278"/>
                    <a:gd name="T22" fmla="*/ 2147483647 w 1488"/>
                    <a:gd name="T23" fmla="*/ 2147483647 h 1278"/>
                    <a:gd name="T24" fmla="*/ 2147483647 w 1488"/>
                    <a:gd name="T25" fmla="*/ 2147483647 h 1278"/>
                    <a:gd name="T26" fmla="*/ 2147483647 w 1488"/>
                    <a:gd name="T27" fmla="*/ 2147483647 h 1278"/>
                    <a:gd name="T28" fmla="*/ 2147483647 w 1488"/>
                    <a:gd name="T29" fmla="*/ 2147483647 h 1278"/>
                    <a:gd name="T30" fmla="*/ 2147483647 w 1488"/>
                    <a:gd name="T31" fmla="*/ 2147483647 h 1278"/>
                    <a:gd name="T32" fmla="*/ 2147483647 w 1488"/>
                    <a:gd name="T33" fmla="*/ 2147483647 h 1278"/>
                    <a:gd name="T34" fmla="*/ 2147483647 w 1488"/>
                    <a:gd name="T35" fmla="*/ 2147483647 h 1278"/>
                    <a:gd name="T36" fmla="*/ 2147483647 w 1488"/>
                    <a:gd name="T37" fmla="*/ 2147483647 h 1278"/>
                    <a:gd name="T38" fmla="*/ 2147483647 w 1488"/>
                    <a:gd name="T39" fmla="*/ 0 h 1278"/>
                    <a:gd name="T40" fmla="*/ 2147483647 w 1488"/>
                    <a:gd name="T41" fmla="*/ 2147483647 h 1278"/>
                    <a:gd name="T42" fmla="*/ 2147483647 w 1488"/>
                    <a:gd name="T43" fmla="*/ 2147483647 h 1278"/>
                    <a:gd name="T44" fmla="*/ 2147483647 w 1488"/>
                    <a:gd name="T45" fmla="*/ 2147483647 h 1278"/>
                    <a:gd name="T46" fmla="*/ 2147483647 w 1488"/>
                    <a:gd name="T47" fmla="*/ 2147483647 h 1278"/>
                    <a:gd name="T48" fmla="*/ 2147483647 w 1488"/>
                    <a:gd name="T49" fmla="*/ 2147483647 h 1278"/>
                    <a:gd name="T50" fmla="*/ 2147483647 w 1488"/>
                    <a:gd name="T51" fmla="*/ 2147483647 h 1278"/>
                    <a:gd name="T52" fmla="*/ 2147483647 w 1488"/>
                    <a:gd name="T53" fmla="*/ 2147483647 h 1278"/>
                    <a:gd name="T54" fmla="*/ 2147483647 w 1488"/>
                    <a:gd name="T55" fmla="*/ 2147483647 h 1278"/>
                    <a:gd name="T56" fmla="*/ 2147483647 w 1488"/>
                    <a:gd name="T57" fmla="*/ 2147483647 h 1278"/>
                    <a:gd name="T58" fmla="*/ 2147483647 w 1488"/>
                    <a:gd name="T59" fmla="*/ 2147483647 h 1278"/>
                    <a:gd name="T60" fmla="*/ 2147483647 w 1488"/>
                    <a:gd name="T61" fmla="*/ 2147483647 h 1278"/>
                    <a:gd name="T62" fmla="*/ 0 w 1488"/>
                    <a:gd name="T63" fmla="*/ 2147483647 h 1278"/>
                    <a:gd name="T64" fmla="*/ 2147483647 w 1488"/>
                    <a:gd name="T65" fmla="*/ 2147483647 h 1278"/>
                    <a:gd name="T66" fmla="*/ 2147483647 w 1488"/>
                    <a:gd name="T67" fmla="*/ 2147483647 h 1278"/>
                    <a:gd name="T68" fmla="*/ 2147483647 w 1488"/>
                    <a:gd name="T69" fmla="*/ 2147483647 h 1278"/>
                    <a:gd name="T70" fmla="*/ 2147483647 w 1488"/>
                    <a:gd name="T71" fmla="*/ 2147483647 h 1278"/>
                    <a:gd name="T72" fmla="*/ 2147483647 w 1488"/>
                    <a:gd name="T73" fmla="*/ 2147483647 h 1278"/>
                    <a:gd name="T74" fmla="*/ 2147483647 w 1488"/>
                    <a:gd name="T75" fmla="*/ 2147483647 h 1278"/>
                    <a:gd name="T76" fmla="*/ 2147483647 w 1488"/>
                    <a:gd name="T77" fmla="*/ 2147483647 h 1278"/>
                    <a:gd name="T78" fmla="*/ 2147483647 w 1488"/>
                    <a:gd name="T79" fmla="*/ 2147483647 h 1278"/>
                    <a:gd name="T80" fmla="*/ 2147483647 w 1488"/>
                    <a:gd name="T81" fmla="*/ 2147483647 h 1278"/>
                    <a:gd name="T82" fmla="*/ 2147483647 w 1488"/>
                    <a:gd name="T83" fmla="*/ 2147483647 h 1278"/>
                    <a:gd name="T84" fmla="*/ 2147483647 w 1488"/>
                    <a:gd name="T85" fmla="*/ 2147483647 h 1278"/>
                    <a:gd name="T86" fmla="*/ 2147483647 w 1488"/>
                    <a:gd name="T87" fmla="*/ 2147483647 h 1278"/>
                    <a:gd name="T88" fmla="*/ 2147483647 w 1488"/>
                    <a:gd name="T89" fmla="*/ 2147483647 h 1278"/>
                    <a:gd name="T90" fmla="*/ 2147483647 w 1488"/>
                    <a:gd name="T91" fmla="*/ 2147483647 h 1278"/>
                    <a:gd name="T92" fmla="*/ 2147483647 w 1488"/>
                    <a:gd name="T93" fmla="*/ 2147483647 h 1278"/>
                    <a:gd name="T94" fmla="*/ 2147483647 w 1488"/>
                    <a:gd name="T95" fmla="*/ 2147483647 h 1278"/>
                    <a:gd name="T96" fmla="*/ 2147483647 w 1488"/>
                    <a:gd name="T97" fmla="*/ 2147483647 h 1278"/>
                    <a:gd name="T98" fmla="*/ 2147483647 w 1488"/>
                    <a:gd name="T99" fmla="*/ 2147483647 h 1278"/>
                    <a:gd name="T100" fmla="*/ 2147483647 w 1488"/>
                    <a:gd name="T101" fmla="*/ 2147483647 h 1278"/>
                    <a:gd name="T102" fmla="*/ 2147483647 w 1488"/>
                    <a:gd name="T103" fmla="*/ 2147483647 h 1278"/>
                    <a:gd name="T104" fmla="*/ 2147483647 w 1488"/>
                    <a:gd name="T105" fmla="*/ 2147483647 h 1278"/>
                    <a:gd name="T106" fmla="*/ 2147483647 w 1488"/>
                    <a:gd name="T107" fmla="*/ 2147483647 h 1278"/>
                    <a:gd name="T108" fmla="*/ 2147483647 w 1488"/>
                    <a:gd name="T109" fmla="*/ 2147483647 h 1278"/>
                    <a:gd name="T110" fmla="*/ 2147483647 w 1488"/>
                    <a:gd name="T111" fmla="*/ 2147483647 h 1278"/>
                    <a:gd name="T112" fmla="*/ 2147483647 w 1488"/>
                    <a:gd name="T113" fmla="*/ 2147483647 h 1278"/>
                    <a:gd name="T114" fmla="*/ 2147483647 w 1488"/>
                    <a:gd name="T115" fmla="*/ 2147483647 h 1278"/>
                    <a:gd name="T116" fmla="*/ 2147483647 w 1488"/>
                    <a:gd name="T117" fmla="*/ 2147483647 h 12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488"/>
                    <a:gd name="T178" fmla="*/ 0 h 1278"/>
                    <a:gd name="T179" fmla="*/ 1488 w 1488"/>
                    <a:gd name="T180" fmla="*/ 1278 h 12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488" h="1278">
                      <a:moveTo>
                        <a:pt x="1464" y="792"/>
                      </a:moveTo>
                      <a:lnTo>
                        <a:pt x="1464" y="780"/>
                      </a:lnTo>
                      <a:lnTo>
                        <a:pt x="1458" y="774"/>
                      </a:lnTo>
                      <a:lnTo>
                        <a:pt x="1416" y="768"/>
                      </a:lnTo>
                      <a:lnTo>
                        <a:pt x="1320" y="756"/>
                      </a:lnTo>
                      <a:lnTo>
                        <a:pt x="1284" y="750"/>
                      </a:lnTo>
                      <a:lnTo>
                        <a:pt x="1266" y="750"/>
                      </a:lnTo>
                      <a:lnTo>
                        <a:pt x="1260" y="738"/>
                      </a:lnTo>
                      <a:lnTo>
                        <a:pt x="1248" y="732"/>
                      </a:lnTo>
                      <a:lnTo>
                        <a:pt x="1242" y="720"/>
                      </a:lnTo>
                      <a:lnTo>
                        <a:pt x="1218" y="696"/>
                      </a:lnTo>
                      <a:lnTo>
                        <a:pt x="1206" y="672"/>
                      </a:lnTo>
                      <a:lnTo>
                        <a:pt x="1188" y="654"/>
                      </a:lnTo>
                      <a:lnTo>
                        <a:pt x="1188" y="642"/>
                      </a:lnTo>
                      <a:lnTo>
                        <a:pt x="1182" y="636"/>
                      </a:lnTo>
                      <a:lnTo>
                        <a:pt x="1182" y="618"/>
                      </a:lnTo>
                      <a:lnTo>
                        <a:pt x="1176" y="624"/>
                      </a:lnTo>
                      <a:lnTo>
                        <a:pt x="1164" y="612"/>
                      </a:lnTo>
                      <a:lnTo>
                        <a:pt x="1146" y="612"/>
                      </a:lnTo>
                      <a:lnTo>
                        <a:pt x="1140" y="600"/>
                      </a:lnTo>
                      <a:lnTo>
                        <a:pt x="1134" y="594"/>
                      </a:lnTo>
                      <a:lnTo>
                        <a:pt x="1128" y="582"/>
                      </a:lnTo>
                      <a:lnTo>
                        <a:pt x="1122" y="564"/>
                      </a:lnTo>
                      <a:lnTo>
                        <a:pt x="1116" y="552"/>
                      </a:lnTo>
                      <a:lnTo>
                        <a:pt x="1116" y="540"/>
                      </a:lnTo>
                      <a:lnTo>
                        <a:pt x="1110" y="534"/>
                      </a:lnTo>
                      <a:lnTo>
                        <a:pt x="1098" y="528"/>
                      </a:lnTo>
                      <a:lnTo>
                        <a:pt x="1086" y="516"/>
                      </a:lnTo>
                      <a:lnTo>
                        <a:pt x="1074" y="510"/>
                      </a:lnTo>
                      <a:lnTo>
                        <a:pt x="1068" y="498"/>
                      </a:lnTo>
                      <a:lnTo>
                        <a:pt x="1068" y="462"/>
                      </a:lnTo>
                      <a:lnTo>
                        <a:pt x="1062" y="450"/>
                      </a:lnTo>
                      <a:lnTo>
                        <a:pt x="1062" y="438"/>
                      </a:lnTo>
                      <a:lnTo>
                        <a:pt x="1050" y="426"/>
                      </a:lnTo>
                      <a:lnTo>
                        <a:pt x="1002" y="402"/>
                      </a:lnTo>
                      <a:lnTo>
                        <a:pt x="996" y="396"/>
                      </a:lnTo>
                      <a:lnTo>
                        <a:pt x="990" y="384"/>
                      </a:lnTo>
                      <a:lnTo>
                        <a:pt x="990" y="360"/>
                      </a:lnTo>
                      <a:lnTo>
                        <a:pt x="972" y="342"/>
                      </a:lnTo>
                      <a:lnTo>
                        <a:pt x="966" y="330"/>
                      </a:lnTo>
                      <a:lnTo>
                        <a:pt x="960" y="324"/>
                      </a:lnTo>
                      <a:lnTo>
                        <a:pt x="960" y="300"/>
                      </a:lnTo>
                      <a:lnTo>
                        <a:pt x="954" y="300"/>
                      </a:lnTo>
                      <a:lnTo>
                        <a:pt x="948" y="294"/>
                      </a:lnTo>
                      <a:lnTo>
                        <a:pt x="882" y="294"/>
                      </a:lnTo>
                      <a:lnTo>
                        <a:pt x="876" y="288"/>
                      </a:lnTo>
                      <a:lnTo>
                        <a:pt x="876" y="252"/>
                      </a:lnTo>
                      <a:lnTo>
                        <a:pt x="852" y="246"/>
                      </a:lnTo>
                      <a:lnTo>
                        <a:pt x="804" y="246"/>
                      </a:lnTo>
                      <a:lnTo>
                        <a:pt x="750" y="240"/>
                      </a:lnTo>
                      <a:lnTo>
                        <a:pt x="684" y="240"/>
                      </a:lnTo>
                      <a:lnTo>
                        <a:pt x="492" y="96"/>
                      </a:lnTo>
                      <a:lnTo>
                        <a:pt x="480" y="90"/>
                      </a:lnTo>
                      <a:lnTo>
                        <a:pt x="474" y="84"/>
                      </a:lnTo>
                      <a:lnTo>
                        <a:pt x="426" y="60"/>
                      </a:lnTo>
                      <a:lnTo>
                        <a:pt x="414" y="48"/>
                      </a:lnTo>
                      <a:lnTo>
                        <a:pt x="402" y="42"/>
                      </a:lnTo>
                      <a:lnTo>
                        <a:pt x="372" y="12"/>
                      </a:lnTo>
                      <a:lnTo>
                        <a:pt x="306" y="12"/>
                      </a:lnTo>
                      <a:lnTo>
                        <a:pt x="294" y="0"/>
                      </a:lnTo>
                      <a:lnTo>
                        <a:pt x="288" y="6"/>
                      </a:lnTo>
                      <a:lnTo>
                        <a:pt x="276" y="12"/>
                      </a:lnTo>
                      <a:lnTo>
                        <a:pt x="270" y="12"/>
                      </a:lnTo>
                      <a:lnTo>
                        <a:pt x="264" y="18"/>
                      </a:lnTo>
                      <a:lnTo>
                        <a:pt x="252" y="24"/>
                      </a:lnTo>
                      <a:lnTo>
                        <a:pt x="210" y="24"/>
                      </a:lnTo>
                      <a:lnTo>
                        <a:pt x="198" y="48"/>
                      </a:lnTo>
                      <a:lnTo>
                        <a:pt x="132" y="48"/>
                      </a:lnTo>
                      <a:lnTo>
                        <a:pt x="120" y="54"/>
                      </a:lnTo>
                      <a:lnTo>
                        <a:pt x="108" y="54"/>
                      </a:lnTo>
                      <a:lnTo>
                        <a:pt x="108" y="60"/>
                      </a:lnTo>
                      <a:lnTo>
                        <a:pt x="132" y="60"/>
                      </a:lnTo>
                      <a:lnTo>
                        <a:pt x="144" y="66"/>
                      </a:lnTo>
                      <a:lnTo>
                        <a:pt x="156" y="66"/>
                      </a:lnTo>
                      <a:lnTo>
                        <a:pt x="180" y="90"/>
                      </a:lnTo>
                      <a:lnTo>
                        <a:pt x="192" y="114"/>
                      </a:lnTo>
                      <a:lnTo>
                        <a:pt x="198" y="120"/>
                      </a:lnTo>
                      <a:lnTo>
                        <a:pt x="198" y="132"/>
                      </a:lnTo>
                      <a:lnTo>
                        <a:pt x="192" y="138"/>
                      </a:lnTo>
                      <a:lnTo>
                        <a:pt x="192" y="150"/>
                      </a:lnTo>
                      <a:lnTo>
                        <a:pt x="186" y="156"/>
                      </a:lnTo>
                      <a:lnTo>
                        <a:pt x="180" y="168"/>
                      </a:lnTo>
                      <a:lnTo>
                        <a:pt x="174" y="174"/>
                      </a:lnTo>
                      <a:lnTo>
                        <a:pt x="162" y="180"/>
                      </a:lnTo>
                      <a:lnTo>
                        <a:pt x="150" y="180"/>
                      </a:lnTo>
                      <a:lnTo>
                        <a:pt x="138" y="186"/>
                      </a:lnTo>
                      <a:lnTo>
                        <a:pt x="132" y="186"/>
                      </a:lnTo>
                      <a:lnTo>
                        <a:pt x="120" y="198"/>
                      </a:lnTo>
                      <a:lnTo>
                        <a:pt x="120" y="210"/>
                      </a:lnTo>
                      <a:lnTo>
                        <a:pt x="108" y="234"/>
                      </a:lnTo>
                      <a:lnTo>
                        <a:pt x="96" y="246"/>
                      </a:lnTo>
                      <a:lnTo>
                        <a:pt x="60" y="246"/>
                      </a:lnTo>
                      <a:lnTo>
                        <a:pt x="36" y="234"/>
                      </a:lnTo>
                      <a:lnTo>
                        <a:pt x="6" y="234"/>
                      </a:lnTo>
                      <a:lnTo>
                        <a:pt x="6" y="264"/>
                      </a:lnTo>
                      <a:lnTo>
                        <a:pt x="0" y="306"/>
                      </a:lnTo>
                      <a:lnTo>
                        <a:pt x="0" y="348"/>
                      </a:lnTo>
                      <a:lnTo>
                        <a:pt x="6" y="372"/>
                      </a:lnTo>
                      <a:lnTo>
                        <a:pt x="24" y="378"/>
                      </a:lnTo>
                      <a:lnTo>
                        <a:pt x="36" y="390"/>
                      </a:lnTo>
                      <a:lnTo>
                        <a:pt x="54" y="390"/>
                      </a:lnTo>
                      <a:lnTo>
                        <a:pt x="72" y="408"/>
                      </a:lnTo>
                      <a:lnTo>
                        <a:pt x="90" y="438"/>
                      </a:lnTo>
                      <a:lnTo>
                        <a:pt x="102" y="474"/>
                      </a:lnTo>
                      <a:lnTo>
                        <a:pt x="120" y="504"/>
                      </a:lnTo>
                      <a:lnTo>
                        <a:pt x="132" y="516"/>
                      </a:lnTo>
                      <a:lnTo>
                        <a:pt x="150" y="528"/>
                      </a:lnTo>
                      <a:lnTo>
                        <a:pt x="162" y="540"/>
                      </a:lnTo>
                      <a:lnTo>
                        <a:pt x="174" y="558"/>
                      </a:lnTo>
                      <a:lnTo>
                        <a:pt x="180" y="570"/>
                      </a:lnTo>
                      <a:lnTo>
                        <a:pt x="186" y="594"/>
                      </a:lnTo>
                      <a:lnTo>
                        <a:pt x="192" y="612"/>
                      </a:lnTo>
                      <a:lnTo>
                        <a:pt x="198" y="636"/>
                      </a:lnTo>
                      <a:lnTo>
                        <a:pt x="210" y="648"/>
                      </a:lnTo>
                      <a:lnTo>
                        <a:pt x="234" y="660"/>
                      </a:lnTo>
                      <a:lnTo>
                        <a:pt x="264" y="660"/>
                      </a:lnTo>
                      <a:lnTo>
                        <a:pt x="282" y="666"/>
                      </a:lnTo>
                      <a:lnTo>
                        <a:pt x="294" y="678"/>
                      </a:lnTo>
                      <a:lnTo>
                        <a:pt x="312" y="708"/>
                      </a:lnTo>
                      <a:lnTo>
                        <a:pt x="330" y="756"/>
                      </a:lnTo>
                      <a:lnTo>
                        <a:pt x="336" y="804"/>
                      </a:lnTo>
                      <a:lnTo>
                        <a:pt x="342" y="840"/>
                      </a:lnTo>
                      <a:lnTo>
                        <a:pt x="348" y="870"/>
                      </a:lnTo>
                      <a:lnTo>
                        <a:pt x="366" y="906"/>
                      </a:lnTo>
                      <a:lnTo>
                        <a:pt x="384" y="924"/>
                      </a:lnTo>
                      <a:lnTo>
                        <a:pt x="390" y="936"/>
                      </a:lnTo>
                      <a:lnTo>
                        <a:pt x="414" y="936"/>
                      </a:lnTo>
                      <a:lnTo>
                        <a:pt x="438" y="948"/>
                      </a:lnTo>
                      <a:lnTo>
                        <a:pt x="456" y="972"/>
                      </a:lnTo>
                      <a:lnTo>
                        <a:pt x="480" y="1008"/>
                      </a:lnTo>
                      <a:lnTo>
                        <a:pt x="504" y="1056"/>
                      </a:lnTo>
                      <a:lnTo>
                        <a:pt x="552" y="1128"/>
                      </a:lnTo>
                      <a:lnTo>
                        <a:pt x="582" y="1170"/>
                      </a:lnTo>
                      <a:lnTo>
                        <a:pt x="606" y="1206"/>
                      </a:lnTo>
                      <a:lnTo>
                        <a:pt x="618" y="1236"/>
                      </a:lnTo>
                      <a:lnTo>
                        <a:pt x="618" y="1266"/>
                      </a:lnTo>
                      <a:lnTo>
                        <a:pt x="612" y="1278"/>
                      </a:lnTo>
                      <a:lnTo>
                        <a:pt x="624" y="1266"/>
                      </a:lnTo>
                      <a:lnTo>
                        <a:pt x="630" y="1254"/>
                      </a:lnTo>
                      <a:lnTo>
                        <a:pt x="636" y="1248"/>
                      </a:lnTo>
                      <a:lnTo>
                        <a:pt x="636" y="1200"/>
                      </a:lnTo>
                      <a:lnTo>
                        <a:pt x="642" y="1188"/>
                      </a:lnTo>
                      <a:lnTo>
                        <a:pt x="648" y="1182"/>
                      </a:lnTo>
                      <a:lnTo>
                        <a:pt x="654" y="1182"/>
                      </a:lnTo>
                      <a:lnTo>
                        <a:pt x="672" y="1200"/>
                      </a:lnTo>
                      <a:lnTo>
                        <a:pt x="696" y="1194"/>
                      </a:lnTo>
                      <a:lnTo>
                        <a:pt x="702" y="1188"/>
                      </a:lnTo>
                      <a:lnTo>
                        <a:pt x="792" y="1188"/>
                      </a:lnTo>
                      <a:lnTo>
                        <a:pt x="804" y="1194"/>
                      </a:lnTo>
                      <a:lnTo>
                        <a:pt x="810" y="1200"/>
                      </a:lnTo>
                      <a:lnTo>
                        <a:pt x="888" y="1200"/>
                      </a:lnTo>
                      <a:lnTo>
                        <a:pt x="894" y="1206"/>
                      </a:lnTo>
                      <a:lnTo>
                        <a:pt x="900" y="1218"/>
                      </a:lnTo>
                      <a:lnTo>
                        <a:pt x="912" y="1224"/>
                      </a:lnTo>
                      <a:lnTo>
                        <a:pt x="924" y="1224"/>
                      </a:lnTo>
                      <a:lnTo>
                        <a:pt x="930" y="1212"/>
                      </a:lnTo>
                      <a:lnTo>
                        <a:pt x="936" y="1206"/>
                      </a:lnTo>
                      <a:lnTo>
                        <a:pt x="936" y="1188"/>
                      </a:lnTo>
                      <a:lnTo>
                        <a:pt x="942" y="1176"/>
                      </a:lnTo>
                      <a:lnTo>
                        <a:pt x="948" y="1170"/>
                      </a:lnTo>
                      <a:lnTo>
                        <a:pt x="954" y="1158"/>
                      </a:lnTo>
                      <a:lnTo>
                        <a:pt x="966" y="1146"/>
                      </a:lnTo>
                      <a:lnTo>
                        <a:pt x="972" y="1134"/>
                      </a:lnTo>
                      <a:lnTo>
                        <a:pt x="990" y="1116"/>
                      </a:lnTo>
                      <a:lnTo>
                        <a:pt x="1020" y="1098"/>
                      </a:lnTo>
                      <a:lnTo>
                        <a:pt x="1050" y="1092"/>
                      </a:lnTo>
                      <a:lnTo>
                        <a:pt x="1068" y="1086"/>
                      </a:lnTo>
                      <a:lnTo>
                        <a:pt x="1092" y="1086"/>
                      </a:lnTo>
                      <a:lnTo>
                        <a:pt x="1140" y="1080"/>
                      </a:lnTo>
                      <a:lnTo>
                        <a:pt x="1188" y="1068"/>
                      </a:lnTo>
                      <a:lnTo>
                        <a:pt x="1230" y="1062"/>
                      </a:lnTo>
                      <a:lnTo>
                        <a:pt x="1248" y="1062"/>
                      </a:lnTo>
                      <a:lnTo>
                        <a:pt x="1452" y="990"/>
                      </a:lnTo>
                      <a:lnTo>
                        <a:pt x="1488" y="816"/>
                      </a:lnTo>
                      <a:lnTo>
                        <a:pt x="1482" y="810"/>
                      </a:lnTo>
                      <a:lnTo>
                        <a:pt x="1470" y="804"/>
                      </a:lnTo>
                      <a:lnTo>
                        <a:pt x="1464" y="798"/>
                      </a:lnTo>
                      <a:lnTo>
                        <a:pt x="1464" y="792"/>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23" name="Russia (Urup,Simushir)" descr="© INSCALE GmbH, 15.06.2010"/>
                <p:cNvSpPr>
                  <a:spLocks noEditPoints="1"/>
                </p:cNvSpPr>
                <p:nvPr/>
              </p:nvSpPr>
              <p:spPr bwMode="auto">
                <a:xfrm>
                  <a:off x="5061" y="1103"/>
                  <a:ext cx="77" cy="306"/>
                </a:xfrm>
                <a:custGeom>
                  <a:avLst/>
                  <a:gdLst>
                    <a:gd name="T0" fmla="*/ 0 w 300"/>
                    <a:gd name="T1" fmla="*/ 2147483647 h 1194"/>
                    <a:gd name="T2" fmla="*/ 2147483647 w 300"/>
                    <a:gd name="T3" fmla="*/ 2147483647 h 1194"/>
                    <a:gd name="T4" fmla="*/ 2147483647 w 300"/>
                    <a:gd name="T5" fmla="*/ 2147483647 h 1194"/>
                    <a:gd name="T6" fmla="*/ 2147483647 w 300"/>
                    <a:gd name="T7" fmla="*/ 2147483647 h 1194"/>
                    <a:gd name="T8" fmla="*/ 0 w 300"/>
                    <a:gd name="T9" fmla="*/ 2147483647 h 1194"/>
                    <a:gd name="T10" fmla="*/ 2147483647 w 300"/>
                    <a:gd name="T11" fmla="*/ 2147483647 h 1194"/>
                    <a:gd name="T12" fmla="*/ 2147483647 w 300"/>
                    <a:gd name="T13" fmla="*/ 2147483647 h 1194"/>
                    <a:gd name="T14" fmla="*/ 2147483647 w 300"/>
                    <a:gd name="T15" fmla="*/ 2147483647 h 1194"/>
                    <a:gd name="T16" fmla="*/ 2147483647 w 300"/>
                    <a:gd name="T17" fmla="*/ 2147483647 h 1194"/>
                    <a:gd name="T18" fmla="*/ 2147483647 w 300"/>
                    <a:gd name="T19" fmla="*/ 2147483647 h 1194"/>
                    <a:gd name="T20" fmla="*/ 2147483647 w 300"/>
                    <a:gd name="T21" fmla="*/ 2147483647 h 1194"/>
                    <a:gd name="T22" fmla="*/ 2147483647 w 300"/>
                    <a:gd name="T23" fmla="*/ 2147483647 h 1194"/>
                    <a:gd name="T24" fmla="*/ 2147483647 w 300"/>
                    <a:gd name="T25" fmla="*/ 2147483647 h 1194"/>
                    <a:gd name="T26" fmla="*/ 2147483647 w 300"/>
                    <a:gd name="T27" fmla="*/ 2147483647 h 1194"/>
                    <a:gd name="T28" fmla="*/ 2147483647 w 300"/>
                    <a:gd name="T29" fmla="*/ 2147483647 h 1194"/>
                    <a:gd name="T30" fmla="*/ 2147483647 w 300"/>
                    <a:gd name="T31" fmla="*/ 2147483647 h 1194"/>
                    <a:gd name="T32" fmla="*/ 2147483647 w 300"/>
                    <a:gd name="T33" fmla="*/ 2147483647 h 1194"/>
                    <a:gd name="T34" fmla="*/ 2147483647 w 300"/>
                    <a:gd name="T35" fmla="*/ 2147483647 h 1194"/>
                    <a:gd name="T36" fmla="*/ 2147483647 w 300"/>
                    <a:gd name="T37" fmla="*/ 2147483647 h 1194"/>
                    <a:gd name="T38" fmla="*/ 2147483647 w 300"/>
                    <a:gd name="T39" fmla="*/ 2147483647 h 1194"/>
                    <a:gd name="T40" fmla="*/ 2147483647 w 300"/>
                    <a:gd name="T41" fmla="*/ 2147483647 h 1194"/>
                    <a:gd name="T42" fmla="*/ 2147483647 w 300"/>
                    <a:gd name="T43" fmla="*/ 2147483647 h 1194"/>
                    <a:gd name="T44" fmla="*/ 2147483647 w 300"/>
                    <a:gd name="T45" fmla="*/ 2147483647 h 1194"/>
                    <a:gd name="T46" fmla="*/ 2147483647 w 300"/>
                    <a:gd name="T47" fmla="*/ 2147483647 h 1194"/>
                    <a:gd name="T48" fmla="*/ 2147483647 w 300"/>
                    <a:gd name="T49" fmla="*/ 2147483647 h 1194"/>
                    <a:gd name="T50" fmla="*/ 2147483647 w 300"/>
                    <a:gd name="T51" fmla="*/ 2147483647 h 1194"/>
                    <a:gd name="T52" fmla="*/ 2147483647 w 300"/>
                    <a:gd name="T53" fmla="*/ 2147483647 h 1194"/>
                    <a:gd name="T54" fmla="*/ 2147483647 w 300"/>
                    <a:gd name="T55" fmla="*/ 2147483647 h 1194"/>
                    <a:gd name="T56" fmla="*/ 2147483647 w 300"/>
                    <a:gd name="T57" fmla="*/ 2147483647 h 1194"/>
                    <a:gd name="T58" fmla="*/ 2147483647 w 300"/>
                    <a:gd name="T59" fmla="*/ 2147483647 h 1194"/>
                    <a:gd name="T60" fmla="*/ 2147483647 w 300"/>
                    <a:gd name="T61" fmla="*/ 2147483647 h 1194"/>
                    <a:gd name="T62" fmla="*/ 2147483647 w 300"/>
                    <a:gd name="T63" fmla="*/ 2147483647 h 1194"/>
                    <a:gd name="T64" fmla="*/ 2147483647 w 300"/>
                    <a:gd name="T65" fmla="*/ 2147483647 h 1194"/>
                    <a:gd name="T66" fmla="*/ 2147483647 w 300"/>
                    <a:gd name="T67" fmla="*/ 2147483647 h 1194"/>
                    <a:gd name="T68" fmla="*/ 2147483647 w 300"/>
                    <a:gd name="T69" fmla="*/ 2147483647 h 1194"/>
                    <a:gd name="T70" fmla="*/ 2147483647 w 300"/>
                    <a:gd name="T71" fmla="*/ 2147483647 h 1194"/>
                    <a:gd name="T72" fmla="*/ 2147483647 w 300"/>
                    <a:gd name="T73" fmla="*/ 2147483647 h 1194"/>
                    <a:gd name="T74" fmla="*/ 2147483647 w 300"/>
                    <a:gd name="T75" fmla="*/ 2147483647 h 1194"/>
                    <a:gd name="T76" fmla="*/ 2147483647 w 300"/>
                    <a:gd name="T77" fmla="*/ 2147483647 h 1194"/>
                    <a:gd name="T78" fmla="*/ 2147483647 w 300"/>
                    <a:gd name="T79" fmla="*/ 2147483647 h 1194"/>
                    <a:gd name="T80" fmla="*/ 2147483647 w 300"/>
                    <a:gd name="T81" fmla="*/ 2147483647 h 1194"/>
                    <a:gd name="T82" fmla="*/ 2147483647 w 300"/>
                    <a:gd name="T83" fmla="*/ 2147483647 h 1194"/>
                    <a:gd name="T84" fmla="*/ 2147483647 w 300"/>
                    <a:gd name="T85" fmla="*/ 2147483647 h 1194"/>
                    <a:gd name="T86" fmla="*/ 2147483647 w 300"/>
                    <a:gd name="T87" fmla="*/ 2147483647 h 1194"/>
                    <a:gd name="T88" fmla="*/ 2147483647 w 300"/>
                    <a:gd name="T89" fmla="*/ 2147483647 h 1194"/>
                    <a:gd name="T90" fmla="*/ 2147483647 w 300"/>
                    <a:gd name="T91" fmla="*/ 2147483647 h 1194"/>
                    <a:gd name="T92" fmla="*/ 2147483647 w 300"/>
                    <a:gd name="T93" fmla="*/ 2147483647 h 1194"/>
                    <a:gd name="T94" fmla="*/ 2147483647 w 300"/>
                    <a:gd name="T95" fmla="*/ 2147483647 h 1194"/>
                    <a:gd name="T96" fmla="*/ 2147483647 w 300"/>
                    <a:gd name="T97" fmla="*/ 2147483647 h 1194"/>
                    <a:gd name="T98" fmla="*/ 2147483647 w 300"/>
                    <a:gd name="T99" fmla="*/ 0 h 1194"/>
                    <a:gd name="T100" fmla="*/ 2147483647 w 300"/>
                    <a:gd name="T101" fmla="*/ 2147483647 h 119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00"/>
                    <a:gd name="T154" fmla="*/ 0 h 1194"/>
                    <a:gd name="T155" fmla="*/ 300 w 300"/>
                    <a:gd name="T156" fmla="*/ 1194 h 119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00" h="1194">
                      <a:moveTo>
                        <a:pt x="0" y="1194"/>
                      </a:moveTo>
                      <a:lnTo>
                        <a:pt x="12" y="1188"/>
                      </a:lnTo>
                      <a:lnTo>
                        <a:pt x="36" y="1146"/>
                      </a:lnTo>
                      <a:lnTo>
                        <a:pt x="18" y="1134"/>
                      </a:lnTo>
                      <a:lnTo>
                        <a:pt x="0" y="1194"/>
                      </a:lnTo>
                      <a:close/>
                      <a:moveTo>
                        <a:pt x="114" y="1068"/>
                      </a:moveTo>
                      <a:lnTo>
                        <a:pt x="72" y="1062"/>
                      </a:lnTo>
                      <a:lnTo>
                        <a:pt x="54" y="1134"/>
                      </a:lnTo>
                      <a:lnTo>
                        <a:pt x="66" y="1134"/>
                      </a:lnTo>
                      <a:lnTo>
                        <a:pt x="84" y="1104"/>
                      </a:lnTo>
                      <a:lnTo>
                        <a:pt x="132" y="1074"/>
                      </a:lnTo>
                      <a:lnTo>
                        <a:pt x="120" y="1050"/>
                      </a:lnTo>
                      <a:lnTo>
                        <a:pt x="114" y="1068"/>
                      </a:lnTo>
                      <a:close/>
                      <a:moveTo>
                        <a:pt x="192" y="1008"/>
                      </a:moveTo>
                      <a:lnTo>
                        <a:pt x="186" y="1008"/>
                      </a:lnTo>
                      <a:lnTo>
                        <a:pt x="180" y="1020"/>
                      </a:lnTo>
                      <a:lnTo>
                        <a:pt x="174" y="1026"/>
                      </a:lnTo>
                      <a:lnTo>
                        <a:pt x="168" y="1038"/>
                      </a:lnTo>
                      <a:lnTo>
                        <a:pt x="168" y="1044"/>
                      </a:lnTo>
                      <a:lnTo>
                        <a:pt x="174" y="1050"/>
                      </a:lnTo>
                      <a:lnTo>
                        <a:pt x="180" y="1050"/>
                      </a:lnTo>
                      <a:lnTo>
                        <a:pt x="198" y="1032"/>
                      </a:lnTo>
                      <a:lnTo>
                        <a:pt x="198" y="1014"/>
                      </a:lnTo>
                      <a:lnTo>
                        <a:pt x="192" y="1008"/>
                      </a:lnTo>
                      <a:close/>
                      <a:moveTo>
                        <a:pt x="282" y="636"/>
                      </a:moveTo>
                      <a:lnTo>
                        <a:pt x="264" y="654"/>
                      </a:lnTo>
                      <a:lnTo>
                        <a:pt x="276" y="678"/>
                      </a:lnTo>
                      <a:lnTo>
                        <a:pt x="258" y="678"/>
                      </a:lnTo>
                      <a:lnTo>
                        <a:pt x="258" y="702"/>
                      </a:lnTo>
                      <a:lnTo>
                        <a:pt x="282" y="702"/>
                      </a:lnTo>
                      <a:lnTo>
                        <a:pt x="294" y="684"/>
                      </a:lnTo>
                      <a:lnTo>
                        <a:pt x="282" y="654"/>
                      </a:lnTo>
                      <a:lnTo>
                        <a:pt x="300" y="654"/>
                      </a:lnTo>
                      <a:lnTo>
                        <a:pt x="282" y="636"/>
                      </a:lnTo>
                      <a:close/>
                      <a:moveTo>
                        <a:pt x="276" y="768"/>
                      </a:moveTo>
                      <a:lnTo>
                        <a:pt x="294" y="750"/>
                      </a:lnTo>
                      <a:lnTo>
                        <a:pt x="270" y="732"/>
                      </a:lnTo>
                      <a:lnTo>
                        <a:pt x="276" y="768"/>
                      </a:lnTo>
                      <a:close/>
                      <a:moveTo>
                        <a:pt x="258" y="954"/>
                      </a:moveTo>
                      <a:lnTo>
                        <a:pt x="258" y="924"/>
                      </a:lnTo>
                      <a:lnTo>
                        <a:pt x="240" y="948"/>
                      </a:lnTo>
                      <a:lnTo>
                        <a:pt x="258" y="954"/>
                      </a:lnTo>
                      <a:close/>
                      <a:moveTo>
                        <a:pt x="252" y="858"/>
                      </a:moveTo>
                      <a:lnTo>
                        <a:pt x="270" y="858"/>
                      </a:lnTo>
                      <a:lnTo>
                        <a:pt x="252" y="840"/>
                      </a:lnTo>
                      <a:lnTo>
                        <a:pt x="252" y="858"/>
                      </a:lnTo>
                      <a:close/>
                      <a:moveTo>
                        <a:pt x="126" y="24"/>
                      </a:moveTo>
                      <a:lnTo>
                        <a:pt x="144" y="60"/>
                      </a:lnTo>
                      <a:lnTo>
                        <a:pt x="174" y="24"/>
                      </a:lnTo>
                      <a:lnTo>
                        <a:pt x="162" y="0"/>
                      </a:lnTo>
                      <a:lnTo>
                        <a:pt x="126" y="24"/>
                      </a:lnTo>
                      <a:close/>
                    </a:path>
                  </a:pathLst>
                </a:custGeom>
                <a:solidFill>
                  <a:srgbClr val="C0C0C0"/>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24" name="Russia" descr="© INSCALE GmbH, 15.06.2010"/>
                <p:cNvSpPr>
                  <a:spLocks noEditPoints="1"/>
                </p:cNvSpPr>
                <p:nvPr/>
              </p:nvSpPr>
              <p:spPr bwMode="auto">
                <a:xfrm>
                  <a:off x="2985" y="724"/>
                  <a:ext cx="2314" cy="737"/>
                </a:xfrm>
                <a:custGeom>
                  <a:avLst/>
                  <a:gdLst>
                    <a:gd name="T0" fmla="*/ 2147483647 w 9048"/>
                    <a:gd name="T1" fmla="*/ 2147483647 h 2880"/>
                    <a:gd name="T2" fmla="*/ 2147483647 w 9048"/>
                    <a:gd name="T3" fmla="*/ 2147483647 h 2880"/>
                    <a:gd name="T4" fmla="*/ 2147483647 w 9048"/>
                    <a:gd name="T5" fmla="*/ 2147483647 h 2880"/>
                    <a:gd name="T6" fmla="*/ 2147483647 w 9048"/>
                    <a:gd name="T7" fmla="*/ 2147483647 h 2880"/>
                    <a:gd name="T8" fmla="*/ 2147483647 w 9048"/>
                    <a:gd name="T9" fmla="*/ 2147483647 h 2880"/>
                    <a:gd name="T10" fmla="*/ 2147483647 w 9048"/>
                    <a:gd name="T11" fmla="*/ 2147483647 h 2880"/>
                    <a:gd name="T12" fmla="*/ 2147483647 w 9048"/>
                    <a:gd name="T13" fmla="*/ 2147483647 h 2880"/>
                    <a:gd name="T14" fmla="*/ 2147483647 w 9048"/>
                    <a:gd name="T15" fmla="*/ 2147483647 h 2880"/>
                    <a:gd name="T16" fmla="*/ 2147483647 w 9048"/>
                    <a:gd name="T17" fmla="*/ 2147483647 h 2880"/>
                    <a:gd name="T18" fmla="*/ 2147483647 w 9048"/>
                    <a:gd name="T19" fmla="*/ 2147483647 h 2880"/>
                    <a:gd name="T20" fmla="*/ 2147483647 w 9048"/>
                    <a:gd name="T21" fmla="*/ 2147483647 h 2880"/>
                    <a:gd name="T22" fmla="*/ 2147483647 w 9048"/>
                    <a:gd name="T23" fmla="*/ 2147483647 h 2880"/>
                    <a:gd name="T24" fmla="*/ 2147483647 w 9048"/>
                    <a:gd name="T25" fmla="*/ 2147483647 h 2880"/>
                    <a:gd name="T26" fmla="*/ 2147483647 w 9048"/>
                    <a:gd name="T27" fmla="*/ 2147483647 h 2880"/>
                    <a:gd name="T28" fmla="*/ 2147483647 w 9048"/>
                    <a:gd name="T29" fmla="*/ 2147483647 h 2880"/>
                    <a:gd name="T30" fmla="*/ 2147483647 w 9048"/>
                    <a:gd name="T31" fmla="*/ 2147483647 h 2880"/>
                    <a:gd name="T32" fmla="*/ 2147483647 w 9048"/>
                    <a:gd name="T33" fmla="*/ 2147483647 h 2880"/>
                    <a:gd name="T34" fmla="*/ 2147483647 w 9048"/>
                    <a:gd name="T35" fmla="*/ 2147483647 h 2880"/>
                    <a:gd name="T36" fmla="*/ 2147483647 w 9048"/>
                    <a:gd name="T37" fmla="*/ 2147483647 h 2880"/>
                    <a:gd name="T38" fmla="*/ 2147483647 w 9048"/>
                    <a:gd name="T39" fmla="*/ 2147483647 h 2880"/>
                    <a:gd name="T40" fmla="*/ 2147483647 w 9048"/>
                    <a:gd name="T41" fmla="*/ 2147483647 h 2880"/>
                    <a:gd name="T42" fmla="*/ 2147483647 w 9048"/>
                    <a:gd name="T43" fmla="*/ 2147483647 h 2880"/>
                    <a:gd name="T44" fmla="*/ 2147483647 w 9048"/>
                    <a:gd name="T45" fmla="*/ 2147483647 h 2880"/>
                    <a:gd name="T46" fmla="*/ 2147483647 w 9048"/>
                    <a:gd name="T47" fmla="*/ 2147483647 h 2880"/>
                    <a:gd name="T48" fmla="*/ 2147483647 w 9048"/>
                    <a:gd name="T49" fmla="*/ 2147483647 h 2880"/>
                    <a:gd name="T50" fmla="*/ 2147483647 w 9048"/>
                    <a:gd name="T51" fmla="*/ 2147483647 h 2880"/>
                    <a:gd name="T52" fmla="*/ 2147483647 w 9048"/>
                    <a:gd name="T53" fmla="*/ 2147483647 h 2880"/>
                    <a:gd name="T54" fmla="*/ 2147483647 w 9048"/>
                    <a:gd name="T55" fmla="*/ 2147483647 h 2880"/>
                    <a:gd name="T56" fmla="*/ 2147483647 w 9048"/>
                    <a:gd name="T57" fmla="*/ 2147483647 h 2880"/>
                    <a:gd name="T58" fmla="*/ 2147483647 w 9048"/>
                    <a:gd name="T59" fmla="*/ 2147483647 h 2880"/>
                    <a:gd name="T60" fmla="*/ 2147483647 w 9048"/>
                    <a:gd name="T61" fmla="*/ 2147483647 h 2880"/>
                    <a:gd name="T62" fmla="*/ 2147483647 w 9048"/>
                    <a:gd name="T63" fmla="*/ 2147483647 h 2880"/>
                    <a:gd name="T64" fmla="*/ 2147483647 w 9048"/>
                    <a:gd name="T65" fmla="*/ 2147483647 h 2880"/>
                    <a:gd name="T66" fmla="*/ 2147483647 w 9048"/>
                    <a:gd name="T67" fmla="*/ 2147483647 h 2880"/>
                    <a:gd name="T68" fmla="*/ 2147483647 w 9048"/>
                    <a:gd name="T69" fmla="*/ 2147483647 h 2880"/>
                    <a:gd name="T70" fmla="*/ 2147483647 w 9048"/>
                    <a:gd name="T71" fmla="*/ 2147483647 h 2880"/>
                    <a:gd name="T72" fmla="*/ 2147483647 w 9048"/>
                    <a:gd name="T73" fmla="*/ 2147483647 h 2880"/>
                    <a:gd name="T74" fmla="*/ 2147483647 w 9048"/>
                    <a:gd name="T75" fmla="*/ 2147483647 h 2880"/>
                    <a:gd name="T76" fmla="*/ 2147483647 w 9048"/>
                    <a:gd name="T77" fmla="*/ 2147483647 h 2880"/>
                    <a:gd name="T78" fmla="*/ 2147483647 w 9048"/>
                    <a:gd name="T79" fmla="*/ 2147483647 h 2880"/>
                    <a:gd name="T80" fmla="*/ 2147483647 w 9048"/>
                    <a:gd name="T81" fmla="*/ 2147483647 h 2880"/>
                    <a:gd name="T82" fmla="*/ 2147483647 w 9048"/>
                    <a:gd name="T83" fmla="*/ 2147483647 h 2880"/>
                    <a:gd name="T84" fmla="*/ 2147483647 w 9048"/>
                    <a:gd name="T85" fmla="*/ 2147483647 h 2880"/>
                    <a:gd name="T86" fmla="*/ 2147483647 w 9048"/>
                    <a:gd name="T87" fmla="*/ 2147483647 h 2880"/>
                    <a:gd name="T88" fmla="*/ 2147483647 w 9048"/>
                    <a:gd name="T89" fmla="*/ 2147483647 h 2880"/>
                    <a:gd name="T90" fmla="*/ 2147483647 w 9048"/>
                    <a:gd name="T91" fmla="*/ 2147483647 h 2880"/>
                    <a:gd name="T92" fmla="*/ 2147483647 w 9048"/>
                    <a:gd name="T93" fmla="*/ 2147483647 h 2880"/>
                    <a:gd name="T94" fmla="*/ 2147483647 w 9048"/>
                    <a:gd name="T95" fmla="*/ 2147483647 h 2880"/>
                    <a:gd name="T96" fmla="*/ 2147483647 w 9048"/>
                    <a:gd name="T97" fmla="*/ 2147483647 h 2880"/>
                    <a:gd name="T98" fmla="*/ 2147483647 w 9048"/>
                    <a:gd name="T99" fmla="*/ 2147483647 h 2880"/>
                    <a:gd name="T100" fmla="*/ 2147483647 w 9048"/>
                    <a:gd name="T101" fmla="*/ 2147483647 h 2880"/>
                    <a:gd name="T102" fmla="*/ 2147483647 w 9048"/>
                    <a:gd name="T103" fmla="*/ 2147483647 h 2880"/>
                    <a:gd name="T104" fmla="*/ 2147483647 w 9048"/>
                    <a:gd name="T105" fmla="*/ 2147483647 h 2880"/>
                    <a:gd name="T106" fmla="*/ 2147483647 w 9048"/>
                    <a:gd name="T107" fmla="*/ 2147483647 h 2880"/>
                    <a:gd name="T108" fmla="*/ 2147483647 w 9048"/>
                    <a:gd name="T109" fmla="*/ 2147483647 h 2880"/>
                    <a:gd name="T110" fmla="*/ 2147483647 w 9048"/>
                    <a:gd name="T111" fmla="*/ 2147483647 h 2880"/>
                    <a:gd name="T112" fmla="*/ 2147483647 w 9048"/>
                    <a:gd name="T113" fmla="*/ 2147483647 h 2880"/>
                    <a:gd name="T114" fmla="*/ 2147483647 w 9048"/>
                    <a:gd name="T115" fmla="*/ 2147483647 h 2880"/>
                    <a:gd name="T116" fmla="*/ 2147483647 w 9048"/>
                    <a:gd name="T117" fmla="*/ 2147483647 h 2880"/>
                    <a:gd name="T118" fmla="*/ 2147483647 w 9048"/>
                    <a:gd name="T119" fmla="*/ 2147483647 h 2880"/>
                    <a:gd name="T120" fmla="*/ 2147483647 w 9048"/>
                    <a:gd name="T121" fmla="*/ 2147483647 h 2880"/>
                    <a:gd name="T122" fmla="*/ 2147483647 w 9048"/>
                    <a:gd name="T123" fmla="*/ 2147483647 h 2880"/>
                    <a:gd name="T124" fmla="*/ 2147483647 w 9048"/>
                    <a:gd name="T125" fmla="*/ 2147483647 h 288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9048"/>
                    <a:gd name="T190" fmla="*/ 0 h 2880"/>
                    <a:gd name="T191" fmla="*/ 9048 w 9048"/>
                    <a:gd name="T192" fmla="*/ 2880 h 288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9048" h="2880">
                      <a:moveTo>
                        <a:pt x="2790" y="546"/>
                      </a:moveTo>
                      <a:lnTo>
                        <a:pt x="2760" y="540"/>
                      </a:lnTo>
                      <a:lnTo>
                        <a:pt x="2736" y="558"/>
                      </a:lnTo>
                      <a:lnTo>
                        <a:pt x="2778" y="570"/>
                      </a:lnTo>
                      <a:lnTo>
                        <a:pt x="2790" y="546"/>
                      </a:lnTo>
                      <a:close/>
                      <a:moveTo>
                        <a:pt x="2832" y="522"/>
                      </a:moveTo>
                      <a:lnTo>
                        <a:pt x="2820" y="516"/>
                      </a:lnTo>
                      <a:lnTo>
                        <a:pt x="2814" y="510"/>
                      </a:lnTo>
                      <a:lnTo>
                        <a:pt x="2808" y="510"/>
                      </a:lnTo>
                      <a:lnTo>
                        <a:pt x="2808" y="528"/>
                      </a:lnTo>
                      <a:lnTo>
                        <a:pt x="2820" y="534"/>
                      </a:lnTo>
                      <a:lnTo>
                        <a:pt x="2832" y="534"/>
                      </a:lnTo>
                      <a:lnTo>
                        <a:pt x="2844" y="540"/>
                      </a:lnTo>
                      <a:lnTo>
                        <a:pt x="2850" y="540"/>
                      </a:lnTo>
                      <a:lnTo>
                        <a:pt x="2850" y="534"/>
                      </a:lnTo>
                      <a:lnTo>
                        <a:pt x="2844" y="528"/>
                      </a:lnTo>
                      <a:lnTo>
                        <a:pt x="2832" y="522"/>
                      </a:lnTo>
                      <a:close/>
                      <a:moveTo>
                        <a:pt x="1704" y="18"/>
                      </a:moveTo>
                      <a:lnTo>
                        <a:pt x="1710" y="18"/>
                      </a:lnTo>
                      <a:lnTo>
                        <a:pt x="1716" y="12"/>
                      </a:lnTo>
                      <a:lnTo>
                        <a:pt x="1728" y="6"/>
                      </a:lnTo>
                      <a:lnTo>
                        <a:pt x="1734" y="0"/>
                      </a:lnTo>
                      <a:lnTo>
                        <a:pt x="1644" y="0"/>
                      </a:lnTo>
                      <a:lnTo>
                        <a:pt x="1638" y="12"/>
                      </a:lnTo>
                      <a:lnTo>
                        <a:pt x="1680" y="12"/>
                      </a:lnTo>
                      <a:lnTo>
                        <a:pt x="1686" y="18"/>
                      </a:lnTo>
                      <a:lnTo>
                        <a:pt x="1704" y="18"/>
                      </a:lnTo>
                      <a:close/>
                      <a:moveTo>
                        <a:pt x="1740" y="60"/>
                      </a:moveTo>
                      <a:lnTo>
                        <a:pt x="1746" y="60"/>
                      </a:lnTo>
                      <a:lnTo>
                        <a:pt x="1758" y="48"/>
                      </a:lnTo>
                      <a:lnTo>
                        <a:pt x="1764" y="48"/>
                      </a:lnTo>
                      <a:lnTo>
                        <a:pt x="1770" y="54"/>
                      </a:lnTo>
                      <a:lnTo>
                        <a:pt x="1782" y="54"/>
                      </a:lnTo>
                      <a:lnTo>
                        <a:pt x="1788" y="60"/>
                      </a:lnTo>
                      <a:lnTo>
                        <a:pt x="1800" y="60"/>
                      </a:lnTo>
                      <a:lnTo>
                        <a:pt x="1812" y="48"/>
                      </a:lnTo>
                      <a:lnTo>
                        <a:pt x="1812" y="36"/>
                      </a:lnTo>
                      <a:lnTo>
                        <a:pt x="1806" y="30"/>
                      </a:lnTo>
                      <a:lnTo>
                        <a:pt x="1794" y="24"/>
                      </a:lnTo>
                      <a:lnTo>
                        <a:pt x="1758" y="24"/>
                      </a:lnTo>
                      <a:lnTo>
                        <a:pt x="1710" y="48"/>
                      </a:lnTo>
                      <a:lnTo>
                        <a:pt x="1716" y="54"/>
                      </a:lnTo>
                      <a:lnTo>
                        <a:pt x="1728" y="60"/>
                      </a:lnTo>
                      <a:lnTo>
                        <a:pt x="1740" y="60"/>
                      </a:lnTo>
                      <a:close/>
                      <a:moveTo>
                        <a:pt x="2382" y="510"/>
                      </a:moveTo>
                      <a:lnTo>
                        <a:pt x="2400" y="504"/>
                      </a:lnTo>
                      <a:lnTo>
                        <a:pt x="2412" y="498"/>
                      </a:lnTo>
                      <a:lnTo>
                        <a:pt x="2412" y="486"/>
                      </a:lnTo>
                      <a:lnTo>
                        <a:pt x="2406" y="486"/>
                      </a:lnTo>
                      <a:lnTo>
                        <a:pt x="2400" y="480"/>
                      </a:lnTo>
                      <a:lnTo>
                        <a:pt x="2346" y="480"/>
                      </a:lnTo>
                      <a:lnTo>
                        <a:pt x="2346" y="492"/>
                      </a:lnTo>
                      <a:lnTo>
                        <a:pt x="2358" y="504"/>
                      </a:lnTo>
                      <a:lnTo>
                        <a:pt x="2370" y="510"/>
                      </a:lnTo>
                      <a:lnTo>
                        <a:pt x="2382" y="510"/>
                      </a:lnTo>
                      <a:close/>
                      <a:moveTo>
                        <a:pt x="1590" y="30"/>
                      </a:moveTo>
                      <a:lnTo>
                        <a:pt x="1548" y="24"/>
                      </a:lnTo>
                      <a:lnTo>
                        <a:pt x="1554" y="36"/>
                      </a:lnTo>
                      <a:lnTo>
                        <a:pt x="1590" y="30"/>
                      </a:lnTo>
                      <a:close/>
                      <a:moveTo>
                        <a:pt x="1890" y="696"/>
                      </a:moveTo>
                      <a:lnTo>
                        <a:pt x="1896" y="708"/>
                      </a:lnTo>
                      <a:lnTo>
                        <a:pt x="1920" y="720"/>
                      </a:lnTo>
                      <a:lnTo>
                        <a:pt x="1950" y="738"/>
                      </a:lnTo>
                      <a:lnTo>
                        <a:pt x="1974" y="744"/>
                      </a:lnTo>
                      <a:lnTo>
                        <a:pt x="1992" y="738"/>
                      </a:lnTo>
                      <a:lnTo>
                        <a:pt x="1980" y="720"/>
                      </a:lnTo>
                      <a:lnTo>
                        <a:pt x="1950" y="702"/>
                      </a:lnTo>
                      <a:lnTo>
                        <a:pt x="1914" y="696"/>
                      </a:lnTo>
                      <a:lnTo>
                        <a:pt x="1890" y="696"/>
                      </a:lnTo>
                      <a:close/>
                      <a:moveTo>
                        <a:pt x="3108" y="126"/>
                      </a:moveTo>
                      <a:lnTo>
                        <a:pt x="3120" y="108"/>
                      </a:lnTo>
                      <a:lnTo>
                        <a:pt x="3030" y="108"/>
                      </a:lnTo>
                      <a:lnTo>
                        <a:pt x="3108" y="126"/>
                      </a:lnTo>
                      <a:close/>
                      <a:moveTo>
                        <a:pt x="1560" y="102"/>
                      </a:moveTo>
                      <a:lnTo>
                        <a:pt x="1632" y="102"/>
                      </a:lnTo>
                      <a:lnTo>
                        <a:pt x="1608" y="84"/>
                      </a:lnTo>
                      <a:lnTo>
                        <a:pt x="1560" y="102"/>
                      </a:lnTo>
                      <a:close/>
                      <a:moveTo>
                        <a:pt x="1572" y="60"/>
                      </a:moveTo>
                      <a:lnTo>
                        <a:pt x="1584" y="66"/>
                      </a:lnTo>
                      <a:lnTo>
                        <a:pt x="1596" y="78"/>
                      </a:lnTo>
                      <a:lnTo>
                        <a:pt x="1620" y="66"/>
                      </a:lnTo>
                      <a:lnTo>
                        <a:pt x="1620" y="72"/>
                      </a:lnTo>
                      <a:lnTo>
                        <a:pt x="1644" y="72"/>
                      </a:lnTo>
                      <a:lnTo>
                        <a:pt x="1668" y="60"/>
                      </a:lnTo>
                      <a:lnTo>
                        <a:pt x="1674" y="54"/>
                      </a:lnTo>
                      <a:lnTo>
                        <a:pt x="1680" y="54"/>
                      </a:lnTo>
                      <a:lnTo>
                        <a:pt x="1626" y="48"/>
                      </a:lnTo>
                      <a:lnTo>
                        <a:pt x="1614" y="54"/>
                      </a:lnTo>
                      <a:lnTo>
                        <a:pt x="1608" y="54"/>
                      </a:lnTo>
                      <a:lnTo>
                        <a:pt x="1602" y="48"/>
                      </a:lnTo>
                      <a:lnTo>
                        <a:pt x="1584" y="48"/>
                      </a:lnTo>
                      <a:lnTo>
                        <a:pt x="1572" y="60"/>
                      </a:lnTo>
                      <a:close/>
                      <a:moveTo>
                        <a:pt x="1662" y="36"/>
                      </a:moveTo>
                      <a:lnTo>
                        <a:pt x="1602" y="36"/>
                      </a:lnTo>
                      <a:lnTo>
                        <a:pt x="1650" y="48"/>
                      </a:lnTo>
                      <a:lnTo>
                        <a:pt x="1662" y="36"/>
                      </a:lnTo>
                      <a:close/>
                      <a:moveTo>
                        <a:pt x="1542" y="522"/>
                      </a:moveTo>
                      <a:lnTo>
                        <a:pt x="1500" y="528"/>
                      </a:lnTo>
                      <a:lnTo>
                        <a:pt x="1512" y="552"/>
                      </a:lnTo>
                      <a:lnTo>
                        <a:pt x="1542" y="534"/>
                      </a:lnTo>
                      <a:lnTo>
                        <a:pt x="1524" y="558"/>
                      </a:lnTo>
                      <a:lnTo>
                        <a:pt x="1518" y="558"/>
                      </a:lnTo>
                      <a:lnTo>
                        <a:pt x="1512" y="564"/>
                      </a:lnTo>
                      <a:lnTo>
                        <a:pt x="1506" y="564"/>
                      </a:lnTo>
                      <a:lnTo>
                        <a:pt x="1494" y="570"/>
                      </a:lnTo>
                      <a:lnTo>
                        <a:pt x="1488" y="576"/>
                      </a:lnTo>
                      <a:lnTo>
                        <a:pt x="1488" y="582"/>
                      </a:lnTo>
                      <a:lnTo>
                        <a:pt x="1500" y="594"/>
                      </a:lnTo>
                      <a:lnTo>
                        <a:pt x="1524" y="606"/>
                      </a:lnTo>
                      <a:lnTo>
                        <a:pt x="1566" y="606"/>
                      </a:lnTo>
                      <a:lnTo>
                        <a:pt x="1590" y="612"/>
                      </a:lnTo>
                      <a:lnTo>
                        <a:pt x="1608" y="618"/>
                      </a:lnTo>
                      <a:lnTo>
                        <a:pt x="1614" y="624"/>
                      </a:lnTo>
                      <a:lnTo>
                        <a:pt x="1620" y="636"/>
                      </a:lnTo>
                      <a:lnTo>
                        <a:pt x="1620" y="648"/>
                      </a:lnTo>
                      <a:lnTo>
                        <a:pt x="1626" y="654"/>
                      </a:lnTo>
                      <a:lnTo>
                        <a:pt x="1626" y="660"/>
                      </a:lnTo>
                      <a:lnTo>
                        <a:pt x="1644" y="660"/>
                      </a:lnTo>
                      <a:lnTo>
                        <a:pt x="1662" y="666"/>
                      </a:lnTo>
                      <a:lnTo>
                        <a:pt x="1674" y="666"/>
                      </a:lnTo>
                      <a:lnTo>
                        <a:pt x="1692" y="672"/>
                      </a:lnTo>
                      <a:lnTo>
                        <a:pt x="1704" y="672"/>
                      </a:lnTo>
                      <a:lnTo>
                        <a:pt x="1818" y="666"/>
                      </a:lnTo>
                      <a:lnTo>
                        <a:pt x="1806" y="666"/>
                      </a:lnTo>
                      <a:lnTo>
                        <a:pt x="1734" y="642"/>
                      </a:lnTo>
                      <a:lnTo>
                        <a:pt x="1704" y="618"/>
                      </a:lnTo>
                      <a:lnTo>
                        <a:pt x="1692" y="600"/>
                      </a:lnTo>
                      <a:lnTo>
                        <a:pt x="1686" y="588"/>
                      </a:lnTo>
                      <a:lnTo>
                        <a:pt x="1674" y="582"/>
                      </a:lnTo>
                      <a:lnTo>
                        <a:pt x="1674" y="570"/>
                      </a:lnTo>
                      <a:lnTo>
                        <a:pt x="1668" y="564"/>
                      </a:lnTo>
                      <a:lnTo>
                        <a:pt x="1692" y="516"/>
                      </a:lnTo>
                      <a:lnTo>
                        <a:pt x="1686" y="510"/>
                      </a:lnTo>
                      <a:lnTo>
                        <a:pt x="1686" y="504"/>
                      </a:lnTo>
                      <a:lnTo>
                        <a:pt x="1674" y="504"/>
                      </a:lnTo>
                      <a:lnTo>
                        <a:pt x="1710" y="498"/>
                      </a:lnTo>
                      <a:lnTo>
                        <a:pt x="1698" y="480"/>
                      </a:lnTo>
                      <a:lnTo>
                        <a:pt x="1734" y="480"/>
                      </a:lnTo>
                      <a:lnTo>
                        <a:pt x="1710" y="468"/>
                      </a:lnTo>
                      <a:lnTo>
                        <a:pt x="1734" y="474"/>
                      </a:lnTo>
                      <a:lnTo>
                        <a:pt x="1740" y="462"/>
                      </a:lnTo>
                      <a:lnTo>
                        <a:pt x="1722" y="450"/>
                      </a:lnTo>
                      <a:lnTo>
                        <a:pt x="1764" y="450"/>
                      </a:lnTo>
                      <a:lnTo>
                        <a:pt x="1770" y="444"/>
                      </a:lnTo>
                      <a:lnTo>
                        <a:pt x="1752" y="426"/>
                      </a:lnTo>
                      <a:lnTo>
                        <a:pt x="1782" y="432"/>
                      </a:lnTo>
                      <a:lnTo>
                        <a:pt x="1782" y="402"/>
                      </a:lnTo>
                      <a:lnTo>
                        <a:pt x="1788" y="408"/>
                      </a:lnTo>
                      <a:lnTo>
                        <a:pt x="1800" y="414"/>
                      </a:lnTo>
                      <a:lnTo>
                        <a:pt x="1812" y="414"/>
                      </a:lnTo>
                      <a:lnTo>
                        <a:pt x="1830" y="408"/>
                      </a:lnTo>
                      <a:lnTo>
                        <a:pt x="1842" y="402"/>
                      </a:lnTo>
                      <a:lnTo>
                        <a:pt x="1860" y="390"/>
                      </a:lnTo>
                      <a:lnTo>
                        <a:pt x="1878" y="372"/>
                      </a:lnTo>
                      <a:lnTo>
                        <a:pt x="1896" y="372"/>
                      </a:lnTo>
                      <a:lnTo>
                        <a:pt x="1938" y="366"/>
                      </a:lnTo>
                      <a:lnTo>
                        <a:pt x="1992" y="354"/>
                      </a:lnTo>
                      <a:lnTo>
                        <a:pt x="2046" y="348"/>
                      </a:lnTo>
                      <a:lnTo>
                        <a:pt x="2094" y="336"/>
                      </a:lnTo>
                      <a:lnTo>
                        <a:pt x="2124" y="330"/>
                      </a:lnTo>
                      <a:lnTo>
                        <a:pt x="2136" y="324"/>
                      </a:lnTo>
                      <a:lnTo>
                        <a:pt x="2154" y="318"/>
                      </a:lnTo>
                      <a:lnTo>
                        <a:pt x="2160" y="312"/>
                      </a:lnTo>
                      <a:lnTo>
                        <a:pt x="2166" y="300"/>
                      </a:lnTo>
                      <a:lnTo>
                        <a:pt x="2166" y="294"/>
                      </a:lnTo>
                      <a:lnTo>
                        <a:pt x="2154" y="282"/>
                      </a:lnTo>
                      <a:lnTo>
                        <a:pt x="2136" y="276"/>
                      </a:lnTo>
                      <a:lnTo>
                        <a:pt x="2088" y="270"/>
                      </a:lnTo>
                      <a:lnTo>
                        <a:pt x="2046" y="276"/>
                      </a:lnTo>
                      <a:lnTo>
                        <a:pt x="2016" y="288"/>
                      </a:lnTo>
                      <a:lnTo>
                        <a:pt x="1980" y="300"/>
                      </a:lnTo>
                      <a:lnTo>
                        <a:pt x="1938" y="318"/>
                      </a:lnTo>
                      <a:lnTo>
                        <a:pt x="1860" y="318"/>
                      </a:lnTo>
                      <a:lnTo>
                        <a:pt x="1842" y="312"/>
                      </a:lnTo>
                      <a:lnTo>
                        <a:pt x="1824" y="312"/>
                      </a:lnTo>
                      <a:lnTo>
                        <a:pt x="1806" y="336"/>
                      </a:lnTo>
                      <a:lnTo>
                        <a:pt x="1782" y="318"/>
                      </a:lnTo>
                      <a:lnTo>
                        <a:pt x="1728" y="342"/>
                      </a:lnTo>
                      <a:lnTo>
                        <a:pt x="1698" y="342"/>
                      </a:lnTo>
                      <a:lnTo>
                        <a:pt x="1668" y="366"/>
                      </a:lnTo>
                      <a:lnTo>
                        <a:pt x="1692" y="372"/>
                      </a:lnTo>
                      <a:lnTo>
                        <a:pt x="1644" y="372"/>
                      </a:lnTo>
                      <a:lnTo>
                        <a:pt x="1614" y="378"/>
                      </a:lnTo>
                      <a:lnTo>
                        <a:pt x="1614" y="396"/>
                      </a:lnTo>
                      <a:lnTo>
                        <a:pt x="1638" y="378"/>
                      </a:lnTo>
                      <a:lnTo>
                        <a:pt x="1644" y="396"/>
                      </a:lnTo>
                      <a:lnTo>
                        <a:pt x="1668" y="396"/>
                      </a:lnTo>
                      <a:lnTo>
                        <a:pt x="1662" y="408"/>
                      </a:lnTo>
                      <a:lnTo>
                        <a:pt x="1620" y="408"/>
                      </a:lnTo>
                      <a:lnTo>
                        <a:pt x="1614" y="420"/>
                      </a:lnTo>
                      <a:lnTo>
                        <a:pt x="1644" y="426"/>
                      </a:lnTo>
                      <a:lnTo>
                        <a:pt x="1596" y="432"/>
                      </a:lnTo>
                      <a:lnTo>
                        <a:pt x="1632" y="438"/>
                      </a:lnTo>
                      <a:lnTo>
                        <a:pt x="1584" y="444"/>
                      </a:lnTo>
                      <a:lnTo>
                        <a:pt x="1584" y="462"/>
                      </a:lnTo>
                      <a:lnTo>
                        <a:pt x="1554" y="474"/>
                      </a:lnTo>
                      <a:lnTo>
                        <a:pt x="1560" y="486"/>
                      </a:lnTo>
                      <a:lnTo>
                        <a:pt x="1602" y="468"/>
                      </a:lnTo>
                      <a:lnTo>
                        <a:pt x="1590" y="498"/>
                      </a:lnTo>
                      <a:lnTo>
                        <a:pt x="1554" y="498"/>
                      </a:lnTo>
                      <a:lnTo>
                        <a:pt x="1542" y="504"/>
                      </a:lnTo>
                      <a:lnTo>
                        <a:pt x="1542" y="522"/>
                      </a:lnTo>
                      <a:close/>
                      <a:moveTo>
                        <a:pt x="5778" y="498"/>
                      </a:moveTo>
                      <a:lnTo>
                        <a:pt x="5850" y="486"/>
                      </a:lnTo>
                      <a:lnTo>
                        <a:pt x="5958" y="504"/>
                      </a:lnTo>
                      <a:lnTo>
                        <a:pt x="5952" y="492"/>
                      </a:lnTo>
                      <a:lnTo>
                        <a:pt x="5940" y="486"/>
                      </a:lnTo>
                      <a:lnTo>
                        <a:pt x="5928" y="474"/>
                      </a:lnTo>
                      <a:lnTo>
                        <a:pt x="5904" y="462"/>
                      </a:lnTo>
                      <a:lnTo>
                        <a:pt x="5844" y="462"/>
                      </a:lnTo>
                      <a:lnTo>
                        <a:pt x="5808" y="468"/>
                      </a:lnTo>
                      <a:lnTo>
                        <a:pt x="5796" y="468"/>
                      </a:lnTo>
                      <a:lnTo>
                        <a:pt x="5778" y="498"/>
                      </a:lnTo>
                      <a:close/>
                      <a:moveTo>
                        <a:pt x="5784" y="378"/>
                      </a:moveTo>
                      <a:lnTo>
                        <a:pt x="5838" y="384"/>
                      </a:lnTo>
                      <a:lnTo>
                        <a:pt x="5844" y="378"/>
                      </a:lnTo>
                      <a:lnTo>
                        <a:pt x="5850" y="366"/>
                      </a:lnTo>
                      <a:lnTo>
                        <a:pt x="5838" y="354"/>
                      </a:lnTo>
                      <a:lnTo>
                        <a:pt x="5802" y="354"/>
                      </a:lnTo>
                      <a:lnTo>
                        <a:pt x="5742" y="342"/>
                      </a:lnTo>
                      <a:lnTo>
                        <a:pt x="5724" y="342"/>
                      </a:lnTo>
                      <a:lnTo>
                        <a:pt x="5718" y="348"/>
                      </a:lnTo>
                      <a:lnTo>
                        <a:pt x="5730" y="354"/>
                      </a:lnTo>
                      <a:lnTo>
                        <a:pt x="5742" y="366"/>
                      </a:lnTo>
                      <a:lnTo>
                        <a:pt x="5754" y="372"/>
                      </a:lnTo>
                      <a:lnTo>
                        <a:pt x="5772" y="372"/>
                      </a:lnTo>
                      <a:lnTo>
                        <a:pt x="5778" y="378"/>
                      </a:lnTo>
                      <a:lnTo>
                        <a:pt x="5784" y="378"/>
                      </a:lnTo>
                      <a:close/>
                      <a:moveTo>
                        <a:pt x="5724" y="432"/>
                      </a:moveTo>
                      <a:lnTo>
                        <a:pt x="5712" y="444"/>
                      </a:lnTo>
                      <a:lnTo>
                        <a:pt x="5712" y="456"/>
                      </a:lnTo>
                      <a:lnTo>
                        <a:pt x="5724" y="462"/>
                      </a:lnTo>
                      <a:lnTo>
                        <a:pt x="5772" y="462"/>
                      </a:lnTo>
                      <a:lnTo>
                        <a:pt x="5778" y="456"/>
                      </a:lnTo>
                      <a:lnTo>
                        <a:pt x="5778" y="450"/>
                      </a:lnTo>
                      <a:lnTo>
                        <a:pt x="5766" y="438"/>
                      </a:lnTo>
                      <a:lnTo>
                        <a:pt x="5742" y="426"/>
                      </a:lnTo>
                      <a:lnTo>
                        <a:pt x="5730" y="426"/>
                      </a:lnTo>
                      <a:lnTo>
                        <a:pt x="5724" y="432"/>
                      </a:lnTo>
                      <a:close/>
                      <a:moveTo>
                        <a:pt x="3072" y="96"/>
                      </a:moveTo>
                      <a:lnTo>
                        <a:pt x="3192" y="96"/>
                      </a:lnTo>
                      <a:lnTo>
                        <a:pt x="3204" y="90"/>
                      </a:lnTo>
                      <a:lnTo>
                        <a:pt x="3228" y="90"/>
                      </a:lnTo>
                      <a:lnTo>
                        <a:pt x="3240" y="84"/>
                      </a:lnTo>
                      <a:lnTo>
                        <a:pt x="3240" y="72"/>
                      </a:lnTo>
                      <a:lnTo>
                        <a:pt x="3222" y="60"/>
                      </a:lnTo>
                      <a:lnTo>
                        <a:pt x="3192" y="42"/>
                      </a:lnTo>
                      <a:lnTo>
                        <a:pt x="3156" y="30"/>
                      </a:lnTo>
                      <a:lnTo>
                        <a:pt x="3132" y="24"/>
                      </a:lnTo>
                      <a:lnTo>
                        <a:pt x="3120" y="18"/>
                      </a:lnTo>
                      <a:lnTo>
                        <a:pt x="3108" y="18"/>
                      </a:lnTo>
                      <a:lnTo>
                        <a:pt x="3096" y="12"/>
                      </a:lnTo>
                      <a:lnTo>
                        <a:pt x="3060" y="12"/>
                      </a:lnTo>
                      <a:lnTo>
                        <a:pt x="3048" y="18"/>
                      </a:lnTo>
                      <a:lnTo>
                        <a:pt x="3036" y="18"/>
                      </a:lnTo>
                      <a:lnTo>
                        <a:pt x="3030" y="30"/>
                      </a:lnTo>
                      <a:lnTo>
                        <a:pt x="3030" y="42"/>
                      </a:lnTo>
                      <a:lnTo>
                        <a:pt x="3036" y="54"/>
                      </a:lnTo>
                      <a:lnTo>
                        <a:pt x="3048" y="66"/>
                      </a:lnTo>
                      <a:lnTo>
                        <a:pt x="3054" y="78"/>
                      </a:lnTo>
                      <a:lnTo>
                        <a:pt x="3072" y="96"/>
                      </a:lnTo>
                      <a:close/>
                      <a:moveTo>
                        <a:pt x="6138" y="408"/>
                      </a:moveTo>
                      <a:lnTo>
                        <a:pt x="6144" y="402"/>
                      </a:lnTo>
                      <a:lnTo>
                        <a:pt x="6132" y="396"/>
                      </a:lnTo>
                      <a:lnTo>
                        <a:pt x="6102" y="390"/>
                      </a:lnTo>
                      <a:lnTo>
                        <a:pt x="6036" y="390"/>
                      </a:lnTo>
                      <a:lnTo>
                        <a:pt x="6012" y="366"/>
                      </a:lnTo>
                      <a:lnTo>
                        <a:pt x="6000" y="360"/>
                      </a:lnTo>
                      <a:lnTo>
                        <a:pt x="5970" y="360"/>
                      </a:lnTo>
                      <a:lnTo>
                        <a:pt x="5958" y="366"/>
                      </a:lnTo>
                      <a:lnTo>
                        <a:pt x="5910" y="366"/>
                      </a:lnTo>
                      <a:lnTo>
                        <a:pt x="5946" y="390"/>
                      </a:lnTo>
                      <a:lnTo>
                        <a:pt x="5964" y="396"/>
                      </a:lnTo>
                      <a:lnTo>
                        <a:pt x="6000" y="402"/>
                      </a:lnTo>
                      <a:lnTo>
                        <a:pt x="6054" y="414"/>
                      </a:lnTo>
                      <a:lnTo>
                        <a:pt x="6102" y="414"/>
                      </a:lnTo>
                      <a:lnTo>
                        <a:pt x="6138" y="408"/>
                      </a:lnTo>
                      <a:close/>
                      <a:moveTo>
                        <a:pt x="7602" y="744"/>
                      </a:moveTo>
                      <a:lnTo>
                        <a:pt x="7596" y="732"/>
                      </a:lnTo>
                      <a:lnTo>
                        <a:pt x="7572" y="726"/>
                      </a:lnTo>
                      <a:lnTo>
                        <a:pt x="7512" y="714"/>
                      </a:lnTo>
                      <a:lnTo>
                        <a:pt x="7500" y="714"/>
                      </a:lnTo>
                      <a:lnTo>
                        <a:pt x="7512" y="726"/>
                      </a:lnTo>
                      <a:lnTo>
                        <a:pt x="7548" y="738"/>
                      </a:lnTo>
                      <a:lnTo>
                        <a:pt x="7584" y="744"/>
                      </a:lnTo>
                      <a:lnTo>
                        <a:pt x="7602" y="744"/>
                      </a:lnTo>
                      <a:close/>
                      <a:moveTo>
                        <a:pt x="3162" y="120"/>
                      </a:moveTo>
                      <a:lnTo>
                        <a:pt x="3216" y="138"/>
                      </a:lnTo>
                      <a:lnTo>
                        <a:pt x="3246" y="144"/>
                      </a:lnTo>
                      <a:lnTo>
                        <a:pt x="3264" y="144"/>
                      </a:lnTo>
                      <a:lnTo>
                        <a:pt x="3312" y="138"/>
                      </a:lnTo>
                      <a:lnTo>
                        <a:pt x="3372" y="156"/>
                      </a:lnTo>
                      <a:lnTo>
                        <a:pt x="3432" y="156"/>
                      </a:lnTo>
                      <a:lnTo>
                        <a:pt x="3426" y="138"/>
                      </a:lnTo>
                      <a:lnTo>
                        <a:pt x="3402" y="102"/>
                      </a:lnTo>
                      <a:lnTo>
                        <a:pt x="3384" y="96"/>
                      </a:lnTo>
                      <a:lnTo>
                        <a:pt x="3372" y="90"/>
                      </a:lnTo>
                      <a:lnTo>
                        <a:pt x="3354" y="96"/>
                      </a:lnTo>
                      <a:lnTo>
                        <a:pt x="3318" y="114"/>
                      </a:lnTo>
                      <a:lnTo>
                        <a:pt x="3294" y="90"/>
                      </a:lnTo>
                      <a:lnTo>
                        <a:pt x="3282" y="90"/>
                      </a:lnTo>
                      <a:lnTo>
                        <a:pt x="3210" y="102"/>
                      </a:lnTo>
                      <a:lnTo>
                        <a:pt x="3174" y="114"/>
                      </a:lnTo>
                      <a:lnTo>
                        <a:pt x="3162" y="120"/>
                      </a:lnTo>
                      <a:close/>
                      <a:moveTo>
                        <a:pt x="3582" y="198"/>
                      </a:moveTo>
                      <a:lnTo>
                        <a:pt x="3744" y="192"/>
                      </a:lnTo>
                      <a:lnTo>
                        <a:pt x="3702" y="168"/>
                      </a:lnTo>
                      <a:lnTo>
                        <a:pt x="3696" y="168"/>
                      </a:lnTo>
                      <a:lnTo>
                        <a:pt x="3690" y="162"/>
                      </a:lnTo>
                      <a:lnTo>
                        <a:pt x="3666" y="150"/>
                      </a:lnTo>
                      <a:lnTo>
                        <a:pt x="3648" y="144"/>
                      </a:lnTo>
                      <a:lnTo>
                        <a:pt x="3636" y="138"/>
                      </a:lnTo>
                      <a:lnTo>
                        <a:pt x="3618" y="138"/>
                      </a:lnTo>
                      <a:lnTo>
                        <a:pt x="3606" y="144"/>
                      </a:lnTo>
                      <a:lnTo>
                        <a:pt x="3600" y="150"/>
                      </a:lnTo>
                      <a:lnTo>
                        <a:pt x="3588" y="156"/>
                      </a:lnTo>
                      <a:lnTo>
                        <a:pt x="3588" y="150"/>
                      </a:lnTo>
                      <a:lnTo>
                        <a:pt x="3582" y="144"/>
                      </a:lnTo>
                      <a:lnTo>
                        <a:pt x="3576" y="132"/>
                      </a:lnTo>
                      <a:lnTo>
                        <a:pt x="3570" y="126"/>
                      </a:lnTo>
                      <a:lnTo>
                        <a:pt x="3546" y="114"/>
                      </a:lnTo>
                      <a:lnTo>
                        <a:pt x="3522" y="126"/>
                      </a:lnTo>
                      <a:lnTo>
                        <a:pt x="3504" y="162"/>
                      </a:lnTo>
                      <a:lnTo>
                        <a:pt x="3498" y="192"/>
                      </a:lnTo>
                      <a:lnTo>
                        <a:pt x="3492" y="210"/>
                      </a:lnTo>
                      <a:lnTo>
                        <a:pt x="3516" y="222"/>
                      </a:lnTo>
                      <a:lnTo>
                        <a:pt x="3534" y="216"/>
                      </a:lnTo>
                      <a:lnTo>
                        <a:pt x="3546" y="216"/>
                      </a:lnTo>
                      <a:lnTo>
                        <a:pt x="3582" y="198"/>
                      </a:lnTo>
                      <a:close/>
                      <a:moveTo>
                        <a:pt x="5622" y="420"/>
                      </a:moveTo>
                      <a:lnTo>
                        <a:pt x="5640" y="390"/>
                      </a:lnTo>
                      <a:lnTo>
                        <a:pt x="5754" y="390"/>
                      </a:lnTo>
                      <a:lnTo>
                        <a:pt x="5688" y="360"/>
                      </a:lnTo>
                      <a:lnTo>
                        <a:pt x="5700" y="336"/>
                      </a:lnTo>
                      <a:lnTo>
                        <a:pt x="5610" y="318"/>
                      </a:lnTo>
                      <a:lnTo>
                        <a:pt x="5628" y="348"/>
                      </a:lnTo>
                      <a:lnTo>
                        <a:pt x="5616" y="342"/>
                      </a:lnTo>
                      <a:lnTo>
                        <a:pt x="5592" y="336"/>
                      </a:lnTo>
                      <a:lnTo>
                        <a:pt x="5556" y="330"/>
                      </a:lnTo>
                      <a:lnTo>
                        <a:pt x="5514" y="318"/>
                      </a:lnTo>
                      <a:lnTo>
                        <a:pt x="5454" y="318"/>
                      </a:lnTo>
                      <a:lnTo>
                        <a:pt x="5448" y="330"/>
                      </a:lnTo>
                      <a:lnTo>
                        <a:pt x="5460" y="354"/>
                      </a:lnTo>
                      <a:lnTo>
                        <a:pt x="5496" y="372"/>
                      </a:lnTo>
                      <a:lnTo>
                        <a:pt x="5538" y="390"/>
                      </a:lnTo>
                      <a:lnTo>
                        <a:pt x="5574" y="408"/>
                      </a:lnTo>
                      <a:lnTo>
                        <a:pt x="5610" y="414"/>
                      </a:lnTo>
                      <a:lnTo>
                        <a:pt x="5622" y="420"/>
                      </a:lnTo>
                      <a:close/>
                      <a:moveTo>
                        <a:pt x="4320" y="432"/>
                      </a:moveTo>
                      <a:lnTo>
                        <a:pt x="4368" y="444"/>
                      </a:lnTo>
                      <a:lnTo>
                        <a:pt x="4380" y="444"/>
                      </a:lnTo>
                      <a:lnTo>
                        <a:pt x="4392" y="438"/>
                      </a:lnTo>
                      <a:lnTo>
                        <a:pt x="4398" y="438"/>
                      </a:lnTo>
                      <a:lnTo>
                        <a:pt x="4404" y="432"/>
                      </a:lnTo>
                      <a:lnTo>
                        <a:pt x="4404" y="426"/>
                      </a:lnTo>
                      <a:lnTo>
                        <a:pt x="4398" y="426"/>
                      </a:lnTo>
                      <a:lnTo>
                        <a:pt x="4362" y="414"/>
                      </a:lnTo>
                      <a:lnTo>
                        <a:pt x="4344" y="420"/>
                      </a:lnTo>
                      <a:lnTo>
                        <a:pt x="4332" y="420"/>
                      </a:lnTo>
                      <a:lnTo>
                        <a:pt x="4320" y="432"/>
                      </a:lnTo>
                      <a:close/>
                      <a:moveTo>
                        <a:pt x="5424" y="354"/>
                      </a:moveTo>
                      <a:lnTo>
                        <a:pt x="5370" y="336"/>
                      </a:lnTo>
                      <a:lnTo>
                        <a:pt x="5394" y="366"/>
                      </a:lnTo>
                      <a:lnTo>
                        <a:pt x="5424" y="354"/>
                      </a:lnTo>
                      <a:close/>
                      <a:moveTo>
                        <a:pt x="7986" y="666"/>
                      </a:moveTo>
                      <a:lnTo>
                        <a:pt x="8034" y="654"/>
                      </a:lnTo>
                      <a:lnTo>
                        <a:pt x="8088" y="654"/>
                      </a:lnTo>
                      <a:lnTo>
                        <a:pt x="8100" y="648"/>
                      </a:lnTo>
                      <a:lnTo>
                        <a:pt x="8106" y="642"/>
                      </a:lnTo>
                      <a:lnTo>
                        <a:pt x="8106" y="636"/>
                      </a:lnTo>
                      <a:lnTo>
                        <a:pt x="8100" y="630"/>
                      </a:lnTo>
                      <a:lnTo>
                        <a:pt x="8088" y="630"/>
                      </a:lnTo>
                      <a:lnTo>
                        <a:pt x="8052" y="618"/>
                      </a:lnTo>
                      <a:lnTo>
                        <a:pt x="8028" y="612"/>
                      </a:lnTo>
                      <a:lnTo>
                        <a:pt x="8010" y="606"/>
                      </a:lnTo>
                      <a:lnTo>
                        <a:pt x="7968" y="606"/>
                      </a:lnTo>
                      <a:lnTo>
                        <a:pt x="7944" y="618"/>
                      </a:lnTo>
                      <a:lnTo>
                        <a:pt x="7938" y="630"/>
                      </a:lnTo>
                      <a:lnTo>
                        <a:pt x="7938" y="654"/>
                      </a:lnTo>
                      <a:lnTo>
                        <a:pt x="7944" y="666"/>
                      </a:lnTo>
                      <a:lnTo>
                        <a:pt x="7950" y="666"/>
                      </a:lnTo>
                      <a:lnTo>
                        <a:pt x="7962" y="672"/>
                      </a:lnTo>
                      <a:lnTo>
                        <a:pt x="7968" y="672"/>
                      </a:lnTo>
                      <a:lnTo>
                        <a:pt x="7980" y="666"/>
                      </a:lnTo>
                      <a:lnTo>
                        <a:pt x="7986" y="666"/>
                      </a:lnTo>
                      <a:close/>
                      <a:moveTo>
                        <a:pt x="162" y="1788"/>
                      </a:moveTo>
                      <a:lnTo>
                        <a:pt x="150" y="1788"/>
                      </a:lnTo>
                      <a:lnTo>
                        <a:pt x="138" y="1794"/>
                      </a:lnTo>
                      <a:lnTo>
                        <a:pt x="114" y="1794"/>
                      </a:lnTo>
                      <a:lnTo>
                        <a:pt x="108" y="1788"/>
                      </a:lnTo>
                      <a:lnTo>
                        <a:pt x="96" y="1788"/>
                      </a:lnTo>
                      <a:lnTo>
                        <a:pt x="96" y="1782"/>
                      </a:lnTo>
                      <a:lnTo>
                        <a:pt x="84" y="1782"/>
                      </a:lnTo>
                      <a:lnTo>
                        <a:pt x="84" y="1788"/>
                      </a:lnTo>
                      <a:lnTo>
                        <a:pt x="72" y="1800"/>
                      </a:lnTo>
                      <a:lnTo>
                        <a:pt x="12" y="1800"/>
                      </a:lnTo>
                      <a:lnTo>
                        <a:pt x="0" y="1812"/>
                      </a:lnTo>
                      <a:lnTo>
                        <a:pt x="0" y="1818"/>
                      </a:lnTo>
                      <a:lnTo>
                        <a:pt x="12" y="1830"/>
                      </a:lnTo>
                      <a:lnTo>
                        <a:pt x="6" y="1842"/>
                      </a:lnTo>
                      <a:lnTo>
                        <a:pt x="12" y="1848"/>
                      </a:lnTo>
                      <a:lnTo>
                        <a:pt x="18" y="1848"/>
                      </a:lnTo>
                      <a:lnTo>
                        <a:pt x="24" y="1842"/>
                      </a:lnTo>
                      <a:lnTo>
                        <a:pt x="48" y="1842"/>
                      </a:lnTo>
                      <a:lnTo>
                        <a:pt x="54" y="1848"/>
                      </a:lnTo>
                      <a:lnTo>
                        <a:pt x="66" y="1848"/>
                      </a:lnTo>
                      <a:lnTo>
                        <a:pt x="72" y="1854"/>
                      </a:lnTo>
                      <a:lnTo>
                        <a:pt x="162" y="1854"/>
                      </a:lnTo>
                      <a:lnTo>
                        <a:pt x="162" y="1848"/>
                      </a:lnTo>
                      <a:lnTo>
                        <a:pt x="168" y="1848"/>
                      </a:lnTo>
                      <a:lnTo>
                        <a:pt x="162" y="1830"/>
                      </a:lnTo>
                      <a:lnTo>
                        <a:pt x="174" y="1818"/>
                      </a:lnTo>
                      <a:lnTo>
                        <a:pt x="174" y="1800"/>
                      </a:lnTo>
                      <a:lnTo>
                        <a:pt x="168" y="1788"/>
                      </a:lnTo>
                      <a:lnTo>
                        <a:pt x="162" y="1788"/>
                      </a:lnTo>
                      <a:close/>
                      <a:moveTo>
                        <a:pt x="1038" y="90"/>
                      </a:moveTo>
                      <a:lnTo>
                        <a:pt x="1062" y="72"/>
                      </a:lnTo>
                      <a:lnTo>
                        <a:pt x="1032" y="72"/>
                      </a:lnTo>
                      <a:lnTo>
                        <a:pt x="1032" y="84"/>
                      </a:lnTo>
                      <a:lnTo>
                        <a:pt x="1038" y="90"/>
                      </a:lnTo>
                      <a:close/>
                      <a:moveTo>
                        <a:pt x="990" y="72"/>
                      </a:moveTo>
                      <a:lnTo>
                        <a:pt x="1074" y="54"/>
                      </a:lnTo>
                      <a:lnTo>
                        <a:pt x="1044" y="42"/>
                      </a:lnTo>
                      <a:lnTo>
                        <a:pt x="996" y="54"/>
                      </a:lnTo>
                      <a:lnTo>
                        <a:pt x="948" y="54"/>
                      </a:lnTo>
                      <a:lnTo>
                        <a:pt x="966" y="66"/>
                      </a:lnTo>
                      <a:lnTo>
                        <a:pt x="990" y="72"/>
                      </a:lnTo>
                      <a:close/>
                      <a:moveTo>
                        <a:pt x="1122" y="90"/>
                      </a:moveTo>
                      <a:lnTo>
                        <a:pt x="1128" y="78"/>
                      </a:lnTo>
                      <a:lnTo>
                        <a:pt x="1152" y="78"/>
                      </a:lnTo>
                      <a:lnTo>
                        <a:pt x="1164" y="66"/>
                      </a:lnTo>
                      <a:lnTo>
                        <a:pt x="1218" y="66"/>
                      </a:lnTo>
                      <a:lnTo>
                        <a:pt x="1218" y="60"/>
                      </a:lnTo>
                      <a:lnTo>
                        <a:pt x="1206" y="54"/>
                      </a:lnTo>
                      <a:lnTo>
                        <a:pt x="1182" y="54"/>
                      </a:lnTo>
                      <a:lnTo>
                        <a:pt x="1182" y="48"/>
                      </a:lnTo>
                      <a:lnTo>
                        <a:pt x="1176" y="48"/>
                      </a:lnTo>
                      <a:lnTo>
                        <a:pt x="1164" y="42"/>
                      </a:lnTo>
                      <a:lnTo>
                        <a:pt x="1140" y="42"/>
                      </a:lnTo>
                      <a:lnTo>
                        <a:pt x="1134" y="48"/>
                      </a:lnTo>
                      <a:lnTo>
                        <a:pt x="1128" y="60"/>
                      </a:lnTo>
                      <a:lnTo>
                        <a:pt x="1128" y="66"/>
                      </a:lnTo>
                      <a:lnTo>
                        <a:pt x="1122" y="66"/>
                      </a:lnTo>
                      <a:lnTo>
                        <a:pt x="1116" y="72"/>
                      </a:lnTo>
                      <a:lnTo>
                        <a:pt x="1104" y="72"/>
                      </a:lnTo>
                      <a:lnTo>
                        <a:pt x="1086" y="78"/>
                      </a:lnTo>
                      <a:lnTo>
                        <a:pt x="1080" y="78"/>
                      </a:lnTo>
                      <a:lnTo>
                        <a:pt x="1074" y="84"/>
                      </a:lnTo>
                      <a:lnTo>
                        <a:pt x="1080" y="84"/>
                      </a:lnTo>
                      <a:lnTo>
                        <a:pt x="1092" y="90"/>
                      </a:lnTo>
                      <a:lnTo>
                        <a:pt x="1122" y="90"/>
                      </a:lnTo>
                      <a:close/>
                      <a:moveTo>
                        <a:pt x="1176" y="78"/>
                      </a:moveTo>
                      <a:lnTo>
                        <a:pt x="1158" y="90"/>
                      </a:lnTo>
                      <a:lnTo>
                        <a:pt x="1176" y="102"/>
                      </a:lnTo>
                      <a:lnTo>
                        <a:pt x="1194" y="108"/>
                      </a:lnTo>
                      <a:lnTo>
                        <a:pt x="1248" y="102"/>
                      </a:lnTo>
                      <a:lnTo>
                        <a:pt x="1242" y="90"/>
                      </a:lnTo>
                      <a:lnTo>
                        <a:pt x="1212" y="90"/>
                      </a:lnTo>
                      <a:lnTo>
                        <a:pt x="1176" y="78"/>
                      </a:lnTo>
                      <a:close/>
                      <a:moveTo>
                        <a:pt x="7812" y="2436"/>
                      </a:moveTo>
                      <a:lnTo>
                        <a:pt x="7782" y="2400"/>
                      </a:lnTo>
                      <a:lnTo>
                        <a:pt x="7776" y="2400"/>
                      </a:lnTo>
                      <a:lnTo>
                        <a:pt x="7770" y="2394"/>
                      </a:lnTo>
                      <a:lnTo>
                        <a:pt x="7752" y="2388"/>
                      </a:lnTo>
                      <a:lnTo>
                        <a:pt x="7728" y="2364"/>
                      </a:lnTo>
                      <a:lnTo>
                        <a:pt x="7722" y="2352"/>
                      </a:lnTo>
                      <a:lnTo>
                        <a:pt x="7704" y="2298"/>
                      </a:lnTo>
                      <a:lnTo>
                        <a:pt x="7698" y="2286"/>
                      </a:lnTo>
                      <a:lnTo>
                        <a:pt x="7698" y="2274"/>
                      </a:lnTo>
                      <a:lnTo>
                        <a:pt x="7674" y="2250"/>
                      </a:lnTo>
                      <a:lnTo>
                        <a:pt x="7680" y="2244"/>
                      </a:lnTo>
                      <a:lnTo>
                        <a:pt x="7698" y="2244"/>
                      </a:lnTo>
                      <a:lnTo>
                        <a:pt x="7770" y="2268"/>
                      </a:lnTo>
                      <a:lnTo>
                        <a:pt x="7800" y="2280"/>
                      </a:lnTo>
                      <a:lnTo>
                        <a:pt x="7812" y="2286"/>
                      </a:lnTo>
                      <a:lnTo>
                        <a:pt x="7740" y="2232"/>
                      </a:lnTo>
                      <a:lnTo>
                        <a:pt x="7734" y="2226"/>
                      </a:lnTo>
                      <a:lnTo>
                        <a:pt x="7722" y="2202"/>
                      </a:lnTo>
                      <a:lnTo>
                        <a:pt x="7710" y="2196"/>
                      </a:lnTo>
                      <a:lnTo>
                        <a:pt x="7704" y="2184"/>
                      </a:lnTo>
                      <a:lnTo>
                        <a:pt x="7698" y="2178"/>
                      </a:lnTo>
                      <a:lnTo>
                        <a:pt x="7674" y="2166"/>
                      </a:lnTo>
                      <a:lnTo>
                        <a:pt x="7668" y="2160"/>
                      </a:lnTo>
                      <a:lnTo>
                        <a:pt x="7656" y="2154"/>
                      </a:lnTo>
                      <a:lnTo>
                        <a:pt x="7578" y="2070"/>
                      </a:lnTo>
                      <a:lnTo>
                        <a:pt x="7554" y="2070"/>
                      </a:lnTo>
                      <a:lnTo>
                        <a:pt x="7542" y="2040"/>
                      </a:lnTo>
                      <a:lnTo>
                        <a:pt x="7524" y="2040"/>
                      </a:lnTo>
                      <a:lnTo>
                        <a:pt x="7512" y="2028"/>
                      </a:lnTo>
                      <a:lnTo>
                        <a:pt x="7500" y="2004"/>
                      </a:lnTo>
                      <a:lnTo>
                        <a:pt x="7500" y="1980"/>
                      </a:lnTo>
                      <a:lnTo>
                        <a:pt x="7470" y="1944"/>
                      </a:lnTo>
                      <a:lnTo>
                        <a:pt x="7446" y="1950"/>
                      </a:lnTo>
                      <a:lnTo>
                        <a:pt x="7434" y="1920"/>
                      </a:lnTo>
                      <a:lnTo>
                        <a:pt x="7392" y="1890"/>
                      </a:lnTo>
                      <a:lnTo>
                        <a:pt x="7380" y="1866"/>
                      </a:lnTo>
                      <a:lnTo>
                        <a:pt x="7368" y="1860"/>
                      </a:lnTo>
                      <a:lnTo>
                        <a:pt x="7362" y="1854"/>
                      </a:lnTo>
                      <a:lnTo>
                        <a:pt x="7344" y="1854"/>
                      </a:lnTo>
                      <a:lnTo>
                        <a:pt x="7344" y="1860"/>
                      </a:lnTo>
                      <a:lnTo>
                        <a:pt x="7392" y="1908"/>
                      </a:lnTo>
                      <a:lnTo>
                        <a:pt x="7392" y="1914"/>
                      </a:lnTo>
                      <a:lnTo>
                        <a:pt x="7386" y="1914"/>
                      </a:lnTo>
                      <a:lnTo>
                        <a:pt x="7380" y="1908"/>
                      </a:lnTo>
                      <a:lnTo>
                        <a:pt x="7368" y="1908"/>
                      </a:lnTo>
                      <a:lnTo>
                        <a:pt x="7362" y="1914"/>
                      </a:lnTo>
                      <a:lnTo>
                        <a:pt x="7362" y="1926"/>
                      </a:lnTo>
                      <a:lnTo>
                        <a:pt x="7374" y="1950"/>
                      </a:lnTo>
                      <a:lnTo>
                        <a:pt x="7386" y="1962"/>
                      </a:lnTo>
                      <a:lnTo>
                        <a:pt x="7392" y="1974"/>
                      </a:lnTo>
                      <a:lnTo>
                        <a:pt x="7404" y="1980"/>
                      </a:lnTo>
                      <a:lnTo>
                        <a:pt x="7404" y="1992"/>
                      </a:lnTo>
                      <a:lnTo>
                        <a:pt x="7416" y="2016"/>
                      </a:lnTo>
                      <a:lnTo>
                        <a:pt x="7422" y="2022"/>
                      </a:lnTo>
                      <a:lnTo>
                        <a:pt x="7440" y="2034"/>
                      </a:lnTo>
                      <a:lnTo>
                        <a:pt x="7470" y="2052"/>
                      </a:lnTo>
                      <a:lnTo>
                        <a:pt x="7500" y="2076"/>
                      </a:lnTo>
                      <a:lnTo>
                        <a:pt x="7518" y="2100"/>
                      </a:lnTo>
                      <a:lnTo>
                        <a:pt x="7524" y="2112"/>
                      </a:lnTo>
                      <a:lnTo>
                        <a:pt x="7536" y="2130"/>
                      </a:lnTo>
                      <a:lnTo>
                        <a:pt x="7536" y="2142"/>
                      </a:lnTo>
                      <a:lnTo>
                        <a:pt x="7548" y="2154"/>
                      </a:lnTo>
                      <a:lnTo>
                        <a:pt x="7554" y="2166"/>
                      </a:lnTo>
                      <a:lnTo>
                        <a:pt x="7572" y="2184"/>
                      </a:lnTo>
                      <a:lnTo>
                        <a:pt x="7590" y="2208"/>
                      </a:lnTo>
                      <a:lnTo>
                        <a:pt x="7608" y="2238"/>
                      </a:lnTo>
                      <a:lnTo>
                        <a:pt x="7620" y="2262"/>
                      </a:lnTo>
                      <a:lnTo>
                        <a:pt x="7626" y="2268"/>
                      </a:lnTo>
                      <a:lnTo>
                        <a:pt x="7626" y="2280"/>
                      </a:lnTo>
                      <a:lnTo>
                        <a:pt x="7632" y="2292"/>
                      </a:lnTo>
                      <a:lnTo>
                        <a:pt x="7644" y="2304"/>
                      </a:lnTo>
                      <a:lnTo>
                        <a:pt x="7656" y="2304"/>
                      </a:lnTo>
                      <a:lnTo>
                        <a:pt x="7668" y="2310"/>
                      </a:lnTo>
                      <a:lnTo>
                        <a:pt x="7674" y="2322"/>
                      </a:lnTo>
                      <a:lnTo>
                        <a:pt x="7686" y="2334"/>
                      </a:lnTo>
                      <a:lnTo>
                        <a:pt x="7698" y="2358"/>
                      </a:lnTo>
                      <a:lnTo>
                        <a:pt x="7698" y="2376"/>
                      </a:lnTo>
                      <a:lnTo>
                        <a:pt x="7740" y="2412"/>
                      </a:lnTo>
                      <a:lnTo>
                        <a:pt x="7752" y="2466"/>
                      </a:lnTo>
                      <a:lnTo>
                        <a:pt x="7794" y="2508"/>
                      </a:lnTo>
                      <a:lnTo>
                        <a:pt x="7794" y="2502"/>
                      </a:lnTo>
                      <a:lnTo>
                        <a:pt x="7788" y="2496"/>
                      </a:lnTo>
                      <a:lnTo>
                        <a:pt x="7788" y="2484"/>
                      </a:lnTo>
                      <a:lnTo>
                        <a:pt x="7782" y="2472"/>
                      </a:lnTo>
                      <a:lnTo>
                        <a:pt x="7782" y="2460"/>
                      </a:lnTo>
                      <a:lnTo>
                        <a:pt x="7776" y="2448"/>
                      </a:lnTo>
                      <a:lnTo>
                        <a:pt x="7782" y="2442"/>
                      </a:lnTo>
                      <a:lnTo>
                        <a:pt x="7788" y="2442"/>
                      </a:lnTo>
                      <a:lnTo>
                        <a:pt x="7800" y="2454"/>
                      </a:lnTo>
                      <a:lnTo>
                        <a:pt x="7830" y="2454"/>
                      </a:lnTo>
                      <a:lnTo>
                        <a:pt x="7866" y="2496"/>
                      </a:lnTo>
                      <a:lnTo>
                        <a:pt x="7866" y="2472"/>
                      </a:lnTo>
                      <a:lnTo>
                        <a:pt x="7836" y="2430"/>
                      </a:lnTo>
                      <a:lnTo>
                        <a:pt x="7812" y="2436"/>
                      </a:lnTo>
                      <a:close/>
                      <a:moveTo>
                        <a:pt x="1344" y="84"/>
                      </a:moveTo>
                      <a:lnTo>
                        <a:pt x="1350" y="72"/>
                      </a:lnTo>
                      <a:lnTo>
                        <a:pt x="1308" y="66"/>
                      </a:lnTo>
                      <a:lnTo>
                        <a:pt x="1284" y="78"/>
                      </a:lnTo>
                      <a:lnTo>
                        <a:pt x="1290" y="90"/>
                      </a:lnTo>
                      <a:lnTo>
                        <a:pt x="1344" y="84"/>
                      </a:lnTo>
                      <a:close/>
                      <a:moveTo>
                        <a:pt x="9048" y="996"/>
                      </a:moveTo>
                      <a:lnTo>
                        <a:pt x="9036" y="984"/>
                      </a:lnTo>
                      <a:lnTo>
                        <a:pt x="9024" y="978"/>
                      </a:lnTo>
                      <a:lnTo>
                        <a:pt x="9006" y="972"/>
                      </a:lnTo>
                      <a:lnTo>
                        <a:pt x="8994" y="966"/>
                      </a:lnTo>
                      <a:lnTo>
                        <a:pt x="8982" y="966"/>
                      </a:lnTo>
                      <a:lnTo>
                        <a:pt x="8940" y="948"/>
                      </a:lnTo>
                      <a:lnTo>
                        <a:pt x="8898" y="948"/>
                      </a:lnTo>
                      <a:lnTo>
                        <a:pt x="8868" y="930"/>
                      </a:lnTo>
                      <a:lnTo>
                        <a:pt x="8778" y="924"/>
                      </a:lnTo>
                      <a:lnTo>
                        <a:pt x="8736" y="906"/>
                      </a:lnTo>
                      <a:lnTo>
                        <a:pt x="8700" y="906"/>
                      </a:lnTo>
                      <a:lnTo>
                        <a:pt x="8754" y="942"/>
                      </a:lnTo>
                      <a:lnTo>
                        <a:pt x="8808" y="966"/>
                      </a:lnTo>
                      <a:lnTo>
                        <a:pt x="8796" y="966"/>
                      </a:lnTo>
                      <a:lnTo>
                        <a:pt x="8784" y="972"/>
                      </a:lnTo>
                      <a:lnTo>
                        <a:pt x="8754" y="972"/>
                      </a:lnTo>
                      <a:lnTo>
                        <a:pt x="8730" y="960"/>
                      </a:lnTo>
                      <a:lnTo>
                        <a:pt x="8676" y="906"/>
                      </a:lnTo>
                      <a:lnTo>
                        <a:pt x="8580" y="870"/>
                      </a:lnTo>
                      <a:lnTo>
                        <a:pt x="8496" y="846"/>
                      </a:lnTo>
                      <a:lnTo>
                        <a:pt x="8442" y="834"/>
                      </a:lnTo>
                      <a:lnTo>
                        <a:pt x="8370" y="822"/>
                      </a:lnTo>
                      <a:lnTo>
                        <a:pt x="8280" y="804"/>
                      </a:lnTo>
                      <a:lnTo>
                        <a:pt x="8190" y="780"/>
                      </a:lnTo>
                      <a:lnTo>
                        <a:pt x="8112" y="762"/>
                      </a:lnTo>
                      <a:lnTo>
                        <a:pt x="8052" y="750"/>
                      </a:lnTo>
                      <a:lnTo>
                        <a:pt x="7998" y="738"/>
                      </a:lnTo>
                      <a:lnTo>
                        <a:pt x="7956" y="732"/>
                      </a:lnTo>
                      <a:lnTo>
                        <a:pt x="7758" y="732"/>
                      </a:lnTo>
                      <a:lnTo>
                        <a:pt x="7746" y="714"/>
                      </a:lnTo>
                      <a:lnTo>
                        <a:pt x="7698" y="720"/>
                      </a:lnTo>
                      <a:lnTo>
                        <a:pt x="7680" y="708"/>
                      </a:lnTo>
                      <a:lnTo>
                        <a:pt x="7626" y="708"/>
                      </a:lnTo>
                      <a:lnTo>
                        <a:pt x="7650" y="726"/>
                      </a:lnTo>
                      <a:lnTo>
                        <a:pt x="7644" y="744"/>
                      </a:lnTo>
                      <a:lnTo>
                        <a:pt x="7656" y="744"/>
                      </a:lnTo>
                      <a:lnTo>
                        <a:pt x="7680" y="756"/>
                      </a:lnTo>
                      <a:lnTo>
                        <a:pt x="7716" y="762"/>
                      </a:lnTo>
                      <a:lnTo>
                        <a:pt x="7740" y="774"/>
                      </a:lnTo>
                      <a:lnTo>
                        <a:pt x="7758" y="786"/>
                      </a:lnTo>
                      <a:lnTo>
                        <a:pt x="7752" y="798"/>
                      </a:lnTo>
                      <a:lnTo>
                        <a:pt x="7728" y="804"/>
                      </a:lnTo>
                      <a:lnTo>
                        <a:pt x="7698" y="804"/>
                      </a:lnTo>
                      <a:lnTo>
                        <a:pt x="7686" y="798"/>
                      </a:lnTo>
                      <a:lnTo>
                        <a:pt x="7680" y="792"/>
                      </a:lnTo>
                      <a:lnTo>
                        <a:pt x="7656" y="774"/>
                      </a:lnTo>
                      <a:lnTo>
                        <a:pt x="7584" y="774"/>
                      </a:lnTo>
                      <a:lnTo>
                        <a:pt x="7530" y="738"/>
                      </a:lnTo>
                      <a:lnTo>
                        <a:pt x="7524" y="738"/>
                      </a:lnTo>
                      <a:lnTo>
                        <a:pt x="7518" y="744"/>
                      </a:lnTo>
                      <a:lnTo>
                        <a:pt x="7506" y="744"/>
                      </a:lnTo>
                      <a:lnTo>
                        <a:pt x="7500" y="750"/>
                      </a:lnTo>
                      <a:lnTo>
                        <a:pt x="7446" y="750"/>
                      </a:lnTo>
                      <a:lnTo>
                        <a:pt x="7440" y="738"/>
                      </a:lnTo>
                      <a:lnTo>
                        <a:pt x="7344" y="744"/>
                      </a:lnTo>
                      <a:lnTo>
                        <a:pt x="7320" y="726"/>
                      </a:lnTo>
                      <a:lnTo>
                        <a:pt x="7314" y="732"/>
                      </a:lnTo>
                      <a:lnTo>
                        <a:pt x="7212" y="732"/>
                      </a:lnTo>
                      <a:lnTo>
                        <a:pt x="7206" y="738"/>
                      </a:lnTo>
                      <a:lnTo>
                        <a:pt x="7212" y="744"/>
                      </a:lnTo>
                      <a:lnTo>
                        <a:pt x="7218" y="756"/>
                      </a:lnTo>
                      <a:lnTo>
                        <a:pt x="7254" y="792"/>
                      </a:lnTo>
                      <a:lnTo>
                        <a:pt x="7248" y="792"/>
                      </a:lnTo>
                      <a:lnTo>
                        <a:pt x="7242" y="786"/>
                      </a:lnTo>
                      <a:lnTo>
                        <a:pt x="7230" y="780"/>
                      </a:lnTo>
                      <a:lnTo>
                        <a:pt x="7218" y="768"/>
                      </a:lnTo>
                      <a:lnTo>
                        <a:pt x="7206" y="762"/>
                      </a:lnTo>
                      <a:lnTo>
                        <a:pt x="7194" y="750"/>
                      </a:lnTo>
                      <a:lnTo>
                        <a:pt x="7176" y="744"/>
                      </a:lnTo>
                      <a:lnTo>
                        <a:pt x="7104" y="732"/>
                      </a:lnTo>
                      <a:lnTo>
                        <a:pt x="7086" y="732"/>
                      </a:lnTo>
                      <a:lnTo>
                        <a:pt x="7086" y="726"/>
                      </a:lnTo>
                      <a:lnTo>
                        <a:pt x="7056" y="696"/>
                      </a:lnTo>
                      <a:lnTo>
                        <a:pt x="7032" y="684"/>
                      </a:lnTo>
                      <a:lnTo>
                        <a:pt x="6990" y="666"/>
                      </a:lnTo>
                      <a:lnTo>
                        <a:pt x="6948" y="660"/>
                      </a:lnTo>
                      <a:lnTo>
                        <a:pt x="6912" y="654"/>
                      </a:lnTo>
                      <a:lnTo>
                        <a:pt x="6882" y="654"/>
                      </a:lnTo>
                      <a:lnTo>
                        <a:pt x="6864" y="648"/>
                      </a:lnTo>
                      <a:lnTo>
                        <a:pt x="6834" y="648"/>
                      </a:lnTo>
                      <a:lnTo>
                        <a:pt x="6786" y="636"/>
                      </a:lnTo>
                      <a:lnTo>
                        <a:pt x="6774" y="642"/>
                      </a:lnTo>
                      <a:lnTo>
                        <a:pt x="6714" y="642"/>
                      </a:lnTo>
                      <a:lnTo>
                        <a:pt x="6696" y="660"/>
                      </a:lnTo>
                      <a:lnTo>
                        <a:pt x="6684" y="666"/>
                      </a:lnTo>
                      <a:lnTo>
                        <a:pt x="6648" y="666"/>
                      </a:lnTo>
                      <a:lnTo>
                        <a:pt x="6630" y="660"/>
                      </a:lnTo>
                      <a:lnTo>
                        <a:pt x="6594" y="660"/>
                      </a:lnTo>
                      <a:lnTo>
                        <a:pt x="6582" y="654"/>
                      </a:lnTo>
                      <a:lnTo>
                        <a:pt x="6576" y="648"/>
                      </a:lnTo>
                      <a:lnTo>
                        <a:pt x="6552" y="636"/>
                      </a:lnTo>
                      <a:lnTo>
                        <a:pt x="6534" y="630"/>
                      </a:lnTo>
                      <a:lnTo>
                        <a:pt x="6522" y="624"/>
                      </a:lnTo>
                      <a:lnTo>
                        <a:pt x="6498" y="624"/>
                      </a:lnTo>
                      <a:lnTo>
                        <a:pt x="6486" y="630"/>
                      </a:lnTo>
                      <a:lnTo>
                        <a:pt x="6474" y="612"/>
                      </a:lnTo>
                      <a:lnTo>
                        <a:pt x="6438" y="612"/>
                      </a:lnTo>
                      <a:lnTo>
                        <a:pt x="6372" y="606"/>
                      </a:lnTo>
                      <a:lnTo>
                        <a:pt x="6408" y="594"/>
                      </a:lnTo>
                      <a:lnTo>
                        <a:pt x="6372" y="570"/>
                      </a:lnTo>
                      <a:lnTo>
                        <a:pt x="6360" y="570"/>
                      </a:lnTo>
                      <a:lnTo>
                        <a:pt x="6324" y="564"/>
                      </a:lnTo>
                      <a:lnTo>
                        <a:pt x="6282" y="558"/>
                      </a:lnTo>
                      <a:lnTo>
                        <a:pt x="6246" y="558"/>
                      </a:lnTo>
                      <a:lnTo>
                        <a:pt x="6228" y="564"/>
                      </a:lnTo>
                      <a:lnTo>
                        <a:pt x="6228" y="594"/>
                      </a:lnTo>
                      <a:lnTo>
                        <a:pt x="6222" y="600"/>
                      </a:lnTo>
                      <a:lnTo>
                        <a:pt x="6192" y="600"/>
                      </a:lnTo>
                      <a:lnTo>
                        <a:pt x="6180" y="594"/>
                      </a:lnTo>
                      <a:lnTo>
                        <a:pt x="6168" y="594"/>
                      </a:lnTo>
                      <a:lnTo>
                        <a:pt x="6186" y="582"/>
                      </a:lnTo>
                      <a:lnTo>
                        <a:pt x="6168" y="570"/>
                      </a:lnTo>
                      <a:lnTo>
                        <a:pt x="6096" y="570"/>
                      </a:lnTo>
                      <a:lnTo>
                        <a:pt x="6114" y="558"/>
                      </a:lnTo>
                      <a:lnTo>
                        <a:pt x="6156" y="558"/>
                      </a:lnTo>
                      <a:lnTo>
                        <a:pt x="6216" y="588"/>
                      </a:lnTo>
                      <a:lnTo>
                        <a:pt x="6216" y="564"/>
                      </a:lnTo>
                      <a:lnTo>
                        <a:pt x="6162" y="540"/>
                      </a:lnTo>
                      <a:lnTo>
                        <a:pt x="6048" y="546"/>
                      </a:lnTo>
                      <a:lnTo>
                        <a:pt x="6048" y="534"/>
                      </a:lnTo>
                      <a:lnTo>
                        <a:pt x="5928" y="540"/>
                      </a:lnTo>
                      <a:lnTo>
                        <a:pt x="5880" y="522"/>
                      </a:lnTo>
                      <a:lnTo>
                        <a:pt x="5862" y="522"/>
                      </a:lnTo>
                      <a:lnTo>
                        <a:pt x="5898" y="546"/>
                      </a:lnTo>
                      <a:lnTo>
                        <a:pt x="5850" y="546"/>
                      </a:lnTo>
                      <a:lnTo>
                        <a:pt x="5838" y="552"/>
                      </a:lnTo>
                      <a:lnTo>
                        <a:pt x="5832" y="552"/>
                      </a:lnTo>
                      <a:lnTo>
                        <a:pt x="5832" y="558"/>
                      </a:lnTo>
                      <a:lnTo>
                        <a:pt x="5844" y="564"/>
                      </a:lnTo>
                      <a:lnTo>
                        <a:pt x="5850" y="570"/>
                      </a:lnTo>
                      <a:lnTo>
                        <a:pt x="5862" y="576"/>
                      </a:lnTo>
                      <a:lnTo>
                        <a:pt x="5892" y="576"/>
                      </a:lnTo>
                      <a:lnTo>
                        <a:pt x="5892" y="582"/>
                      </a:lnTo>
                      <a:lnTo>
                        <a:pt x="5952" y="618"/>
                      </a:lnTo>
                      <a:lnTo>
                        <a:pt x="5904" y="618"/>
                      </a:lnTo>
                      <a:lnTo>
                        <a:pt x="5898" y="612"/>
                      </a:lnTo>
                      <a:lnTo>
                        <a:pt x="5886" y="606"/>
                      </a:lnTo>
                      <a:lnTo>
                        <a:pt x="5874" y="606"/>
                      </a:lnTo>
                      <a:lnTo>
                        <a:pt x="5862" y="600"/>
                      </a:lnTo>
                      <a:lnTo>
                        <a:pt x="5844" y="618"/>
                      </a:lnTo>
                      <a:lnTo>
                        <a:pt x="5868" y="636"/>
                      </a:lnTo>
                      <a:lnTo>
                        <a:pt x="5814" y="630"/>
                      </a:lnTo>
                      <a:lnTo>
                        <a:pt x="5808" y="630"/>
                      </a:lnTo>
                      <a:lnTo>
                        <a:pt x="5802" y="624"/>
                      </a:lnTo>
                      <a:lnTo>
                        <a:pt x="5784" y="618"/>
                      </a:lnTo>
                      <a:lnTo>
                        <a:pt x="5766" y="618"/>
                      </a:lnTo>
                      <a:lnTo>
                        <a:pt x="5754" y="612"/>
                      </a:lnTo>
                      <a:lnTo>
                        <a:pt x="5736" y="606"/>
                      </a:lnTo>
                      <a:lnTo>
                        <a:pt x="5724" y="606"/>
                      </a:lnTo>
                      <a:lnTo>
                        <a:pt x="5712" y="612"/>
                      </a:lnTo>
                      <a:lnTo>
                        <a:pt x="5700" y="612"/>
                      </a:lnTo>
                      <a:lnTo>
                        <a:pt x="5688" y="618"/>
                      </a:lnTo>
                      <a:lnTo>
                        <a:pt x="5682" y="624"/>
                      </a:lnTo>
                      <a:lnTo>
                        <a:pt x="5676" y="624"/>
                      </a:lnTo>
                      <a:lnTo>
                        <a:pt x="5610" y="618"/>
                      </a:lnTo>
                      <a:lnTo>
                        <a:pt x="5604" y="618"/>
                      </a:lnTo>
                      <a:lnTo>
                        <a:pt x="5598" y="612"/>
                      </a:lnTo>
                      <a:lnTo>
                        <a:pt x="5562" y="594"/>
                      </a:lnTo>
                      <a:lnTo>
                        <a:pt x="5556" y="594"/>
                      </a:lnTo>
                      <a:lnTo>
                        <a:pt x="5550" y="588"/>
                      </a:lnTo>
                      <a:lnTo>
                        <a:pt x="5538" y="588"/>
                      </a:lnTo>
                      <a:lnTo>
                        <a:pt x="5538" y="606"/>
                      </a:lnTo>
                      <a:lnTo>
                        <a:pt x="5544" y="612"/>
                      </a:lnTo>
                      <a:lnTo>
                        <a:pt x="5550" y="624"/>
                      </a:lnTo>
                      <a:lnTo>
                        <a:pt x="5556" y="630"/>
                      </a:lnTo>
                      <a:lnTo>
                        <a:pt x="5562" y="642"/>
                      </a:lnTo>
                      <a:lnTo>
                        <a:pt x="5562" y="660"/>
                      </a:lnTo>
                      <a:lnTo>
                        <a:pt x="5556" y="666"/>
                      </a:lnTo>
                      <a:lnTo>
                        <a:pt x="5532" y="660"/>
                      </a:lnTo>
                      <a:lnTo>
                        <a:pt x="5424" y="624"/>
                      </a:lnTo>
                      <a:lnTo>
                        <a:pt x="5412" y="618"/>
                      </a:lnTo>
                      <a:lnTo>
                        <a:pt x="5406" y="618"/>
                      </a:lnTo>
                      <a:lnTo>
                        <a:pt x="5400" y="612"/>
                      </a:lnTo>
                      <a:lnTo>
                        <a:pt x="5394" y="600"/>
                      </a:lnTo>
                      <a:lnTo>
                        <a:pt x="5382" y="594"/>
                      </a:lnTo>
                      <a:lnTo>
                        <a:pt x="5376" y="588"/>
                      </a:lnTo>
                      <a:lnTo>
                        <a:pt x="5376" y="606"/>
                      </a:lnTo>
                      <a:lnTo>
                        <a:pt x="5322" y="588"/>
                      </a:lnTo>
                      <a:lnTo>
                        <a:pt x="5292" y="570"/>
                      </a:lnTo>
                      <a:lnTo>
                        <a:pt x="5298" y="570"/>
                      </a:lnTo>
                      <a:lnTo>
                        <a:pt x="5304" y="576"/>
                      </a:lnTo>
                      <a:lnTo>
                        <a:pt x="5328" y="576"/>
                      </a:lnTo>
                      <a:lnTo>
                        <a:pt x="5340" y="582"/>
                      </a:lnTo>
                      <a:lnTo>
                        <a:pt x="5352" y="582"/>
                      </a:lnTo>
                      <a:lnTo>
                        <a:pt x="5358" y="576"/>
                      </a:lnTo>
                      <a:lnTo>
                        <a:pt x="5358" y="570"/>
                      </a:lnTo>
                      <a:lnTo>
                        <a:pt x="5346" y="564"/>
                      </a:lnTo>
                      <a:lnTo>
                        <a:pt x="5334" y="552"/>
                      </a:lnTo>
                      <a:lnTo>
                        <a:pt x="5292" y="552"/>
                      </a:lnTo>
                      <a:lnTo>
                        <a:pt x="5304" y="540"/>
                      </a:lnTo>
                      <a:lnTo>
                        <a:pt x="5298" y="534"/>
                      </a:lnTo>
                      <a:lnTo>
                        <a:pt x="5286" y="528"/>
                      </a:lnTo>
                      <a:lnTo>
                        <a:pt x="5256" y="528"/>
                      </a:lnTo>
                      <a:lnTo>
                        <a:pt x="5268" y="510"/>
                      </a:lnTo>
                      <a:lnTo>
                        <a:pt x="5262" y="510"/>
                      </a:lnTo>
                      <a:lnTo>
                        <a:pt x="5256" y="504"/>
                      </a:lnTo>
                      <a:lnTo>
                        <a:pt x="5232" y="504"/>
                      </a:lnTo>
                      <a:lnTo>
                        <a:pt x="5220" y="498"/>
                      </a:lnTo>
                      <a:lnTo>
                        <a:pt x="5208" y="498"/>
                      </a:lnTo>
                      <a:lnTo>
                        <a:pt x="5202" y="492"/>
                      </a:lnTo>
                      <a:lnTo>
                        <a:pt x="5190" y="492"/>
                      </a:lnTo>
                      <a:lnTo>
                        <a:pt x="5184" y="486"/>
                      </a:lnTo>
                      <a:lnTo>
                        <a:pt x="5142" y="486"/>
                      </a:lnTo>
                      <a:lnTo>
                        <a:pt x="5130" y="492"/>
                      </a:lnTo>
                      <a:lnTo>
                        <a:pt x="5094" y="492"/>
                      </a:lnTo>
                      <a:lnTo>
                        <a:pt x="5076" y="486"/>
                      </a:lnTo>
                      <a:lnTo>
                        <a:pt x="5070" y="480"/>
                      </a:lnTo>
                      <a:lnTo>
                        <a:pt x="5064" y="480"/>
                      </a:lnTo>
                      <a:lnTo>
                        <a:pt x="5040" y="486"/>
                      </a:lnTo>
                      <a:lnTo>
                        <a:pt x="5040" y="474"/>
                      </a:lnTo>
                      <a:lnTo>
                        <a:pt x="4992" y="468"/>
                      </a:lnTo>
                      <a:lnTo>
                        <a:pt x="4980" y="456"/>
                      </a:lnTo>
                      <a:lnTo>
                        <a:pt x="4974" y="474"/>
                      </a:lnTo>
                      <a:lnTo>
                        <a:pt x="4956" y="480"/>
                      </a:lnTo>
                      <a:lnTo>
                        <a:pt x="4986" y="498"/>
                      </a:lnTo>
                      <a:lnTo>
                        <a:pt x="5010" y="528"/>
                      </a:lnTo>
                      <a:lnTo>
                        <a:pt x="4962" y="522"/>
                      </a:lnTo>
                      <a:lnTo>
                        <a:pt x="4956" y="516"/>
                      </a:lnTo>
                      <a:lnTo>
                        <a:pt x="4890" y="522"/>
                      </a:lnTo>
                      <a:lnTo>
                        <a:pt x="4872" y="528"/>
                      </a:lnTo>
                      <a:lnTo>
                        <a:pt x="4872" y="516"/>
                      </a:lnTo>
                      <a:lnTo>
                        <a:pt x="4824" y="522"/>
                      </a:lnTo>
                      <a:lnTo>
                        <a:pt x="4818" y="510"/>
                      </a:lnTo>
                      <a:lnTo>
                        <a:pt x="4764" y="510"/>
                      </a:lnTo>
                      <a:lnTo>
                        <a:pt x="4728" y="504"/>
                      </a:lnTo>
                      <a:lnTo>
                        <a:pt x="4746" y="480"/>
                      </a:lnTo>
                      <a:lnTo>
                        <a:pt x="4620" y="480"/>
                      </a:lnTo>
                      <a:lnTo>
                        <a:pt x="4608" y="468"/>
                      </a:lnTo>
                      <a:lnTo>
                        <a:pt x="4602" y="474"/>
                      </a:lnTo>
                      <a:lnTo>
                        <a:pt x="4590" y="468"/>
                      </a:lnTo>
                      <a:lnTo>
                        <a:pt x="4542" y="474"/>
                      </a:lnTo>
                      <a:lnTo>
                        <a:pt x="4548" y="486"/>
                      </a:lnTo>
                      <a:lnTo>
                        <a:pt x="4488" y="480"/>
                      </a:lnTo>
                      <a:lnTo>
                        <a:pt x="4476" y="486"/>
                      </a:lnTo>
                      <a:lnTo>
                        <a:pt x="4506" y="498"/>
                      </a:lnTo>
                      <a:lnTo>
                        <a:pt x="4464" y="492"/>
                      </a:lnTo>
                      <a:lnTo>
                        <a:pt x="4464" y="474"/>
                      </a:lnTo>
                      <a:lnTo>
                        <a:pt x="4434" y="456"/>
                      </a:lnTo>
                      <a:lnTo>
                        <a:pt x="4416" y="456"/>
                      </a:lnTo>
                      <a:lnTo>
                        <a:pt x="4428" y="474"/>
                      </a:lnTo>
                      <a:lnTo>
                        <a:pt x="4374" y="474"/>
                      </a:lnTo>
                      <a:lnTo>
                        <a:pt x="4368" y="468"/>
                      </a:lnTo>
                      <a:lnTo>
                        <a:pt x="4356" y="468"/>
                      </a:lnTo>
                      <a:lnTo>
                        <a:pt x="4350" y="456"/>
                      </a:lnTo>
                      <a:lnTo>
                        <a:pt x="4320" y="456"/>
                      </a:lnTo>
                      <a:lnTo>
                        <a:pt x="4296" y="444"/>
                      </a:lnTo>
                      <a:lnTo>
                        <a:pt x="4266" y="468"/>
                      </a:lnTo>
                      <a:lnTo>
                        <a:pt x="4320" y="474"/>
                      </a:lnTo>
                      <a:lnTo>
                        <a:pt x="4332" y="474"/>
                      </a:lnTo>
                      <a:lnTo>
                        <a:pt x="4326" y="480"/>
                      </a:lnTo>
                      <a:lnTo>
                        <a:pt x="4314" y="486"/>
                      </a:lnTo>
                      <a:lnTo>
                        <a:pt x="4308" y="492"/>
                      </a:lnTo>
                      <a:lnTo>
                        <a:pt x="4272" y="492"/>
                      </a:lnTo>
                      <a:lnTo>
                        <a:pt x="4266" y="498"/>
                      </a:lnTo>
                      <a:lnTo>
                        <a:pt x="4254" y="504"/>
                      </a:lnTo>
                      <a:lnTo>
                        <a:pt x="4182" y="504"/>
                      </a:lnTo>
                      <a:lnTo>
                        <a:pt x="4146" y="510"/>
                      </a:lnTo>
                      <a:lnTo>
                        <a:pt x="4134" y="534"/>
                      </a:lnTo>
                      <a:lnTo>
                        <a:pt x="4110" y="528"/>
                      </a:lnTo>
                      <a:lnTo>
                        <a:pt x="4110" y="516"/>
                      </a:lnTo>
                      <a:lnTo>
                        <a:pt x="4116" y="504"/>
                      </a:lnTo>
                      <a:lnTo>
                        <a:pt x="4122" y="498"/>
                      </a:lnTo>
                      <a:lnTo>
                        <a:pt x="4134" y="492"/>
                      </a:lnTo>
                      <a:lnTo>
                        <a:pt x="4152" y="492"/>
                      </a:lnTo>
                      <a:lnTo>
                        <a:pt x="4164" y="480"/>
                      </a:lnTo>
                      <a:lnTo>
                        <a:pt x="4206" y="474"/>
                      </a:lnTo>
                      <a:lnTo>
                        <a:pt x="4248" y="438"/>
                      </a:lnTo>
                      <a:lnTo>
                        <a:pt x="4248" y="426"/>
                      </a:lnTo>
                      <a:lnTo>
                        <a:pt x="4254" y="420"/>
                      </a:lnTo>
                      <a:lnTo>
                        <a:pt x="4266" y="414"/>
                      </a:lnTo>
                      <a:lnTo>
                        <a:pt x="4278" y="414"/>
                      </a:lnTo>
                      <a:lnTo>
                        <a:pt x="4290" y="408"/>
                      </a:lnTo>
                      <a:lnTo>
                        <a:pt x="4302" y="408"/>
                      </a:lnTo>
                      <a:lnTo>
                        <a:pt x="4320" y="402"/>
                      </a:lnTo>
                      <a:lnTo>
                        <a:pt x="4332" y="402"/>
                      </a:lnTo>
                      <a:lnTo>
                        <a:pt x="4344" y="396"/>
                      </a:lnTo>
                      <a:lnTo>
                        <a:pt x="4350" y="390"/>
                      </a:lnTo>
                      <a:lnTo>
                        <a:pt x="4356" y="378"/>
                      </a:lnTo>
                      <a:lnTo>
                        <a:pt x="4350" y="366"/>
                      </a:lnTo>
                      <a:lnTo>
                        <a:pt x="4344" y="360"/>
                      </a:lnTo>
                      <a:lnTo>
                        <a:pt x="4332" y="354"/>
                      </a:lnTo>
                      <a:lnTo>
                        <a:pt x="4326" y="348"/>
                      </a:lnTo>
                      <a:lnTo>
                        <a:pt x="4290" y="348"/>
                      </a:lnTo>
                      <a:lnTo>
                        <a:pt x="4320" y="336"/>
                      </a:lnTo>
                      <a:lnTo>
                        <a:pt x="4314" y="330"/>
                      </a:lnTo>
                      <a:lnTo>
                        <a:pt x="4302" y="324"/>
                      </a:lnTo>
                      <a:lnTo>
                        <a:pt x="4290" y="312"/>
                      </a:lnTo>
                      <a:lnTo>
                        <a:pt x="4284" y="312"/>
                      </a:lnTo>
                      <a:lnTo>
                        <a:pt x="4278" y="318"/>
                      </a:lnTo>
                      <a:lnTo>
                        <a:pt x="4254" y="318"/>
                      </a:lnTo>
                      <a:lnTo>
                        <a:pt x="4248" y="312"/>
                      </a:lnTo>
                      <a:lnTo>
                        <a:pt x="4242" y="300"/>
                      </a:lnTo>
                      <a:lnTo>
                        <a:pt x="4236" y="294"/>
                      </a:lnTo>
                      <a:lnTo>
                        <a:pt x="4194" y="294"/>
                      </a:lnTo>
                      <a:lnTo>
                        <a:pt x="4188" y="300"/>
                      </a:lnTo>
                      <a:lnTo>
                        <a:pt x="4182" y="300"/>
                      </a:lnTo>
                      <a:lnTo>
                        <a:pt x="4128" y="288"/>
                      </a:lnTo>
                      <a:lnTo>
                        <a:pt x="3990" y="282"/>
                      </a:lnTo>
                      <a:lnTo>
                        <a:pt x="3990" y="300"/>
                      </a:lnTo>
                      <a:lnTo>
                        <a:pt x="3924" y="300"/>
                      </a:lnTo>
                      <a:lnTo>
                        <a:pt x="3942" y="282"/>
                      </a:lnTo>
                      <a:lnTo>
                        <a:pt x="3942" y="276"/>
                      </a:lnTo>
                      <a:lnTo>
                        <a:pt x="3936" y="270"/>
                      </a:lnTo>
                      <a:lnTo>
                        <a:pt x="3912" y="264"/>
                      </a:lnTo>
                      <a:lnTo>
                        <a:pt x="3882" y="264"/>
                      </a:lnTo>
                      <a:lnTo>
                        <a:pt x="3852" y="270"/>
                      </a:lnTo>
                      <a:lnTo>
                        <a:pt x="3840" y="270"/>
                      </a:lnTo>
                      <a:lnTo>
                        <a:pt x="3780" y="264"/>
                      </a:lnTo>
                      <a:lnTo>
                        <a:pt x="3792" y="264"/>
                      </a:lnTo>
                      <a:lnTo>
                        <a:pt x="3810" y="258"/>
                      </a:lnTo>
                      <a:lnTo>
                        <a:pt x="3822" y="258"/>
                      </a:lnTo>
                      <a:lnTo>
                        <a:pt x="3834" y="252"/>
                      </a:lnTo>
                      <a:lnTo>
                        <a:pt x="3840" y="252"/>
                      </a:lnTo>
                      <a:lnTo>
                        <a:pt x="3840" y="246"/>
                      </a:lnTo>
                      <a:lnTo>
                        <a:pt x="3834" y="240"/>
                      </a:lnTo>
                      <a:lnTo>
                        <a:pt x="3822" y="240"/>
                      </a:lnTo>
                      <a:lnTo>
                        <a:pt x="3804" y="234"/>
                      </a:lnTo>
                      <a:lnTo>
                        <a:pt x="3762" y="234"/>
                      </a:lnTo>
                      <a:lnTo>
                        <a:pt x="3720" y="228"/>
                      </a:lnTo>
                      <a:lnTo>
                        <a:pt x="3714" y="240"/>
                      </a:lnTo>
                      <a:lnTo>
                        <a:pt x="3684" y="240"/>
                      </a:lnTo>
                      <a:lnTo>
                        <a:pt x="3672" y="246"/>
                      </a:lnTo>
                      <a:lnTo>
                        <a:pt x="3660" y="246"/>
                      </a:lnTo>
                      <a:lnTo>
                        <a:pt x="3648" y="252"/>
                      </a:lnTo>
                      <a:lnTo>
                        <a:pt x="3648" y="258"/>
                      </a:lnTo>
                      <a:lnTo>
                        <a:pt x="3654" y="270"/>
                      </a:lnTo>
                      <a:lnTo>
                        <a:pt x="3678" y="282"/>
                      </a:lnTo>
                      <a:lnTo>
                        <a:pt x="3696" y="294"/>
                      </a:lnTo>
                      <a:lnTo>
                        <a:pt x="3708" y="294"/>
                      </a:lnTo>
                      <a:lnTo>
                        <a:pt x="3714" y="300"/>
                      </a:lnTo>
                      <a:lnTo>
                        <a:pt x="3720" y="300"/>
                      </a:lnTo>
                      <a:lnTo>
                        <a:pt x="3576" y="294"/>
                      </a:lnTo>
                      <a:lnTo>
                        <a:pt x="3630" y="312"/>
                      </a:lnTo>
                      <a:lnTo>
                        <a:pt x="3576" y="324"/>
                      </a:lnTo>
                      <a:lnTo>
                        <a:pt x="3564" y="330"/>
                      </a:lnTo>
                      <a:lnTo>
                        <a:pt x="3534" y="336"/>
                      </a:lnTo>
                      <a:lnTo>
                        <a:pt x="3498" y="342"/>
                      </a:lnTo>
                      <a:lnTo>
                        <a:pt x="3474" y="342"/>
                      </a:lnTo>
                      <a:lnTo>
                        <a:pt x="3468" y="336"/>
                      </a:lnTo>
                      <a:lnTo>
                        <a:pt x="3474" y="324"/>
                      </a:lnTo>
                      <a:lnTo>
                        <a:pt x="3486" y="312"/>
                      </a:lnTo>
                      <a:lnTo>
                        <a:pt x="3420" y="312"/>
                      </a:lnTo>
                      <a:lnTo>
                        <a:pt x="3408" y="318"/>
                      </a:lnTo>
                      <a:lnTo>
                        <a:pt x="3390" y="318"/>
                      </a:lnTo>
                      <a:lnTo>
                        <a:pt x="3378" y="324"/>
                      </a:lnTo>
                      <a:lnTo>
                        <a:pt x="3366" y="336"/>
                      </a:lnTo>
                      <a:lnTo>
                        <a:pt x="3348" y="336"/>
                      </a:lnTo>
                      <a:lnTo>
                        <a:pt x="3318" y="342"/>
                      </a:lnTo>
                      <a:lnTo>
                        <a:pt x="3276" y="342"/>
                      </a:lnTo>
                      <a:lnTo>
                        <a:pt x="3246" y="348"/>
                      </a:lnTo>
                      <a:lnTo>
                        <a:pt x="3234" y="354"/>
                      </a:lnTo>
                      <a:lnTo>
                        <a:pt x="3216" y="354"/>
                      </a:lnTo>
                      <a:lnTo>
                        <a:pt x="3204" y="360"/>
                      </a:lnTo>
                      <a:lnTo>
                        <a:pt x="3186" y="360"/>
                      </a:lnTo>
                      <a:lnTo>
                        <a:pt x="3180" y="366"/>
                      </a:lnTo>
                      <a:lnTo>
                        <a:pt x="3174" y="366"/>
                      </a:lnTo>
                      <a:lnTo>
                        <a:pt x="3132" y="396"/>
                      </a:lnTo>
                      <a:lnTo>
                        <a:pt x="3114" y="396"/>
                      </a:lnTo>
                      <a:lnTo>
                        <a:pt x="3108" y="402"/>
                      </a:lnTo>
                      <a:lnTo>
                        <a:pt x="3102" y="402"/>
                      </a:lnTo>
                      <a:lnTo>
                        <a:pt x="3096" y="408"/>
                      </a:lnTo>
                      <a:lnTo>
                        <a:pt x="3102" y="414"/>
                      </a:lnTo>
                      <a:lnTo>
                        <a:pt x="3120" y="426"/>
                      </a:lnTo>
                      <a:lnTo>
                        <a:pt x="3132" y="438"/>
                      </a:lnTo>
                      <a:lnTo>
                        <a:pt x="3150" y="444"/>
                      </a:lnTo>
                      <a:lnTo>
                        <a:pt x="3156" y="450"/>
                      </a:lnTo>
                      <a:lnTo>
                        <a:pt x="3162" y="450"/>
                      </a:lnTo>
                      <a:lnTo>
                        <a:pt x="3120" y="462"/>
                      </a:lnTo>
                      <a:lnTo>
                        <a:pt x="3096" y="474"/>
                      </a:lnTo>
                      <a:lnTo>
                        <a:pt x="2994" y="474"/>
                      </a:lnTo>
                      <a:lnTo>
                        <a:pt x="2988" y="480"/>
                      </a:lnTo>
                      <a:lnTo>
                        <a:pt x="2952" y="468"/>
                      </a:lnTo>
                      <a:lnTo>
                        <a:pt x="2934" y="474"/>
                      </a:lnTo>
                      <a:lnTo>
                        <a:pt x="2880" y="474"/>
                      </a:lnTo>
                      <a:lnTo>
                        <a:pt x="2874" y="480"/>
                      </a:lnTo>
                      <a:lnTo>
                        <a:pt x="2874" y="498"/>
                      </a:lnTo>
                      <a:lnTo>
                        <a:pt x="2880" y="510"/>
                      </a:lnTo>
                      <a:lnTo>
                        <a:pt x="2892" y="522"/>
                      </a:lnTo>
                      <a:lnTo>
                        <a:pt x="2898" y="522"/>
                      </a:lnTo>
                      <a:lnTo>
                        <a:pt x="2904" y="528"/>
                      </a:lnTo>
                      <a:lnTo>
                        <a:pt x="2910" y="540"/>
                      </a:lnTo>
                      <a:lnTo>
                        <a:pt x="2916" y="546"/>
                      </a:lnTo>
                      <a:lnTo>
                        <a:pt x="2922" y="546"/>
                      </a:lnTo>
                      <a:lnTo>
                        <a:pt x="2928" y="552"/>
                      </a:lnTo>
                      <a:lnTo>
                        <a:pt x="2940" y="552"/>
                      </a:lnTo>
                      <a:lnTo>
                        <a:pt x="2952" y="558"/>
                      </a:lnTo>
                      <a:lnTo>
                        <a:pt x="2964" y="558"/>
                      </a:lnTo>
                      <a:lnTo>
                        <a:pt x="2976" y="564"/>
                      </a:lnTo>
                      <a:lnTo>
                        <a:pt x="2994" y="564"/>
                      </a:lnTo>
                      <a:lnTo>
                        <a:pt x="3012" y="570"/>
                      </a:lnTo>
                      <a:lnTo>
                        <a:pt x="3024" y="570"/>
                      </a:lnTo>
                      <a:lnTo>
                        <a:pt x="3036" y="576"/>
                      </a:lnTo>
                      <a:lnTo>
                        <a:pt x="3042" y="576"/>
                      </a:lnTo>
                      <a:lnTo>
                        <a:pt x="3054" y="588"/>
                      </a:lnTo>
                      <a:lnTo>
                        <a:pt x="3054" y="594"/>
                      </a:lnTo>
                      <a:lnTo>
                        <a:pt x="3060" y="600"/>
                      </a:lnTo>
                      <a:lnTo>
                        <a:pt x="3030" y="600"/>
                      </a:lnTo>
                      <a:lnTo>
                        <a:pt x="3012" y="606"/>
                      </a:lnTo>
                      <a:lnTo>
                        <a:pt x="3000" y="606"/>
                      </a:lnTo>
                      <a:lnTo>
                        <a:pt x="2964" y="588"/>
                      </a:lnTo>
                      <a:lnTo>
                        <a:pt x="2928" y="576"/>
                      </a:lnTo>
                      <a:lnTo>
                        <a:pt x="2904" y="570"/>
                      </a:lnTo>
                      <a:lnTo>
                        <a:pt x="2886" y="564"/>
                      </a:lnTo>
                      <a:lnTo>
                        <a:pt x="2862" y="564"/>
                      </a:lnTo>
                      <a:lnTo>
                        <a:pt x="2844" y="558"/>
                      </a:lnTo>
                      <a:lnTo>
                        <a:pt x="2802" y="558"/>
                      </a:lnTo>
                      <a:lnTo>
                        <a:pt x="2796" y="564"/>
                      </a:lnTo>
                      <a:lnTo>
                        <a:pt x="2796" y="576"/>
                      </a:lnTo>
                      <a:lnTo>
                        <a:pt x="2802" y="582"/>
                      </a:lnTo>
                      <a:lnTo>
                        <a:pt x="2808" y="582"/>
                      </a:lnTo>
                      <a:lnTo>
                        <a:pt x="2820" y="594"/>
                      </a:lnTo>
                      <a:lnTo>
                        <a:pt x="2784" y="594"/>
                      </a:lnTo>
                      <a:lnTo>
                        <a:pt x="2772" y="582"/>
                      </a:lnTo>
                      <a:lnTo>
                        <a:pt x="2754" y="582"/>
                      </a:lnTo>
                      <a:lnTo>
                        <a:pt x="2748" y="576"/>
                      </a:lnTo>
                      <a:lnTo>
                        <a:pt x="2724" y="576"/>
                      </a:lnTo>
                      <a:lnTo>
                        <a:pt x="2724" y="582"/>
                      </a:lnTo>
                      <a:lnTo>
                        <a:pt x="2730" y="600"/>
                      </a:lnTo>
                      <a:lnTo>
                        <a:pt x="2736" y="612"/>
                      </a:lnTo>
                      <a:lnTo>
                        <a:pt x="2748" y="618"/>
                      </a:lnTo>
                      <a:lnTo>
                        <a:pt x="2766" y="624"/>
                      </a:lnTo>
                      <a:lnTo>
                        <a:pt x="2802" y="624"/>
                      </a:lnTo>
                      <a:lnTo>
                        <a:pt x="2820" y="630"/>
                      </a:lnTo>
                      <a:lnTo>
                        <a:pt x="2844" y="630"/>
                      </a:lnTo>
                      <a:lnTo>
                        <a:pt x="2856" y="636"/>
                      </a:lnTo>
                      <a:lnTo>
                        <a:pt x="2862" y="648"/>
                      </a:lnTo>
                      <a:lnTo>
                        <a:pt x="2874" y="654"/>
                      </a:lnTo>
                      <a:lnTo>
                        <a:pt x="2844" y="654"/>
                      </a:lnTo>
                      <a:lnTo>
                        <a:pt x="2838" y="648"/>
                      </a:lnTo>
                      <a:lnTo>
                        <a:pt x="2826" y="642"/>
                      </a:lnTo>
                      <a:lnTo>
                        <a:pt x="2772" y="642"/>
                      </a:lnTo>
                      <a:lnTo>
                        <a:pt x="2760" y="636"/>
                      </a:lnTo>
                      <a:lnTo>
                        <a:pt x="2730" y="636"/>
                      </a:lnTo>
                      <a:lnTo>
                        <a:pt x="2724" y="624"/>
                      </a:lnTo>
                      <a:lnTo>
                        <a:pt x="2700" y="624"/>
                      </a:lnTo>
                      <a:lnTo>
                        <a:pt x="2694" y="606"/>
                      </a:lnTo>
                      <a:lnTo>
                        <a:pt x="2664" y="594"/>
                      </a:lnTo>
                      <a:lnTo>
                        <a:pt x="2670" y="588"/>
                      </a:lnTo>
                      <a:lnTo>
                        <a:pt x="2682" y="582"/>
                      </a:lnTo>
                      <a:lnTo>
                        <a:pt x="2688" y="576"/>
                      </a:lnTo>
                      <a:lnTo>
                        <a:pt x="2688" y="564"/>
                      </a:lnTo>
                      <a:lnTo>
                        <a:pt x="2658" y="534"/>
                      </a:lnTo>
                      <a:lnTo>
                        <a:pt x="2646" y="528"/>
                      </a:lnTo>
                      <a:lnTo>
                        <a:pt x="2616" y="528"/>
                      </a:lnTo>
                      <a:lnTo>
                        <a:pt x="2628" y="534"/>
                      </a:lnTo>
                      <a:lnTo>
                        <a:pt x="2652" y="558"/>
                      </a:lnTo>
                      <a:lnTo>
                        <a:pt x="2640" y="570"/>
                      </a:lnTo>
                      <a:lnTo>
                        <a:pt x="2616" y="582"/>
                      </a:lnTo>
                      <a:lnTo>
                        <a:pt x="2604" y="582"/>
                      </a:lnTo>
                      <a:lnTo>
                        <a:pt x="2586" y="624"/>
                      </a:lnTo>
                      <a:lnTo>
                        <a:pt x="2658" y="660"/>
                      </a:lnTo>
                      <a:lnTo>
                        <a:pt x="2676" y="660"/>
                      </a:lnTo>
                      <a:lnTo>
                        <a:pt x="2676" y="696"/>
                      </a:lnTo>
                      <a:lnTo>
                        <a:pt x="2670" y="708"/>
                      </a:lnTo>
                      <a:lnTo>
                        <a:pt x="2670" y="720"/>
                      </a:lnTo>
                      <a:lnTo>
                        <a:pt x="2676" y="738"/>
                      </a:lnTo>
                      <a:lnTo>
                        <a:pt x="2712" y="744"/>
                      </a:lnTo>
                      <a:lnTo>
                        <a:pt x="2712" y="768"/>
                      </a:lnTo>
                      <a:lnTo>
                        <a:pt x="2772" y="780"/>
                      </a:lnTo>
                      <a:lnTo>
                        <a:pt x="2778" y="780"/>
                      </a:lnTo>
                      <a:lnTo>
                        <a:pt x="2784" y="774"/>
                      </a:lnTo>
                      <a:lnTo>
                        <a:pt x="2796" y="774"/>
                      </a:lnTo>
                      <a:lnTo>
                        <a:pt x="2814" y="768"/>
                      </a:lnTo>
                      <a:lnTo>
                        <a:pt x="2850" y="768"/>
                      </a:lnTo>
                      <a:lnTo>
                        <a:pt x="2868" y="774"/>
                      </a:lnTo>
                      <a:lnTo>
                        <a:pt x="2874" y="780"/>
                      </a:lnTo>
                      <a:lnTo>
                        <a:pt x="2886" y="786"/>
                      </a:lnTo>
                      <a:lnTo>
                        <a:pt x="2904" y="786"/>
                      </a:lnTo>
                      <a:lnTo>
                        <a:pt x="2916" y="792"/>
                      </a:lnTo>
                      <a:lnTo>
                        <a:pt x="2952" y="804"/>
                      </a:lnTo>
                      <a:lnTo>
                        <a:pt x="2976" y="828"/>
                      </a:lnTo>
                      <a:lnTo>
                        <a:pt x="2976" y="834"/>
                      </a:lnTo>
                      <a:lnTo>
                        <a:pt x="2964" y="834"/>
                      </a:lnTo>
                      <a:lnTo>
                        <a:pt x="2958" y="840"/>
                      </a:lnTo>
                      <a:lnTo>
                        <a:pt x="2946" y="840"/>
                      </a:lnTo>
                      <a:lnTo>
                        <a:pt x="2940" y="846"/>
                      </a:lnTo>
                      <a:lnTo>
                        <a:pt x="2946" y="852"/>
                      </a:lnTo>
                      <a:lnTo>
                        <a:pt x="2958" y="858"/>
                      </a:lnTo>
                      <a:lnTo>
                        <a:pt x="2976" y="876"/>
                      </a:lnTo>
                      <a:lnTo>
                        <a:pt x="3024" y="876"/>
                      </a:lnTo>
                      <a:lnTo>
                        <a:pt x="3012" y="882"/>
                      </a:lnTo>
                      <a:lnTo>
                        <a:pt x="3006" y="882"/>
                      </a:lnTo>
                      <a:lnTo>
                        <a:pt x="2994" y="888"/>
                      </a:lnTo>
                      <a:lnTo>
                        <a:pt x="2970" y="888"/>
                      </a:lnTo>
                      <a:lnTo>
                        <a:pt x="2958" y="882"/>
                      </a:lnTo>
                      <a:lnTo>
                        <a:pt x="2952" y="876"/>
                      </a:lnTo>
                      <a:lnTo>
                        <a:pt x="2940" y="870"/>
                      </a:lnTo>
                      <a:lnTo>
                        <a:pt x="2940" y="858"/>
                      </a:lnTo>
                      <a:lnTo>
                        <a:pt x="2928" y="834"/>
                      </a:lnTo>
                      <a:lnTo>
                        <a:pt x="2916" y="822"/>
                      </a:lnTo>
                      <a:lnTo>
                        <a:pt x="2892" y="810"/>
                      </a:lnTo>
                      <a:lnTo>
                        <a:pt x="2886" y="804"/>
                      </a:lnTo>
                      <a:lnTo>
                        <a:pt x="2880" y="804"/>
                      </a:lnTo>
                      <a:lnTo>
                        <a:pt x="2874" y="798"/>
                      </a:lnTo>
                      <a:lnTo>
                        <a:pt x="2874" y="786"/>
                      </a:lnTo>
                      <a:lnTo>
                        <a:pt x="2868" y="780"/>
                      </a:lnTo>
                      <a:lnTo>
                        <a:pt x="2844" y="780"/>
                      </a:lnTo>
                      <a:lnTo>
                        <a:pt x="2832" y="786"/>
                      </a:lnTo>
                      <a:lnTo>
                        <a:pt x="2814" y="786"/>
                      </a:lnTo>
                      <a:lnTo>
                        <a:pt x="2802" y="792"/>
                      </a:lnTo>
                      <a:lnTo>
                        <a:pt x="2778" y="792"/>
                      </a:lnTo>
                      <a:lnTo>
                        <a:pt x="2760" y="810"/>
                      </a:lnTo>
                      <a:lnTo>
                        <a:pt x="2766" y="816"/>
                      </a:lnTo>
                      <a:lnTo>
                        <a:pt x="2772" y="828"/>
                      </a:lnTo>
                      <a:lnTo>
                        <a:pt x="2784" y="834"/>
                      </a:lnTo>
                      <a:lnTo>
                        <a:pt x="2802" y="852"/>
                      </a:lnTo>
                      <a:lnTo>
                        <a:pt x="2814" y="858"/>
                      </a:lnTo>
                      <a:lnTo>
                        <a:pt x="2814" y="864"/>
                      </a:lnTo>
                      <a:lnTo>
                        <a:pt x="2790" y="888"/>
                      </a:lnTo>
                      <a:lnTo>
                        <a:pt x="2784" y="888"/>
                      </a:lnTo>
                      <a:lnTo>
                        <a:pt x="2778" y="930"/>
                      </a:lnTo>
                      <a:lnTo>
                        <a:pt x="2736" y="948"/>
                      </a:lnTo>
                      <a:lnTo>
                        <a:pt x="2736" y="954"/>
                      </a:lnTo>
                      <a:lnTo>
                        <a:pt x="2730" y="966"/>
                      </a:lnTo>
                      <a:lnTo>
                        <a:pt x="2724" y="972"/>
                      </a:lnTo>
                      <a:lnTo>
                        <a:pt x="2694" y="972"/>
                      </a:lnTo>
                      <a:lnTo>
                        <a:pt x="2682" y="966"/>
                      </a:lnTo>
                      <a:lnTo>
                        <a:pt x="2652" y="966"/>
                      </a:lnTo>
                      <a:lnTo>
                        <a:pt x="2592" y="960"/>
                      </a:lnTo>
                      <a:lnTo>
                        <a:pt x="2586" y="960"/>
                      </a:lnTo>
                      <a:lnTo>
                        <a:pt x="2580" y="954"/>
                      </a:lnTo>
                      <a:lnTo>
                        <a:pt x="2568" y="948"/>
                      </a:lnTo>
                      <a:lnTo>
                        <a:pt x="2556" y="948"/>
                      </a:lnTo>
                      <a:lnTo>
                        <a:pt x="2544" y="936"/>
                      </a:lnTo>
                      <a:lnTo>
                        <a:pt x="2598" y="936"/>
                      </a:lnTo>
                      <a:lnTo>
                        <a:pt x="2616" y="942"/>
                      </a:lnTo>
                      <a:lnTo>
                        <a:pt x="2640" y="924"/>
                      </a:lnTo>
                      <a:lnTo>
                        <a:pt x="2652" y="924"/>
                      </a:lnTo>
                      <a:lnTo>
                        <a:pt x="2664" y="930"/>
                      </a:lnTo>
                      <a:lnTo>
                        <a:pt x="2682" y="930"/>
                      </a:lnTo>
                      <a:lnTo>
                        <a:pt x="2694" y="924"/>
                      </a:lnTo>
                      <a:lnTo>
                        <a:pt x="2694" y="906"/>
                      </a:lnTo>
                      <a:lnTo>
                        <a:pt x="2700" y="894"/>
                      </a:lnTo>
                      <a:lnTo>
                        <a:pt x="2700" y="882"/>
                      </a:lnTo>
                      <a:lnTo>
                        <a:pt x="2724" y="876"/>
                      </a:lnTo>
                      <a:lnTo>
                        <a:pt x="2724" y="852"/>
                      </a:lnTo>
                      <a:lnTo>
                        <a:pt x="2712" y="852"/>
                      </a:lnTo>
                      <a:lnTo>
                        <a:pt x="2718" y="846"/>
                      </a:lnTo>
                      <a:lnTo>
                        <a:pt x="2724" y="834"/>
                      </a:lnTo>
                      <a:lnTo>
                        <a:pt x="2724" y="822"/>
                      </a:lnTo>
                      <a:lnTo>
                        <a:pt x="2718" y="816"/>
                      </a:lnTo>
                      <a:lnTo>
                        <a:pt x="2712" y="816"/>
                      </a:lnTo>
                      <a:lnTo>
                        <a:pt x="2700" y="810"/>
                      </a:lnTo>
                      <a:lnTo>
                        <a:pt x="2682" y="810"/>
                      </a:lnTo>
                      <a:lnTo>
                        <a:pt x="2664" y="804"/>
                      </a:lnTo>
                      <a:lnTo>
                        <a:pt x="2652" y="804"/>
                      </a:lnTo>
                      <a:lnTo>
                        <a:pt x="2634" y="786"/>
                      </a:lnTo>
                      <a:lnTo>
                        <a:pt x="2634" y="744"/>
                      </a:lnTo>
                      <a:lnTo>
                        <a:pt x="2628" y="732"/>
                      </a:lnTo>
                      <a:lnTo>
                        <a:pt x="2616" y="720"/>
                      </a:lnTo>
                      <a:lnTo>
                        <a:pt x="2604" y="714"/>
                      </a:lnTo>
                      <a:lnTo>
                        <a:pt x="2598" y="702"/>
                      </a:lnTo>
                      <a:lnTo>
                        <a:pt x="2592" y="696"/>
                      </a:lnTo>
                      <a:lnTo>
                        <a:pt x="2586" y="660"/>
                      </a:lnTo>
                      <a:lnTo>
                        <a:pt x="2520" y="624"/>
                      </a:lnTo>
                      <a:lnTo>
                        <a:pt x="2532" y="612"/>
                      </a:lnTo>
                      <a:lnTo>
                        <a:pt x="2544" y="588"/>
                      </a:lnTo>
                      <a:lnTo>
                        <a:pt x="2544" y="576"/>
                      </a:lnTo>
                      <a:lnTo>
                        <a:pt x="2538" y="564"/>
                      </a:lnTo>
                      <a:lnTo>
                        <a:pt x="2514" y="540"/>
                      </a:lnTo>
                      <a:lnTo>
                        <a:pt x="2496" y="540"/>
                      </a:lnTo>
                      <a:lnTo>
                        <a:pt x="2484" y="534"/>
                      </a:lnTo>
                      <a:lnTo>
                        <a:pt x="2472" y="534"/>
                      </a:lnTo>
                      <a:lnTo>
                        <a:pt x="2340" y="522"/>
                      </a:lnTo>
                      <a:lnTo>
                        <a:pt x="2328" y="552"/>
                      </a:lnTo>
                      <a:lnTo>
                        <a:pt x="2346" y="570"/>
                      </a:lnTo>
                      <a:lnTo>
                        <a:pt x="2334" y="600"/>
                      </a:lnTo>
                      <a:lnTo>
                        <a:pt x="2280" y="624"/>
                      </a:lnTo>
                      <a:lnTo>
                        <a:pt x="2268" y="654"/>
                      </a:lnTo>
                      <a:lnTo>
                        <a:pt x="2304" y="660"/>
                      </a:lnTo>
                      <a:lnTo>
                        <a:pt x="2334" y="708"/>
                      </a:lnTo>
                      <a:lnTo>
                        <a:pt x="2322" y="726"/>
                      </a:lnTo>
                      <a:lnTo>
                        <a:pt x="2352" y="750"/>
                      </a:lnTo>
                      <a:lnTo>
                        <a:pt x="2388" y="744"/>
                      </a:lnTo>
                      <a:lnTo>
                        <a:pt x="2394" y="750"/>
                      </a:lnTo>
                      <a:lnTo>
                        <a:pt x="2400" y="762"/>
                      </a:lnTo>
                      <a:lnTo>
                        <a:pt x="2412" y="768"/>
                      </a:lnTo>
                      <a:lnTo>
                        <a:pt x="2418" y="774"/>
                      </a:lnTo>
                      <a:lnTo>
                        <a:pt x="2430" y="780"/>
                      </a:lnTo>
                      <a:lnTo>
                        <a:pt x="2472" y="780"/>
                      </a:lnTo>
                      <a:lnTo>
                        <a:pt x="2466" y="840"/>
                      </a:lnTo>
                      <a:lnTo>
                        <a:pt x="2448" y="816"/>
                      </a:lnTo>
                      <a:lnTo>
                        <a:pt x="2430" y="828"/>
                      </a:lnTo>
                      <a:lnTo>
                        <a:pt x="2418" y="822"/>
                      </a:lnTo>
                      <a:lnTo>
                        <a:pt x="2388" y="804"/>
                      </a:lnTo>
                      <a:lnTo>
                        <a:pt x="2352" y="792"/>
                      </a:lnTo>
                      <a:lnTo>
                        <a:pt x="2328" y="780"/>
                      </a:lnTo>
                      <a:lnTo>
                        <a:pt x="2268" y="780"/>
                      </a:lnTo>
                      <a:lnTo>
                        <a:pt x="2250" y="762"/>
                      </a:lnTo>
                      <a:lnTo>
                        <a:pt x="2244" y="780"/>
                      </a:lnTo>
                      <a:lnTo>
                        <a:pt x="2220" y="756"/>
                      </a:lnTo>
                      <a:lnTo>
                        <a:pt x="2214" y="756"/>
                      </a:lnTo>
                      <a:lnTo>
                        <a:pt x="2208" y="750"/>
                      </a:lnTo>
                      <a:lnTo>
                        <a:pt x="2196" y="744"/>
                      </a:lnTo>
                      <a:lnTo>
                        <a:pt x="2178" y="744"/>
                      </a:lnTo>
                      <a:lnTo>
                        <a:pt x="2154" y="732"/>
                      </a:lnTo>
                      <a:lnTo>
                        <a:pt x="2130" y="732"/>
                      </a:lnTo>
                      <a:lnTo>
                        <a:pt x="2118" y="738"/>
                      </a:lnTo>
                      <a:lnTo>
                        <a:pt x="2088" y="738"/>
                      </a:lnTo>
                      <a:lnTo>
                        <a:pt x="2076" y="732"/>
                      </a:lnTo>
                      <a:lnTo>
                        <a:pt x="2022" y="732"/>
                      </a:lnTo>
                      <a:lnTo>
                        <a:pt x="2016" y="738"/>
                      </a:lnTo>
                      <a:lnTo>
                        <a:pt x="2010" y="738"/>
                      </a:lnTo>
                      <a:lnTo>
                        <a:pt x="2004" y="744"/>
                      </a:lnTo>
                      <a:lnTo>
                        <a:pt x="2004" y="750"/>
                      </a:lnTo>
                      <a:lnTo>
                        <a:pt x="2016" y="762"/>
                      </a:lnTo>
                      <a:lnTo>
                        <a:pt x="2028" y="768"/>
                      </a:lnTo>
                      <a:lnTo>
                        <a:pt x="2040" y="780"/>
                      </a:lnTo>
                      <a:lnTo>
                        <a:pt x="2046" y="780"/>
                      </a:lnTo>
                      <a:lnTo>
                        <a:pt x="2022" y="810"/>
                      </a:lnTo>
                      <a:lnTo>
                        <a:pt x="2010" y="798"/>
                      </a:lnTo>
                      <a:lnTo>
                        <a:pt x="2010" y="828"/>
                      </a:lnTo>
                      <a:lnTo>
                        <a:pt x="1998" y="828"/>
                      </a:lnTo>
                      <a:lnTo>
                        <a:pt x="1986" y="822"/>
                      </a:lnTo>
                      <a:lnTo>
                        <a:pt x="1980" y="822"/>
                      </a:lnTo>
                      <a:lnTo>
                        <a:pt x="1974" y="816"/>
                      </a:lnTo>
                      <a:lnTo>
                        <a:pt x="1974" y="786"/>
                      </a:lnTo>
                      <a:lnTo>
                        <a:pt x="1968" y="780"/>
                      </a:lnTo>
                      <a:lnTo>
                        <a:pt x="1950" y="780"/>
                      </a:lnTo>
                      <a:lnTo>
                        <a:pt x="1938" y="786"/>
                      </a:lnTo>
                      <a:lnTo>
                        <a:pt x="1920" y="792"/>
                      </a:lnTo>
                      <a:lnTo>
                        <a:pt x="1908" y="804"/>
                      </a:lnTo>
                      <a:lnTo>
                        <a:pt x="1884" y="816"/>
                      </a:lnTo>
                      <a:lnTo>
                        <a:pt x="1866" y="816"/>
                      </a:lnTo>
                      <a:lnTo>
                        <a:pt x="1842" y="804"/>
                      </a:lnTo>
                      <a:lnTo>
                        <a:pt x="1824" y="804"/>
                      </a:lnTo>
                      <a:lnTo>
                        <a:pt x="1800" y="810"/>
                      </a:lnTo>
                      <a:lnTo>
                        <a:pt x="1782" y="816"/>
                      </a:lnTo>
                      <a:lnTo>
                        <a:pt x="1764" y="828"/>
                      </a:lnTo>
                      <a:lnTo>
                        <a:pt x="1752" y="834"/>
                      </a:lnTo>
                      <a:lnTo>
                        <a:pt x="1746" y="840"/>
                      </a:lnTo>
                      <a:lnTo>
                        <a:pt x="1680" y="840"/>
                      </a:lnTo>
                      <a:lnTo>
                        <a:pt x="1692" y="816"/>
                      </a:lnTo>
                      <a:lnTo>
                        <a:pt x="1692" y="780"/>
                      </a:lnTo>
                      <a:lnTo>
                        <a:pt x="1680" y="780"/>
                      </a:lnTo>
                      <a:lnTo>
                        <a:pt x="1668" y="786"/>
                      </a:lnTo>
                      <a:lnTo>
                        <a:pt x="1650" y="792"/>
                      </a:lnTo>
                      <a:lnTo>
                        <a:pt x="1638" y="792"/>
                      </a:lnTo>
                      <a:lnTo>
                        <a:pt x="1626" y="804"/>
                      </a:lnTo>
                      <a:lnTo>
                        <a:pt x="1626" y="816"/>
                      </a:lnTo>
                      <a:lnTo>
                        <a:pt x="1632" y="822"/>
                      </a:lnTo>
                      <a:lnTo>
                        <a:pt x="1632" y="828"/>
                      </a:lnTo>
                      <a:lnTo>
                        <a:pt x="1608" y="834"/>
                      </a:lnTo>
                      <a:lnTo>
                        <a:pt x="1608" y="810"/>
                      </a:lnTo>
                      <a:lnTo>
                        <a:pt x="1584" y="816"/>
                      </a:lnTo>
                      <a:lnTo>
                        <a:pt x="1530" y="822"/>
                      </a:lnTo>
                      <a:lnTo>
                        <a:pt x="1488" y="852"/>
                      </a:lnTo>
                      <a:lnTo>
                        <a:pt x="1440" y="858"/>
                      </a:lnTo>
                      <a:lnTo>
                        <a:pt x="1452" y="876"/>
                      </a:lnTo>
                      <a:lnTo>
                        <a:pt x="1440" y="876"/>
                      </a:lnTo>
                      <a:lnTo>
                        <a:pt x="1428" y="870"/>
                      </a:lnTo>
                      <a:lnTo>
                        <a:pt x="1422" y="870"/>
                      </a:lnTo>
                      <a:lnTo>
                        <a:pt x="1410" y="876"/>
                      </a:lnTo>
                      <a:lnTo>
                        <a:pt x="1404" y="882"/>
                      </a:lnTo>
                      <a:lnTo>
                        <a:pt x="1404" y="924"/>
                      </a:lnTo>
                      <a:lnTo>
                        <a:pt x="1332" y="930"/>
                      </a:lnTo>
                      <a:lnTo>
                        <a:pt x="1326" y="924"/>
                      </a:lnTo>
                      <a:lnTo>
                        <a:pt x="1314" y="918"/>
                      </a:lnTo>
                      <a:lnTo>
                        <a:pt x="1308" y="912"/>
                      </a:lnTo>
                      <a:lnTo>
                        <a:pt x="1266" y="912"/>
                      </a:lnTo>
                      <a:lnTo>
                        <a:pt x="1260" y="906"/>
                      </a:lnTo>
                      <a:lnTo>
                        <a:pt x="1260" y="876"/>
                      </a:lnTo>
                      <a:lnTo>
                        <a:pt x="1266" y="870"/>
                      </a:lnTo>
                      <a:lnTo>
                        <a:pt x="1266" y="864"/>
                      </a:lnTo>
                      <a:lnTo>
                        <a:pt x="1272" y="858"/>
                      </a:lnTo>
                      <a:lnTo>
                        <a:pt x="1284" y="864"/>
                      </a:lnTo>
                      <a:lnTo>
                        <a:pt x="1344" y="864"/>
                      </a:lnTo>
                      <a:lnTo>
                        <a:pt x="1332" y="858"/>
                      </a:lnTo>
                      <a:lnTo>
                        <a:pt x="1326" y="846"/>
                      </a:lnTo>
                      <a:lnTo>
                        <a:pt x="1314" y="840"/>
                      </a:lnTo>
                      <a:lnTo>
                        <a:pt x="1302" y="828"/>
                      </a:lnTo>
                      <a:lnTo>
                        <a:pt x="1290" y="822"/>
                      </a:lnTo>
                      <a:lnTo>
                        <a:pt x="1278" y="810"/>
                      </a:lnTo>
                      <a:lnTo>
                        <a:pt x="1152" y="810"/>
                      </a:lnTo>
                      <a:lnTo>
                        <a:pt x="1164" y="822"/>
                      </a:lnTo>
                      <a:lnTo>
                        <a:pt x="1188" y="822"/>
                      </a:lnTo>
                      <a:lnTo>
                        <a:pt x="1200" y="828"/>
                      </a:lnTo>
                      <a:lnTo>
                        <a:pt x="1200" y="846"/>
                      </a:lnTo>
                      <a:lnTo>
                        <a:pt x="1194" y="864"/>
                      </a:lnTo>
                      <a:lnTo>
                        <a:pt x="1194" y="876"/>
                      </a:lnTo>
                      <a:lnTo>
                        <a:pt x="1188" y="894"/>
                      </a:lnTo>
                      <a:lnTo>
                        <a:pt x="1188" y="918"/>
                      </a:lnTo>
                      <a:lnTo>
                        <a:pt x="1194" y="918"/>
                      </a:lnTo>
                      <a:lnTo>
                        <a:pt x="1206" y="924"/>
                      </a:lnTo>
                      <a:lnTo>
                        <a:pt x="1230" y="924"/>
                      </a:lnTo>
                      <a:lnTo>
                        <a:pt x="1236" y="930"/>
                      </a:lnTo>
                      <a:lnTo>
                        <a:pt x="1242" y="930"/>
                      </a:lnTo>
                      <a:lnTo>
                        <a:pt x="1236" y="966"/>
                      </a:lnTo>
                      <a:lnTo>
                        <a:pt x="1248" y="996"/>
                      </a:lnTo>
                      <a:lnTo>
                        <a:pt x="1212" y="972"/>
                      </a:lnTo>
                      <a:lnTo>
                        <a:pt x="1194" y="996"/>
                      </a:lnTo>
                      <a:lnTo>
                        <a:pt x="1188" y="966"/>
                      </a:lnTo>
                      <a:lnTo>
                        <a:pt x="1116" y="948"/>
                      </a:lnTo>
                      <a:lnTo>
                        <a:pt x="1086" y="984"/>
                      </a:lnTo>
                      <a:lnTo>
                        <a:pt x="1062" y="984"/>
                      </a:lnTo>
                      <a:lnTo>
                        <a:pt x="1056" y="996"/>
                      </a:lnTo>
                      <a:lnTo>
                        <a:pt x="1044" y="1002"/>
                      </a:lnTo>
                      <a:lnTo>
                        <a:pt x="1038" y="1008"/>
                      </a:lnTo>
                      <a:lnTo>
                        <a:pt x="1026" y="1014"/>
                      </a:lnTo>
                      <a:lnTo>
                        <a:pt x="1014" y="1014"/>
                      </a:lnTo>
                      <a:lnTo>
                        <a:pt x="1002" y="1020"/>
                      </a:lnTo>
                      <a:lnTo>
                        <a:pt x="1002" y="1032"/>
                      </a:lnTo>
                      <a:lnTo>
                        <a:pt x="1008" y="1038"/>
                      </a:lnTo>
                      <a:lnTo>
                        <a:pt x="1020" y="1044"/>
                      </a:lnTo>
                      <a:lnTo>
                        <a:pt x="1032" y="1056"/>
                      </a:lnTo>
                      <a:lnTo>
                        <a:pt x="1044" y="1062"/>
                      </a:lnTo>
                      <a:lnTo>
                        <a:pt x="1050" y="1068"/>
                      </a:lnTo>
                      <a:lnTo>
                        <a:pt x="1062" y="1074"/>
                      </a:lnTo>
                      <a:lnTo>
                        <a:pt x="1080" y="1104"/>
                      </a:lnTo>
                      <a:lnTo>
                        <a:pt x="1050" y="1086"/>
                      </a:lnTo>
                      <a:lnTo>
                        <a:pt x="1038" y="1092"/>
                      </a:lnTo>
                      <a:lnTo>
                        <a:pt x="1032" y="1098"/>
                      </a:lnTo>
                      <a:lnTo>
                        <a:pt x="1020" y="1098"/>
                      </a:lnTo>
                      <a:lnTo>
                        <a:pt x="1008" y="1092"/>
                      </a:lnTo>
                      <a:lnTo>
                        <a:pt x="996" y="1092"/>
                      </a:lnTo>
                      <a:lnTo>
                        <a:pt x="978" y="1086"/>
                      </a:lnTo>
                      <a:lnTo>
                        <a:pt x="966" y="1080"/>
                      </a:lnTo>
                      <a:lnTo>
                        <a:pt x="948" y="1080"/>
                      </a:lnTo>
                      <a:lnTo>
                        <a:pt x="936" y="1074"/>
                      </a:lnTo>
                      <a:lnTo>
                        <a:pt x="924" y="1074"/>
                      </a:lnTo>
                      <a:lnTo>
                        <a:pt x="918" y="1068"/>
                      </a:lnTo>
                      <a:lnTo>
                        <a:pt x="918" y="1056"/>
                      </a:lnTo>
                      <a:lnTo>
                        <a:pt x="906" y="1050"/>
                      </a:lnTo>
                      <a:lnTo>
                        <a:pt x="888" y="1050"/>
                      </a:lnTo>
                      <a:lnTo>
                        <a:pt x="864" y="1062"/>
                      </a:lnTo>
                      <a:lnTo>
                        <a:pt x="858" y="1068"/>
                      </a:lnTo>
                      <a:lnTo>
                        <a:pt x="840" y="1068"/>
                      </a:lnTo>
                      <a:lnTo>
                        <a:pt x="882" y="1104"/>
                      </a:lnTo>
                      <a:lnTo>
                        <a:pt x="900" y="1104"/>
                      </a:lnTo>
                      <a:lnTo>
                        <a:pt x="912" y="1110"/>
                      </a:lnTo>
                      <a:lnTo>
                        <a:pt x="924" y="1110"/>
                      </a:lnTo>
                      <a:lnTo>
                        <a:pt x="936" y="1116"/>
                      </a:lnTo>
                      <a:lnTo>
                        <a:pt x="942" y="1116"/>
                      </a:lnTo>
                      <a:lnTo>
                        <a:pt x="942" y="1122"/>
                      </a:lnTo>
                      <a:lnTo>
                        <a:pt x="936" y="1134"/>
                      </a:lnTo>
                      <a:lnTo>
                        <a:pt x="924" y="1140"/>
                      </a:lnTo>
                      <a:lnTo>
                        <a:pt x="918" y="1146"/>
                      </a:lnTo>
                      <a:lnTo>
                        <a:pt x="852" y="1128"/>
                      </a:lnTo>
                      <a:lnTo>
                        <a:pt x="840" y="1122"/>
                      </a:lnTo>
                      <a:lnTo>
                        <a:pt x="834" y="1116"/>
                      </a:lnTo>
                      <a:lnTo>
                        <a:pt x="822" y="1110"/>
                      </a:lnTo>
                      <a:lnTo>
                        <a:pt x="762" y="1110"/>
                      </a:lnTo>
                      <a:lnTo>
                        <a:pt x="756" y="1104"/>
                      </a:lnTo>
                      <a:lnTo>
                        <a:pt x="756" y="1056"/>
                      </a:lnTo>
                      <a:lnTo>
                        <a:pt x="738" y="1044"/>
                      </a:lnTo>
                      <a:lnTo>
                        <a:pt x="750" y="1032"/>
                      </a:lnTo>
                      <a:lnTo>
                        <a:pt x="756" y="1020"/>
                      </a:lnTo>
                      <a:lnTo>
                        <a:pt x="756" y="1002"/>
                      </a:lnTo>
                      <a:lnTo>
                        <a:pt x="738" y="990"/>
                      </a:lnTo>
                      <a:lnTo>
                        <a:pt x="702" y="978"/>
                      </a:lnTo>
                      <a:lnTo>
                        <a:pt x="672" y="972"/>
                      </a:lnTo>
                      <a:lnTo>
                        <a:pt x="660" y="966"/>
                      </a:lnTo>
                      <a:lnTo>
                        <a:pt x="630" y="948"/>
                      </a:lnTo>
                      <a:lnTo>
                        <a:pt x="606" y="930"/>
                      </a:lnTo>
                      <a:lnTo>
                        <a:pt x="594" y="912"/>
                      </a:lnTo>
                      <a:lnTo>
                        <a:pt x="630" y="912"/>
                      </a:lnTo>
                      <a:lnTo>
                        <a:pt x="630" y="924"/>
                      </a:lnTo>
                      <a:lnTo>
                        <a:pt x="642" y="924"/>
                      </a:lnTo>
                      <a:lnTo>
                        <a:pt x="654" y="930"/>
                      </a:lnTo>
                      <a:lnTo>
                        <a:pt x="672" y="930"/>
                      </a:lnTo>
                      <a:lnTo>
                        <a:pt x="690" y="936"/>
                      </a:lnTo>
                      <a:lnTo>
                        <a:pt x="720" y="936"/>
                      </a:lnTo>
                      <a:lnTo>
                        <a:pt x="732" y="942"/>
                      </a:lnTo>
                      <a:lnTo>
                        <a:pt x="738" y="954"/>
                      </a:lnTo>
                      <a:lnTo>
                        <a:pt x="762" y="966"/>
                      </a:lnTo>
                      <a:lnTo>
                        <a:pt x="816" y="966"/>
                      </a:lnTo>
                      <a:lnTo>
                        <a:pt x="846" y="972"/>
                      </a:lnTo>
                      <a:lnTo>
                        <a:pt x="858" y="972"/>
                      </a:lnTo>
                      <a:lnTo>
                        <a:pt x="870" y="978"/>
                      </a:lnTo>
                      <a:lnTo>
                        <a:pt x="894" y="984"/>
                      </a:lnTo>
                      <a:lnTo>
                        <a:pt x="930" y="990"/>
                      </a:lnTo>
                      <a:lnTo>
                        <a:pt x="978" y="984"/>
                      </a:lnTo>
                      <a:lnTo>
                        <a:pt x="1026" y="972"/>
                      </a:lnTo>
                      <a:lnTo>
                        <a:pt x="1062" y="954"/>
                      </a:lnTo>
                      <a:lnTo>
                        <a:pt x="1080" y="936"/>
                      </a:lnTo>
                      <a:lnTo>
                        <a:pt x="1074" y="912"/>
                      </a:lnTo>
                      <a:lnTo>
                        <a:pt x="1032" y="870"/>
                      </a:lnTo>
                      <a:lnTo>
                        <a:pt x="1014" y="858"/>
                      </a:lnTo>
                      <a:lnTo>
                        <a:pt x="996" y="852"/>
                      </a:lnTo>
                      <a:lnTo>
                        <a:pt x="948" y="840"/>
                      </a:lnTo>
                      <a:lnTo>
                        <a:pt x="900" y="822"/>
                      </a:lnTo>
                      <a:lnTo>
                        <a:pt x="828" y="798"/>
                      </a:lnTo>
                      <a:lnTo>
                        <a:pt x="792" y="780"/>
                      </a:lnTo>
                      <a:lnTo>
                        <a:pt x="756" y="774"/>
                      </a:lnTo>
                      <a:lnTo>
                        <a:pt x="624" y="774"/>
                      </a:lnTo>
                      <a:lnTo>
                        <a:pt x="612" y="756"/>
                      </a:lnTo>
                      <a:lnTo>
                        <a:pt x="588" y="762"/>
                      </a:lnTo>
                      <a:lnTo>
                        <a:pt x="552" y="744"/>
                      </a:lnTo>
                      <a:lnTo>
                        <a:pt x="588" y="738"/>
                      </a:lnTo>
                      <a:lnTo>
                        <a:pt x="606" y="726"/>
                      </a:lnTo>
                      <a:lnTo>
                        <a:pt x="600" y="726"/>
                      </a:lnTo>
                      <a:lnTo>
                        <a:pt x="594" y="720"/>
                      </a:lnTo>
                      <a:lnTo>
                        <a:pt x="582" y="720"/>
                      </a:lnTo>
                      <a:lnTo>
                        <a:pt x="564" y="714"/>
                      </a:lnTo>
                      <a:lnTo>
                        <a:pt x="546" y="714"/>
                      </a:lnTo>
                      <a:lnTo>
                        <a:pt x="534" y="708"/>
                      </a:lnTo>
                      <a:lnTo>
                        <a:pt x="522" y="720"/>
                      </a:lnTo>
                      <a:lnTo>
                        <a:pt x="522" y="726"/>
                      </a:lnTo>
                      <a:lnTo>
                        <a:pt x="516" y="732"/>
                      </a:lnTo>
                      <a:lnTo>
                        <a:pt x="498" y="732"/>
                      </a:lnTo>
                      <a:lnTo>
                        <a:pt x="486" y="744"/>
                      </a:lnTo>
                      <a:lnTo>
                        <a:pt x="450" y="744"/>
                      </a:lnTo>
                      <a:lnTo>
                        <a:pt x="444" y="756"/>
                      </a:lnTo>
                      <a:lnTo>
                        <a:pt x="420" y="762"/>
                      </a:lnTo>
                      <a:lnTo>
                        <a:pt x="420" y="768"/>
                      </a:lnTo>
                      <a:lnTo>
                        <a:pt x="414" y="780"/>
                      </a:lnTo>
                      <a:lnTo>
                        <a:pt x="390" y="780"/>
                      </a:lnTo>
                      <a:lnTo>
                        <a:pt x="384" y="792"/>
                      </a:lnTo>
                      <a:lnTo>
                        <a:pt x="396" y="804"/>
                      </a:lnTo>
                      <a:lnTo>
                        <a:pt x="396" y="810"/>
                      </a:lnTo>
                      <a:lnTo>
                        <a:pt x="378" y="810"/>
                      </a:lnTo>
                      <a:lnTo>
                        <a:pt x="378" y="822"/>
                      </a:lnTo>
                      <a:lnTo>
                        <a:pt x="384" y="834"/>
                      </a:lnTo>
                      <a:lnTo>
                        <a:pt x="384" y="840"/>
                      </a:lnTo>
                      <a:lnTo>
                        <a:pt x="390" y="846"/>
                      </a:lnTo>
                      <a:lnTo>
                        <a:pt x="396" y="846"/>
                      </a:lnTo>
                      <a:lnTo>
                        <a:pt x="402" y="840"/>
                      </a:lnTo>
                      <a:lnTo>
                        <a:pt x="420" y="840"/>
                      </a:lnTo>
                      <a:lnTo>
                        <a:pt x="468" y="888"/>
                      </a:lnTo>
                      <a:lnTo>
                        <a:pt x="468" y="900"/>
                      </a:lnTo>
                      <a:lnTo>
                        <a:pt x="462" y="900"/>
                      </a:lnTo>
                      <a:lnTo>
                        <a:pt x="450" y="906"/>
                      </a:lnTo>
                      <a:lnTo>
                        <a:pt x="444" y="906"/>
                      </a:lnTo>
                      <a:lnTo>
                        <a:pt x="444" y="918"/>
                      </a:lnTo>
                      <a:lnTo>
                        <a:pt x="438" y="918"/>
                      </a:lnTo>
                      <a:lnTo>
                        <a:pt x="426" y="924"/>
                      </a:lnTo>
                      <a:lnTo>
                        <a:pt x="420" y="930"/>
                      </a:lnTo>
                      <a:lnTo>
                        <a:pt x="438" y="948"/>
                      </a:lnTo>
                      <a:lnTo>
                        <a:pt x="450" y="954"/>
                      </a:lnTo>
                      <a:lnTo>
                        <a:pt x="456" y="966"/>
                      </a:lnTo>
                      <a:lnTo>
                        <a:pt x="468" y="972"/>
                      </a:lnTo>
                      <a:lnTo>
                        <a:pt x="492" y="996"/>
                      </a:lnTo>
                      <a:lnTo>
                        <a:pt x="504" y="1002"/>
                      </a:lnTo>
                      <a:lnTo>
                        <a:pt x="510" y="1008"/>
                      </a:lnTo>
                      <a:lnTo>
                        <a:pt x="510" y="1014"/>
                      </a:lnTo>
                      <a:lnTo>
                        <a:pt x="504" y="1020"/>
                      </a:lnTo>
                      <a:lnTo>
                        <a:pt x="492" y="1020"/>
                      </a:lnTo>
                      <a:lnTo>
                        <a:pt x="480" y="1014"/>
                      </a:lnTo>
                      <a:lnTo>
                        <a:pt x="474" y="1014"/>
                      </a:lnTo>
                      <a:lnTo>
                        <a:pt x="468" y="1044"/>
                      </a:lnTo>
                      <a:lnTo>
                        <a:pt x="480" y="1056"/>
                      </a:lnTo>
                      <a:lnTo>
                        <a:pt x="480" y="1068"/>
                      </a:lnTo>
                      <a:lnTo>
                        <a:pt x="492" y="1068"/>
                      </a:lnTo>
                      <a:lnTo>
                        <a:pt x="498" y="1074"/>
                      </a:lnTo>
                      <a:lnTo>
                        <a:pt x="504" y="1074"/>
                      </a:lnTo>
                      <a:lnTo>
                        <a:pt x="510" y="1080"/>
                      </a:lnTo>
                      <a:lnTo>
                        <a:pt x="510" y="1086"/>
                      </a:lnTo>
                      <a:lnTo>
                        <a:pt x="504" y="1092"/>
                      </a:lnTo>
                      <a:lnTo>
                        <a:pt x="498" y="1104"/>
                      </a:lnTo>
                      <a:lnTo>
                        <a:pt x="522" y="1110"/>
                      </a:lnTo>
                      <a:lnTo>
                        <a:pt x="534" y="1116"/>
                      </a:lnTo>
                      <a:lnTo>
                        <a:pt x="540" y="1122"/>
                      </a:lnTo>
                      <a:lnTo>
                        <a:pt x="540" y="1128"/>
                      </a:lnTo>
                      <a:lnTo>
                        <a:pt x="516" y="1152"/>
                      </a:lnTo>
                      <a:lnTo>
                        <a:pt x="510" y="1152"/>
                      </a:lnTo>
                      <a:lnTo>
                        <a:pt x="582" y="1188"/>
                      </a:lnTo>
                      <a:lnTo>
                        <a:pt x="588" y="1200"/>
                      </a:lnTo>
                      <a:lnTo>
                        <a:pt x="594" y="1206"/>
                      </a:lnTo>
                      <a:lnTo>
                        <a:pt x="600" y="1218"/>
                      </a:lnTo>
                      <a:lnTo>
                        <a:pt x="600" y="1230"/>
                      </a:lnTo>
                      <a:lnTo>
                        <a:pt x="594" y="1236"/>
                      </a:lnTo>
                      <a:lnTo>
                        <a:pt x="588" y="1248"/>
                      </a:lnTo>
                      <a:lnTo>
                        <a:pt x="552" y="1284"/>
                      </a:lnTo>
                      <a:lnTo>
                        <a:pt x="546" y="1284"/>
                      </a:lnTo>
                      <a:lnTo>
                        <a:pt x="486" y="1344"/>
                      </a:lnTo>
                      <a:lnTo>
                        <a:pt x="426" y="1374"/>
                      </a:lnTo>
                      <a:lnTo>
                        <a:pt x="432" y="1386"/>
                      </a:lnTo>
                      <a:lnTo>
                        <a:pt x="462" y="1368"/>
                      </a:lnTo>
                      <a:lnTo>
                        <a:pt x="468" y="1386"/>
                      </a:lnTo>
                      <a:lnTo>
                        <a:pt x="480" y="1398"/>
                      </a:lnTo>
                      <a:lnTo>
                        <a:pt x="492" y="1404"/>
                      </a:lnTo>
                      <a:lnTo>
                        <a:pt x="498" y="1410"/>
                      </a:lnTo>
                      <a:lnTo>
                        <a:pt x="546" y="1410"/>
                      </a:lnTo>
                      <a:lnTo>
                        <a:pt x="558" y="1428"/>
                      </a:lnTo>
                      <a:lnTo>
                        <a:pt x="546" y="1428"/>
                      </a:lnTo>
                      <a:lnTo>
                        <a:pt x="534" y="1422"/>
                      </a:lnTo>
                      <a:lnTo>
                        <a:pt x="504" y="1422"/>
                      </a:lnTo>
                      <a:lnTo>
                        <a:pt x="492" y="1434"/>
                      </a:lnTo>
                      <a:lnTo>
                        <a:pt x="492" y="1440"/>
                      </a:lnTo>
                      <a:lnTo>
                        <a:pt x="456" y="1440"/>
                      </a:lnTo>
                      <a:lnTo>
                        <a:pt x="450" y="1470"/>
                      </a:lnTo>
                      <a:lnTo>
                        <a:pt x="438" y="1470"/>
                      </a:lnTo>
                      <a:lnTo>
                        <a:pt x="432" y="1482"/>
                      </a:lnTo>
                      <a:lnTo>
                        <a:pt x="438" y="1494"/>
                      </a:lnTo>
                      <a:lnTo>
                        <a:pt x="432" y="1500"/>
                      </a:lnTo>
                      <a:lnTo>
                        <a:pt x="426" y="1500"/>
                      </a:lnTo>
                      <a:lnTo>
                        <a:pt x="414" y="1512"/>
                      </a:lnTo>
                      <a:lnTo>
                        <a:pt x="414" y="1530"/>
                      </a:lnTo>
                      <a:lnTo>
                        <a:pt x="432" y="1536"/>
                      </a:lnTo>
                      <a:lnTo>
                        <a:pt x="420" y="1560"/>
                      </a:lnTo>
                      <a:lnTo>
                        <a:pt x="432" y="1566"/>
                      </a:lnTo>
                      <a:lnTo>
                        <a:pt x="444" y="1584"/>
                      </a:lnTo>
                      <a:lnTo>
                        <a:pt x="426" y="1596"/>
                      </a:lnTo>
                      <a:lnTo>
                        <a:pt x="426" y="1608"/>
                      </a:lnTo>
                      <a:lnTo>
                        <a:pt x="432" y="1608"/>
                      </a:lnTo>
                      <a:lnTo>
                        <a:pt x="444" y="1620"/>
                      </a:lnTo>
                      <a:lnTo>
                        <a:pt x="456" y="1626"/>
                      </a:lnTo>
                      <a:lnTo>
                        <a:pt x="462" y="1632"/>
                      </a:lnTo>
                      <a:lnTo>
                        <a:pt x="462" y="1638"/>
                      </a:lnTo>
                      <a:lnTo>
                        <a:pt x="444" y="1638"/>
                      </a:lnTo>
                      <a:lnTo>
                        <a:pt x="438" y="1656"/>
                      </a:lnTo>
                      <a:lnTo>
                        <a:pt x="462" y="1662"/>
                      </a:lnTo>
                      <a:lnTo>
                        <a:pt x="468" y="1668"/>
                      </a:lnTo>
                      <a:lnTo>
                        <a:pt x="474" y="1680"/>
                      </a:lnTo>
                      <a:lnTo>
                        <a:pt x="486" y="1692"/>
                      </a:lnTo>
                      <a:lnTo>
                        <a:pt x="486" y="1716"/>
                      </a:lnTo>
                      <a:lnTo>
                        <a:pt x="510" y="1716"/>
                      </a:lnTo>
                      <a:lnTo>
                        <a:pt x="516" y="1722"/>
                      </a:lnTo>
                      <a:lnTo>
                        <a:pt x="516" y="1728"/>
                      </a:lnTo>
                      <a:lnTo>
                        <a:pt x="528" y="1722"/>
                      </a:lnTo>
                      <a:lnTo>
                        <a:pt x="564" y="1728"/>
                      </a:lnTo>
                      <a:lnTo>
                        <a:pt x="570" y="1746"/>
                      </a:lnTo>
                      <a:lnTo>
                        <a:pt x="600" y="1728"/>
                      </a:lnTo>
                      <a:lnTo>
                        <a:pt x="606" y="1728"/>
                      </a:lnTo>
                      <a:lnTo>
                        <a:pt x="612" y="1734"/>
                      </a:lnTo>
                      <a:lnTo>
                        <a:pt x="648" y="1752"/>
                      </a:lnTo>
                      <a:lnTo>
                        <a:pt x="654" y="1758"/>
                      </a:lnTo>
                      <a:lnTo>
                        <a:pt x="654" y="1770"/>
                      </a:lnTo>
                      <a:lnTo>
                        <a:pt x="648" y="1776"/>
                      </a:lnTo>
                      <a:lnTo>
                        <a:pt x="660" y="1794"/>
                      </a:lnTo>
                      <a:lnTo>
                        <a:pt x="654" y="1812"/>
                      </a:lnTo>
                      <a:lnTo>
                        <a:pt x="660" y="1818"/>
                      </a:lnTo>
                      <a:lnTo>
                        <a:pt x="672" y="1824"/>
                      </a:lnTo>
                      <a:lnTo>
                        <a:pt x="690" y="1842"/>
                      </a:lnTo>
                      <a:lnTo>
                        <a:pt x="690" y="1854"/>
                      </a:lnTo>
                      <a:lnTo>
                        <a:pt x="720" y="1866"/>
                      </a:lnTo>
                      <a:lnTo>
                        <a:pt x="720" y="1890"/>
                      </a:lnTo>
                      <a:lnTo>
                        <a:pt x="756" y="1890"/>
                      </a:lnTo>
                      <a:lnTo>
                        <a:pt x="762" y="1896"/>
                      </a:lnTo>
                      <a:lnTo>
                        <a:pt x="768" y="1896"/>
                      </a:lnTo>
                      <a:lnTo>
                        <a:pt x="768" y="1902"/>
                      </a:lnTo>
                      <a:lnTo>
                        <a:pt x="762" y="1908"/>
                      </a:lnTo>
                      <a:lnTo>
                        <a:pt x="786" y="1920"/>
                      </a:lnTo>
                      <a:lnTo>
                        <a:pt x="774" y="1926"/>
                      </a:lnTo>
                      <a:lnTo>
                        <a:pt x="768" y="1938"/>
                      </a:lnTo>
                      <a:lnTo>
                        <a:pt x="744" y="1950"/>
                      </a:lnTo>
                      <a:lnTo>
                        <a:pt x="738" y="1950"/>
                      </a:lnTo>
                      <a:lnTo>
                        <a:pt x="732" y="1944"/>
                      </a:lnTo>
                      <a:lnTo>
                        <a:pt x="726" y="1944"/>
                      </a:lnTo>
                      <a:lnTo>
                        <a:pt x="726" y="1938"/>
                      </a:lnTo>
                      <a:lnTo>
                        <a:pt x="702" y="1938"/>
                      </a:lnTo>
                      <a:lnTo>
                        <a:pt x="696" y="1944"/>
                      </a:lnTo>
                      <a:lnTo>
                        <a:pt x="696" y="1950"/>
                      </a:lnTo>
                      <a:lnTo>
                        <a:pt x="720" y="1974"/>
                      </a:lnTo>
                      <a:lnTo>
                        <a:pt x="720" y="1992"/>
                      </a:lnTo>
                      <a:lnTo>
                        <a:pt x="726" y="1998"/>
                      </a:lnTo>
                      <a:lnTo>
                        <a:pt x="732" y="2010"/>
                      </a:lnTo>
                      <a:lnTo>
                        <a:pt x="732" y="2028"/>
                      </a:lnTo>
                      <a:lnTo>
                        <a:pt x="720" y="2028"/>
                      </a:lnTo>
                      <a:lnTo>
                        <a:pt x="714" y="2022"/>
                      </a:lnTo>
                      <a:lnTo>
                        <a:pt x="708" y="2022"/>
                      </a:lnTo>
                      <a:lnTo>
                        <a:pt x="720" y="2028"/>
                      </a:lnTo>
                      <a:lnTo>
                        <a:pt x="768" y="2028"/>
                      </a:lnTo>
                      <a:lnTo>
                        <a:pt x="774" y="2022"/>
                      </a:lnTo>
                      <a:lnTo>
                        <a:pt x="774" y="2010"/>
                      </a:lnTo>
                      <a:lnTo>
                        <a:pt x="804" y="2010"/>
                      </a:lnTo>
                      <a:lnTo>
                        <a:pt x="816" y="2004"/>
                      </a:lnTo>
                      <a:lnTo>
                        <a:pt x="864" y="2004"/>
                      </a:lnTo>
                      <a:lnTo>
                        <a:pt x="870" y="2022"/>
                      </a:lnTo>
                      <a:lnTo>
                        <a:pt x="876" y="2022"/>
                      </a:lnTo>
                      <a:lnTo>
                        <a:pt x="882" y="2028"/>
                      </a:lnTo>
                      <a:lnTo>
                        <a:pt x="894" y="2034"/>
                      </a:lnTo>
                      <a:lnTo>
                        <a:pt x="900" y="2034"/>
                      </a:lnTo>
                      <a:lnTo>
                        <a:pt x="900" y="2046"/>
                      </a:lnTo>
                      <a:lnTo>
                        <a:pt x="894" y="2052"/>
                      </a:lnTo>
                      <a:lnTo>
                        <a:pt x="888" y="2052"/>
                      </a:lnTo>
                      <a:lnTo>
                        <a:pt x="894" y="2070"/>
                      </a:lnTo>
                      <a:lnTo>
                        <a:pt x="894" y="2088"/>
                      </a:lnTo>
                      <a:lnTo>
                        <a:pt x="930" y="2088"/>
                      </a:lnTo>
                      <a:lnTo>
                        <a:pt x="972" y="2106"/>
                      </a:lnTo>
                      <a:lnTo>
                        <a:pt x="984" y="2154"/>
                      </a:lnTo>
                      <a:lnTo>
                        <a:pt x="990" y="2154"/>
                      </a:lnTo>
                      <a:lnTo>
                        <a:pt x="1014" y="2148"/>
                      </a:lnTo>
                      <a:lnTo>
                        <a:pt x="1020" y="2154"/>
                      </a:lnTo>
                      <a:lnTo>
                        <a:pt x="1032" y="2154"/>
                      </a:lnTo>
                      <a:lnTo>
                        <a:pt x="1038" y="2160"/>
                      </a:lnTo>
                      <a:lnTo>
                        <a:pt x="1086" y="2160"/>
                      </a:lnTo>
                      <a:lnTo>
                        <a:pt x="1092" y="2166"/>
                      </a:lnTo>
                      <a:lnTo>
                        <a:pt x="1092" y="2160"/>
                      </a:lnTo>
                      <a:lnTo>
                        <a:pt x="1098" y="2154"/>
                      </a:lnTo>
                      <a:lnTo>
                        <a:pt x="1110" y="2154"/>
                      </a:lnTo>
                      <a:lnTo>
                        <a:pt x="1116" y="2166"/>
                      </a:lnTo>
                      <a:lnTo>
                        <a:pt x="1140" y="2190"/>
                      </a:lnTo>
                      <a:lnTo>
                        <a:pt x="1152" y="2184"/>
                      </a:lnTo>
                      <a:lnTo>
                        <a:pt x="1170" y="2184"/>
                      </a:lnTo>
                      <a:lnTo>
                        <a:pt x="1176" y="2190"/>
                      </a:lnTo>
                      <a:lnTo>
                        <a:pt x="1188" y="2196"/>
                      </a:lnTo>
                      <a:lnTo>
                        <a:pt x="1230" y="2196"/>
                      </a:lnTo>
                      <a:lnTo>
                        <a:pt x="1230" y="2202"/>
                      </a:lnTo>
                      <a:lnTo>
                        <a:pt x="1236" y="2208"/>
                      </a:lnTo>
                      <a:lnTo>
                        <a:pt x="1254" y="2220"/>
                      </a:lnTo>
                      <a:lnTo>
                        <a:pt x="1278" y="2220"/>
                      </a:lnTo>
                      <a:lnTo>
                        <a:pt x="1284" y="2226"/>
                      </a:lnTo>
                      <a:lnTo>
                        <a:pt x="1284" y="2250"/>
                      </a:lnTo>
                      <a:lnTo>
                        <a:pt x="1266" y="2262"/>
                      </a:lnTo>
                      <a:lnTo>
                        <a:pt x="1272" y="2262"/>
                      </a:lnTo>
                      <a:lnTo>
                        <a:pt x="1278" y="2268"/>
                      </a:lnTo>
                      <a:lnTo>
                        <a:pt x="1284" y="2268"/>
                      </a:lnTo>
                      <a:lnTo>
                        <a:pt x="1290" y="2274"/>
                      </a:lnTo>
                      <a:lnTo>
                        <a:pt x="1284" y="2280"/>
                      </a:lnTo>
                      <a:lnTo>
                        <a:pt x="1266" y="2280"/>
                      </a:lnTo>
                      <a:lnTo>
                        <a:pt x="1260" y="2286"/>
                      </a:lnTo>
                      <a:lnTo>
                        <a:pt x="1272" y="2298"/>
                      </a:lnTo>
                      <a:lnTo>
                        <a:pt x="1284" y="2304"/>
                      </a:lnTo>
                      <a:lnTo>
                        <a:pt x="1284" y="2316"/>
                      </a:lnTo>
                      <a:lnTo>
                        <a:pt x="1290" y="2328"/>
                      </a:lnTo>
                      <a:lnTo>
                        <a:pt x="1290" y="2334"/>
                      </a:lnTo>
                      <a:lnTo>
                        <a:pt x="1278" y="2346"/>
                      </a:lnTo>
                      <a:lnTo>
                        <a:pt x="1266" y="2346"/>
                      </a:lnTo>
                      <a:lnTo>
                        <a:pt x="1254" y="2352"/>
                      </a:lnTo>
                      <a:lnTo>
                        <a:pt x="1224" y="2352"/>
                      </a:lnTo>
                      <a:lnTo>
                        <a:pt x="1212" y="2364"/>
                      </a:lnTo>
                      <a:lnTo>
                        <a:pt x="1212" y="2370"/>
                      </a:lnTo>
                      <a:lnTo>
                        <a:pt x="1206" y="2376"/>
                      </a:lnTo>
                      <a:lnTo>
                        <a:pt x="1188" y="2376"/>
                      </a:lnTo>
                      <a:lnTo>
                        <a:pt x="1188" y="2412"/>
                      </a:lnTo>
                      <a:lnTo>
                        <a:pt x="1194" y="2412"/>
                      </a:lnTo>
                      <a:lnTo>
                        <a:pt x="1200" y="2406"/>
                      </a:lnTo>
                      <a:lnTo>
                        <a:pt x="1212" y="2406"/>
                      </a:lnTo>
                      <a:lnTo>
                        <a:pt x="1224" y="2400"/>
                      </a:lnTo>
                      <a:lnTo>
                        <a:pt x="1254" y="2400"/>
                      </a:lnTo>
                      <a:lnTo>
                        <a:pt x="1254" y="2412"/>
                      </a:lnTo>
                      <a:lnTo>
                        <a:pt x="1248" y="2418"/>
                      </a:lnTo>
                      <a:lnTo>
                        <a:pt x="1242" y="2430"/>
                      </a:lnTo>
                      <a:lnTo>
                        <a:pt x="1230" y="2436"/>
                      </a:lnTo>
                      <a:lnTo>
                        <a:pt x="1224" y="2442"/>
                      </a:lnTo>
                      <a:lnTo>
                        <a:pt x="1170" y="2454"/>
                      </a:lnTo>
                      <a:lnTo>
                        <a:pt x="1218" y="2490"/>
                      </a:lnTo>
                      <a:lnTo>
                        <a:pt x="1212" y="2490"/>
                      </a:lnTo>
                      <a:lnTo>
                        <a:pt x="1206" y="2496"/>
                      </a:lnTo>
                      <a:lnTo>
                        <a:pt x="1194" y="2496"/>
                      </a:lnTo>
                      <a:lnTo>
                        <a:pt x="1188" y="2502"/>
                      </a:lnTo>
                      <a:lnTo>
                        <a:pt x="1176" y="2526"/>
                      </a:lnTo>
                      <a:lnTo>
                        <a:pt x="1176" y="2544"/>
                      </a:lnTo>
                      <a:lnTo>
                        <a:pt x="1164" y="2550"/>
                      </a:lnTo>
                      <a:lnTo>
                        <a:pt x="1158" y="2556"/>
                      </a:lnTo>
                      <a:lnTo>
                        <a:pt x="1146" y="2556"/>
                      </a:lnTo>
                      <a:lnTo>
                        <a:pt x="1140" y="2550"/>
                      </a:lnTo>
                      <a:lnTo>
                        <a:pt x="1128" y="2544"/>
                      </a:lnTo>
                      <a:lnTo>
                        <a:pt x="1122" y="2538"/>
                      </a:lnTo>
                      <a:lnTo>
                        <a:pt x="1116" y="2556"/>
                      </a:lnTo>
                      <a:lnTo>
                        <a:pt x="1122" y="2562"/>
                      </a:lnTo>
                      <a:lnTo>
                        <a:pt x="1128" y="2574"/>
                      </a:lnTo>
                      <a:lnTo>
                        <a:pt x="1134" y="2580"/>
                      </a:lnTo>
                      <a:lnTo>
                        <a:pt x="1146" y="2580"/>
                      </a:lnTo>
                      <a:lnTo>
                        <a:pt x="1146" y="2586"/>
                      </a:lnTo>
                      <a:lnTo>
                        <a:pt x="1152" y="2598"/>
                      </a:lnTo>
                      <a:lnTo>
                        <a:pt x="1158" y="2604"/>
                      </a:lnTo>
                      <a:lnTo>
                        <a:pt x="1194" y="2604"/>
                      </a:lnTo>
                      <a:lnTo>
                        <a:pt x="1200" y="2610"/>
                      </a:lnTo>
                      <a:lnTo>
                        <a:pt x="1212" y="2616"/>
                      </a:lnTo>
                      <a:lnTo>
                        <a:pt x="1218" y="2628"/>
                      </a:lnTo>
                      <a:lnTo>
                        <a:pt x="1224" y="2634"/>
                      </a:lnTo>
                      <a:lnTo>
                        <a:pt x="1254" y="2634"/>
                      </a:lnTo>
                      <a:lnTo>
                        <a:pt x="1272" y="2652"/>
                      </a:lnTo>
                      <a:lnTo>
                        <a:pt x="1278" y="2664"/>
                      </a:lnTo>
                      <a:lnTo>
                        <a:pt x="1290" y="2670"/>
                      </a:lnTo>
                      <a:lnTo>
                        <a:pt x="1314" y="2694"/>
                      </a:lnTo>
                      <a:lnTo>
                        <a:pt x="1320" y="2694"/>
                      </a:lnTo>
                      <a:lnTo>
                        <a:pt x="1332" y="2700"/>
                      </a:lnTo>
                      <a:lnTo>
                        <a:pt x="1338" y="2700"/>
                      </a:lnTo>
                      <a:lnTo>
                        <a:pt x="1350" y="2706"/>
                      </a:lnTo>
                      <a:lnTo>
                        <a:pt x="1344" y="2706"/>
                      </a:lnTo>
                      <a:lnTo>
                        <a:pt x="1368" y="2688"/>
                      </a:lnTo>
                      <a:lnTo>
                        <a:pt x="1380" y="2688"/>
                      </a:lnTo>
                      <a:lnTo>
                        <a:pt x="1398" y="2694"/>
                      </a:lnTo>
                      <a:lnTo>
                        <a:pt x="1410" y="2700"/>
                      </a:lnTo>
                      <a:lnTo>
                        <a:pt x="1428" y="2706"/>
                      </a:lnTo>
                      <a:lnTo>
                        <a:pt x="1488" y="2718"/>
                      </a:lnTo>
                      <a:lnTo>
                        <a:pt x="1524" y="2718"/>
                      </a:lnTo>
                      <a:lnTo>
                        <a:pt x="1530" y="2724"/>
                      </a:lnTo>
                      <a:lnTo>
                        <a:pt x="1536" y="2724"/>
                      </a:lnTo>
                      <a:lnTo>
                        <a:pt x="1584" y="2754"/>
                      </a:lnTo>
                      <a:lnTo>
                        <a:pt x="1584" y="2760"/>
                      </a:lnTo>
                      <a:lnTo>
                        <a:pt x="1590" y="2760"/>
                      </a:lnTo>
                      <a:lnTo>
                        <a:pt x="1602" y="2766"/>
                      </a:lnTo>
                      <a:lnTo>
                        <a:pt x="1626" y="2766"/>
                      </a:lnTo>
                      <a:lnTo>
                        <a:pt x="1632" y="2760"/>
                      </a:lnTo>
                      <a:lnTo>
                        <a:pt x="1644" y="2760"/>
                      </a:lnTo>
                      <a:lnTo>
                        <a:pt x="1644" y="2754"/>
                      </a:lnTo>
                      <a:lnTo>
                        <a:pt x="1674" y="2754"/>
                      </a:lnTo>
                      <a:lnTo>
                        <a:pt x="1686" y="2760"/>
                      </a:lnTo>
                      <a:lnTo>
                        <a:pt x="1698" y="2772"/>
                      </a:lnTo>
                      <a:lnTo>
                        <a:pt x="1728" y="2778"/>
                      </a:lnTo>
                      <a:lnTo>
                        <a:pt x="1728" y="2790"/>
                      </a:lnTo>
                      <a:lnTo>
                        <a:pt x="1722" y="2796"/>
                      </a:lnTo>
                      <a:lnTo>
                        <a:pt x="1722" y="2802"/>
                      </a:lnTo>
                      <a:lnTo>
                        <a:pt x="1740" y="2802"/>
                      </a:lnTo>
                      <a:lnTo>
                        <a:pt x="1752" y="2814"/>
                      </a:lnTo>
                      <a:lnTo>
                        <a:pt x="1764" y="2820"/>
                      </a:lnTo>
                      <a:lnTo>
                        <a:pt x="1776" y="2832"/>
                      </a:lnTo>
                      <a:lnTo>
                        <a:pt x="1788" y="2826"/>
                      </a:lnTo>
                      <a:lnTo>
                        <a:pt x="1794" y="2826"/>
                      </a:lnTo>
                      <a:lnTo>
                        <a:pt x="1818" y="2838"/>
                      </a:lnTo>
                      <a:lnTo>
                        <a:pt x="1836" y="2856"/>
                      </a:lnTo>
                      <a:lnTo>
                        <a:pt x="1842" y="2868"/>
                      </a:lnTo>
                      <a:lnTo>
                        <a:pt x="1854" y="2874"/>
                      </a:lnTo>
                      <a:lnTo>
                        <a:pt x="1860" y="2880"/>
                      </a:lnTo>
                      <a:lnTo>
                        <a:pt x="1884" y="2880"/>
                      </a:lnTo>
                      <a:lnTo>
                        <a:pt x="1890" y="2874"/>
                      </a:lnTo>
                      <a:lnTo>
                        <a:pt x="1890" y="2862"/>
                      </a:lnTo>
                      <a:lnTo>
                        <a:pt x="1908" y="2862"/>
                      </a:lnTo>
                      <a:lnTo>
                        <a:pt x="1914" y="2856"/>
                      </a:lnTo>
                      <a:lnTo>
                        <a:pt x="1914" y="2826"/>
                      </a:lnTo>
                      <a:lnTo>
                        <a:pt x="1908" y="2820"/>
                      </a:lnTo>
                      <a:lnTo>
                        <a:pt x="1908" y="2814"/>
                      </a:lnTo>
                      <a:lnTo>
                        <a:pt x="1896" y="2802"/>
                      </a:lnTo>
                      <a:lnTo>
                        <a:pt x="1890" y="2790"/>
                      </a:lnTo>
                      <a:lnTo>
                        <a:pt x="1884" y="2784"/>
                      </a:lnTo>
                      <a:lnTo>
                        <a:pt x="1872" y="2778"/>
                      </a:lnTo>
                      <a:lnTo>
                        <a:pt x="1866" y="2772"/>
                      </a:lnTo>
                      <a:lnTo>
                        <a:pt x="1854" y="2772"/>
                      </a:lnTo>
                      <a:lnTo>
                        <a:pt x="1854" y="2748"/>
                      </a:lnTo>
                      <a:lnTo>
                        <a:pt x="1848" y="2742"/>
                      </a:lnTo>
                      <a:lnTo>
                        <a:pt x="1836" y="2736"/>
                      </a:lnTo>
                      <a:lnTo>
                        <a:pt x="1830" y="2724"/>
                      </a:lnTo>
                      <a:lnTo>
                        <a:pt x="1824" y="2718"/>
                      </a:lnTo>
                      <a:lnTo>
                        <a:pt x="1824" y="2706"/>
                      </a:lnTo>
                      <a:lnTo>
                        <a:pt x="1830" y="2694"/>
                      </a:lnTo>
                      <a:lnTo>
                        <a:pt x="1830" y="2682"/>
                      </a:lnTo>
                      <a:lnTo>
                        <a:pt x="1818" y="2658"/>
                      </a:lnTo>
                      <a:lnTo>
                        <a:pt x="1812" y="2652"/>
                      </a:lnTo>
                      <a:lnTo>
                        <a:pt x="1806" y="2640"/>
                      </a:lnTo>
                      <a:lnTo>
                        <a:pt x="1794" y="2634"/>
                      </a:lnTo>
                      <a:lnTo>
                        <a:pt x="1788" y="2628"/>
                      </a:lnTo>
                      <a:lnTo>
                        <a:pt x="1776" y="2628"/>
                      </a:lnTo>
                      <a:lnTo>
                        <a:pt x="1758" y="2622"/>
                      </a:lnTo>
                      <a:lnTo>
                        <a:pt x="1758" y="2604"/>
                      </a:lnTo>
                      <a:lnTo>
                        <a:pt x="1794" y="2568"/>
                      </a:lnTo>
                      <a:lnTo>
                        <a:pt x="1800" y="2556"/>
                      </a:lnTo>
                      <a:lnTo>
                        <a:pt x="1806" y="2550"/>
                      </a:lnTo>
                      <a:lnTo>
                        <a:pt x="1806" y="2544"/>
                      </a:lnTo>
                      <a:lnTo>
                        <a:pt x="1800" y="2532"/>
                      </a:lnTo>
                      <a:lnTo>
                        <a:pt x="1788" y="2520"/>
                      </a:lnTo>
                      <a:lnTo>
                        <a:pt x="1800" y="2520"/>
                      </a:lnTo>
                      <a:lnTo>
                        <a:pt x="1812" y="2526"/>
                      </a:lnTo>
                      <a:lnTo>
                        <a:pt x="1830" y="2526"/>
                      </a:lnTo>
                      <a:lnTo>
                        <a:pt x="1842" y="2514"/>
                      </a:lnTo>
                      <a:lnTo>
                        <a:pt x="1872" y="2514"/>
                      </a:lnTo>
                      <a:lnTo>
                        <a:pt x="1878" y="2508"/>
                      </a:lnTo>
                      <a:lnTo>
                        <a:pt x="1860" y="2490"/>
                      </a:lnTo>
                      <a:lnTo>
                        <a:pt x="1890" y="2490"/>
                      </a:lnTo>
                      <a:lnTo>
                        <a:pt x="1890" y="2472"/>
                      </a:lnTo>
                      <a:lnTo>
                        <a:pt x="1878" y="2472"/>
                      </a:lnTo>
                      <a:lnTo>
                        <a:pt x="1854" y="2460"/>
                      </a:lnTo>
                      <a:lnTo>
                        <a:pt x="1842" y="2448"/>
                      </a:lnTo>
                      <a:lnTo>
                        <a:pt x="1842" y="2442"/>
                      </a:lnTo>
                      <a:lnTo>
                        <a:pt x="1878" y="2442"/>
                      </a:lnTo>
                      <a:lnTo>
                        <a:pt x="1878" y="2430"/>
                      </a:lnTo>
                      <a:lnTo>
                        <a:pt x="1866" y="2418"/>
                      </a:lnTo>
                      <a:lnTo>
                        <a:pt x="1860" y="2406"/>
                      </a:lnTo>
                      <a:lnTo>
                        <a:pt x="1812" y="2358"/>
                      </a:lnTo>
                      <a:lnTo>
                        <a:pt x="1800" y="2358"/>
                      </a:lnTo>
                      <a:lnTo>
                        <a:pt x="1788" y="2364"/>
                      </a:lnTo>
                      <a:lnTo>
                        <a:pt x="1746" y="2364"/>
                      </a:lnTo>
                      <a:lnTo>
                        <a:pt x="1740" y="2358"/>
                      </a:lnTo>
                      <a:lnTo>
                        <a:pt x="1740" y="2328"/>
                      </a:lnTo>
                      <a:lnTo>
                        <a:pt x="1734" y="2322"/>
                      </a:lnTo>
                      <a:lnTo>
                        <a:pt x="1710" y="2322"/>
                      </a:lnTo>
                      <a:lnTo>
                        <a:pt x="1704" y="2316"/>
                      </a:lnTo>
                      <a:lnTo>
                        <a:pt x="1698" y="2316"/>
                      </a:lnTo>
                      <a:lnTo>
                        <a:pt x="1698" y="2286"/>
                      </a:lnTo>
                      <a:lnTo>
                        <a:pt x="1710" y="2262"/>
                      </a:lnTo>
                      <a:lnTo>
                        <a:pt x="1710" y="2238"/>
                      </a:lnTo>
                      <a:lnTo>
                        <a:pt x="1704" y="2232"/>
                      </a:lnTo>
                      <a:lnTo>
                        <a:pt x="1698" y="2196"/>
                      </a:lnTo>
                      <a:lnTo>
                        <a:pt x="1722" y="2196"/>
                      </a:lnTo>
                      <a:lnTo>
                        <a:pt x="1722" y="2172"/>
                      </a:lnTo>
                      <a:lnTo>
                        <a:pt x="1716" y="2166"/>
                      </a:lnTo>
                      <a:lnTo>
                        <a:pt x="1716" y="2154"/>
                      </a:lnTo>
                      <a:lnTo>
                        <a:pt x="1722" y="2148"/>
                      </a:lnTo>
                      <a:lnTo>
                        <a:pt x="1734" y="2148"/>
                      </a:lnTo>
                      <a:lnTo>
                        <a:pt x="1746" y="2154"/>
                      </a:lnTo>
                      <a:lnTo>
                        <a:pt x="1758" y="2166"/>
                      </a:lnTo>
                      <a:lnTo>
                        <a:pt x="1770" y="2172"/>
                      </a:lnTo>
                      <a:lnTo>
                        <a:pt x="1776" y="2184"/>
                      </a:lnTo>
                      <a:lnTo>
                        <a:pt x="1788" y="2190"/>
                      </a:lnTo>
                      <a:lnTo>
                        <a:pt x="1800" y="2190"/>
                      </a:lnTo>
                      <a:lnTo>
                        <a:pt x="1806" y="2184"/>
                      </a:lnTo>
                      <a:lnTo>
                        <a:pt x="1812" y="2172"/>
                      </a:lnTo>
                      <a:lnTo>
                        <a:pt x="1818" y="2166"/>
                      </a:lnTo>
                      <a:lnTo>
                        <a:pt x="1812" y="2154"/>
                      </a:lnTo>
                      <a:lnTo>
                        <a:pt x="1800" y="2142"/>
                      </a:lnTo>
                      <a:lnTo>
                        <a:pt x="1830" y="2130"/>
                      </a:lnTo>
                      <a:lnTo>
                        <a:pt x="1830" y="2106"/>
                      </a:lnTo>
                      <a:lnTo>
                        <a:pt x="1836" y="2106"/>
                      </a:lnTo>
                      <a:lnTo>
                        <a:pt x="1848" y="2100"/>
                      </a:lnTo>
                      <a:lnTo>
                        <a:pt x="1860" y="2100"/>
                      </a:lnTo>
                      <a:lnTo>
                        <a:pt x="1872" y="2094"/>
                      </a:lnTo>
                      <a:lnTo>
                        <a:pt x="1884" y="2082"/>
                      </a:lnTo>
                      <a:lnTo>
                        <a:pt x="1884" y="2064"/>
                      </a:lnTo>
                      <a:lnTo>
                        <a:pt x="1878" y="2058"/>
                      </a:lnTo>
                      <a:lnTo>
                        <a:pt x="1878" y="2052"/>
                      </a:lnTo>
                      <a:lnTo>
                        <a:pt x="1908" y="2052"/>
                      </a:lnTo>
                      <a:lnTo>
                        <a:pt x="1920" y="2058"/>
                      </a:lnTo>
                      <a:lnTo>
                        <a:pt x="1926" y="2058"/>
                      </a:lnTo>
                      <a:lnTo>
                        <a:pt x="1926" y="2064"/>
                      </a:lnTo>
                      <a:lnTo>
                        <a:pt x="1932" y="2070"/>
                      </a:lnTo>
                      <a:lnTo>
                        <a:pt x="1962" y="2070"/>
                      </a:lnTo>
                      <a:lnTo>
                        <a:pt x="1974" y="2058"/>
                      </a:lnTo>
                      <a:lnTo>
                        <a:pt x="1986" y="2052"/>
                      </a:lnTo>
                      <a:lnTo>
                        <a:pt x="2004" y="2052"/>
                      </a:lnTo>
                      <a:lnTo>
                        <a:pt x="2010" y="2058"/>
                      </a:lnTo>
                      <a:lnTo>
                        <a:pt x="2016" y="2070"/>
                      </a:lnTo>
                      <a:lnTo>
                        <a:pt x="2076" y="2070"/>
                      </a:lnTo>
                      <a:lnTo>
                        <a:pt x="2082" y="2076"/>
                      </a:lnTo>
                      <a:lnTo>
                        <a:pt x="2082" y="2082"/>
                      </a:lnTo>
                      <a:lnTo>
                        <a:pt x="2088" y="2094"/>
                      </a:lnTo>
                      <a:lnTo>
                        <a:pt x="2124" y="2094"/>
                      </a:lnTo>
                      <a:lnTo>
                        <a:pt x="2136" y="2124"/>
                      </a:lnTo>
                      <a:lnTo>
                        <a:pt x="2136" y="2130"/>
                      </a:lnTo>
                      <a:lnTo>
                        <a:pt x="2148" y="2142"/>
                      </a:lnTo>
                      <a:lnTo>
                        <a:pt x="2160" y="2142"/>
                      </a:lnTo>
                      <a:lnTo>
                        <a:pt x="2160" y="2124"/>
                      </a:lnTo>
                      <a:lnTo>
                        <a:pt x="2148" y="2112"/>
                      </a:lnTo>
                      <a:lnTo>
                        <a:pt x="2148" y="2106"/>
                      </a:lnTo>
                      <a:lnTo>
                        <a:pt x="2160" y="2106"/>
                      </a:lnTo>
                      <a:lnTo>
                        <a:pt x="2232" y="2142"/>
                      </a:lnTo>
                      <a:lnTo>
                        <a:pt x="2238" y="2136"/>
                      </a:lnTo>
                      <a:lnTo>
                        <a:pt x="2244" y="2124"/>
                      </a:lnTo>
                      <a:lnTo>
                        <a:pt x="2256" y="2118"/>
                      </a:lnTo>
                      <a:lnTo>
                        <a:pt x="2268" y="2106"/>
                      </a:lnTo>
                      <a:lnTo>
                        <a:pt x="2280" y="2100"/>
                      </a:lnTo>
                      <a:lnTo>
                        <a:pt x="2286" y="2100"/>
                      </a:lnTo>
                      <a:lnTo>
                        <a:pt x="2322" y="2118"/>
                      </a:lnTo>
                      <a:lnTo>
                        <a:pt x="2334" y="2118"/>
                      </a:lnTo>
                      <a:lnTo>
                        <a:pt x="2352" y="2112"/>
                      </a:lnTo>
                      <a:lnTo>
                        <a:pt x="2364" y="2106"/>
                      </a:lnTo>
                      <a:lnTo>
                        <a:pt x="2370" y="2100"/>
                      </a:lnTo>
                      <a:lnTo>
                        <a:pt x="2382" y="2100"/>
                      </a:lnTo>
                      <a:lnTo>
                        <a:pt x="2388" y="2106"/>
                      </a:lnTo>
                      <a:lnTo>
                        <a:pt x="2400" y="2112"/>
                      </a:lnTo>
                      <a:lnTo>
                        <a:pt x="2406" y="2124"/>
                      </a:lnTo>
                      <a:lnTo>
                        <a:pt x="2430" y="2136"/>
                      </a:lnTo>
                      <a:lnTo>
                        <a:pt x="2454" y="2136"/>
                      </a:lnTo>
                      <a:lnTo>
                        <a:pt x="2466" y="2142"/>
                      </a:lnTo>
                      <a:lnTo>
                        <a:pt x="2478" y="2142"/>
                      </a:lnTo>
                      <a:lnTo>
                        <a:pt x="2490" y="2118"/>
                      </a:lnTo>
                      <a:lnTo>
                        <a:pt x="2496" y="2124"/>
                      </a:lnTo>
                      <a:lnTo>
                        <a:pt x="2508" y="2124"/>
                      </a:lnTo>
                      <a:lnTo>
                        <a:pt x="2514" y="2130"/>
                      </a:lnTo>
                      <a:lnTo>
                        <a:pt x="2526" y="2136"/>
                      </a:lnTo>
                      <a:lnTo>
                        <a:pt x="2562" y="2136"/>
                      </a:lnTo>
                      <a:lnTo>
                        <a:pt x="2568" y="2130"/>
                      </a:lnTo>
                      <a:lnTo>
                        <a:pt x="2574" y="2118"/>
                      </a:lnTo>
                      <a:lnTo>
                        <a:pt x="2574" y="2106"/>
                      </a:lnTo>
                      <a:lnTo>
                        <a:pt x="2568" y="2088"/>
                      </a:lnTo>
                      <a:lnTo>
                        <a:pt x="2544" y="2064"/>
                      </a:lnTo>
                      <a:lnTo>
                        <a:pt x="2532" y="2058"/>
                      </a:lnTo>
                      <a:lnTo>
                        <a:pt x="2514" y="2052"/>
                      </a:lnTo>
                      <a:lnTo>
                        <a:pt x="2490" y="2052"/>
                      </a:lnTo>
                      <a:lnTo>
                        <a:pt x="2460" y="2022"/>
                      </a:lnTo>
                      <a:lnTo>
                        <a:pt x="2472" y="2022"/>
                      </a:lnTo>
                      <a:lnTo>
                        <a:pt x="2484" y="2016"/>
                      </a:lnTo>
                      <a:lnTo>
                        <a:pt x="2496" y="2016"/>
                      </a:lnTo>
                      <a:lnTo>
                        <a:pt x="2508" y="2004"/>
                      </a:lnTo>
                      <a:lnTo>
                        <a:pt x="2508" y="1992"/>
                      </a:lnTo>
                      <a:lnTo>
                        <a:pt x="2502" y="1986"/>
                      </a:lnTo>
                      <a:lnTo>
                        <a:pt x="2496" y="1974"/>
                      </a:lnTo>
                      <a:lnTo>
                        <a:pt x="2490" y="1968"/>
                      </a:lnTo>
                      <a:lnTo>
                        <a:pt x="2502" y="1956"/>
                      </a:lnTo>
                      <a:lnTo>
                        <a:pt x="2556" y="1956"/>
                      </a:lnTo>
                      <a:lnTo>
                        <a:pt x="2544" y="1944"/>
                      </a:lnTo>
                      <a:lnTo>
                        <a:pt x="2532" y="1944"/>
                      </a:lnTo>
                      <a:lnTo>
                        <a:pt x="2508" y="1932"/>
                      </a:lnTo>
                      <a:lnTo>
                        <a:pt x="2496" y="1932"/>
                      </a:lnTo>
                      <a:lnTo>
                        <a:pt x="2508" y="1914"/>
                      </a:lnTo>
                      <a:lnTo>
                        <a:pt x="2484" y="1914"/>
                      </a:lnTo>
                      <a:lnTo>
                        <a:pt x="2484" y="1908"/>
                      </a:lnTo>
                      <a:lnTo>
                        <a:pt x="2478" y="1902"/>
                      </a:lnTo>
                      <a:lnTo>
                        <a:pt x="2478" y="1896"/>
                      </a:lnTo>
                      <a:lnTo>
                        <a:pt x="2490" y="1884"/>
                      </a:lnTo>
                      <a:lnTo>
                        <a:pt x="2526" y="1872"/>
                      </a:lnTo>
                      <a:lnTo>
                        <a:pt x="2586" y="1866"/>
                      </a:lnTo>
                      <a:lnTo>
                        <a:pt x="2640" y="1866"/>
                      </a:lnTo>
                      <a:lnTo>
                        <a:pt x="2646" y="1848"/>
                      </a:lnTo>
                      <a:lnTo>
                        <a:pt x="2712" y="1848"/>
                      </a:lnTo>
                      <a:lnTo>
                        <a:pt x="2712" y="1830"/>
                      </a:lnTo>
                      <a:lnTo>
                        <a:pt x="2718" y="1824"/>
                      </a:lnTo>
                      <a:lnTo>
                        <a:pt x="2808" y="1824"/>
                      </a:lnTo>
                      <a:lnTo>
                        <a:pt x="2862" y="1806"/>
                      </a:lnTo>
                      <a:lnTo>
                        <a:pt x="2874" y="1806"/>
                      </a:lnTo>
                      <a:lnTo>
                        <a:pt x="2874" y="1794"/>
                      </a:lnTo>
                      <a:lnTo>
                        <a:pt x="2886" y="1782"/>
                      </a:lnTo>
                      <a:lnTo>
                        <a:pt x="2898" y="1776"/>
                      </a:lnTo>
                      <a:lnTo>
                        <a:pt x="2916" y="1770"/>
                      </a:lnTo>
                      <a:lnTo>
                        <a:pt x="2940" y="1770"/>
                      </a:lnTo>
                      <a:lnTo>
                        <a:pt x="2958" y="1776"/>
                      </a:lnTo>
                      <a:lnTo>
                        <a:pt x="2976" y="1776"/>
                      </a:lnTo>
                      <a:lnTo>
                        <a:pt x="2988" y="1788"/>
                      </a:lnTo>
                      <a:lnTo>
                        <a:pt x="3000" y="1788"/>
                      </a:lnTo>
                      <a:lnTo>
                        <a:pt x="3012" y="1776"/>
                      </a:lnTo>
                      <a:lnTo>
                        <a:pt x="3018" y="1776"/>
                      </a:lnTo>
                      <a:lnTo>
                        <a:pt x="3036" y="1794"/>
                      </a:lnTo>
                      <a:lnTo>
                        <a:pt x="3042" y="1806"/>
                      </a:lnTo>
                      <a:lnTo>
                        <a:pt x="3048" y="1812"/>
                      </a:lnTo>
                      <a:lnTo>
                        <a:pt x="3060" y="1812"/>
                      </a:lnTo>
                      <a:lnTo>
                        <a:pt x="3066" y="1818"/>
                      </a:lnTo>
                      <a:lnTo>
                        <a:pt x="3066" y="1860"/>
                      </a:lnTo>
                      <a:lnTo>
                        <a:pt x="3072" y="1866"/>
                      </a:lnTo>
                      <a:lnTo>
                        <a:pt x="3090" y="1866"/>
                      </a:lnTo>
                      <a:lnTo>
                        <a:pt x="3102" y="1860"/>
                      </a:lnTo>
                      <a:lnTo>
                        <a:pt x="3120" y="1860"/>
                      </a:lnTo>
                      <a:lnTo>
                        <a:pt x="3132" y="1842"/>
                      </a:lnTo>
                      <a:lnTo>
                        <a:pt x="3156" y="1878"/>
                      </a:lnTo>
                      <a:lnTo>
                        <a:pt x="3180" y="1866"/>
                      </a:lnTo>
                      <a:lnTo>
                        <a:pt x="3204" y="1878"/>
                      </a:lnTo>
                      <a:lnTo>
                        <a:pt x="3210" y="1872"/>
                      </a:lnTo>
                      <a:lnTo>
                        <a:pt x="3216" y="1872"/>
                      </a:lnTo>
                      <a:lnTo>
                        <a:pt x="3228" y="1878"/>
                      </a:lnTo>
                      <a:lnTo>
                        <a:pt x="3228" y="1902"/>
                      </a:lnTo>
                      <a:lnTo>
                        <a:pt x="3222" y="1908"/>
                      </a:lnTo>
                      <a:lnTo>
                        <a:pt x="3222" y="1914"/>
                      </a:lnTo>
                      <a:lnTo>
                        <a:pt x="3228" y="1914"/>
                      </a:lnTo>
                      <a:lnTo>
                        <a:pt x="3234" y="1908"/>
                      </a:lnTo>
                      <a:lnTo>
                        <a:pt x="3240" y="1908"/>
                      </a:lnTo>
                      <a:lnTo>
                        <a:pt x="3246" y="1902"/>
                      </a:lnTo>
                      <a:lnTo>
                        <a:pt x="3252" y="1902"/>
                      </a:lnTo>
                      <a:lnTo>
                        <a:pt x="3258" y="1908"/>
                      </a:lnTo>
                      <a:lnTo>
                        <a:pt x="3270" y="1914"/>
                      </a:lnTo>
                      <a:lnTo>
                        <a:pt x="3276" y="1920"/>
                      </a:lnTo>
                      <a:lnTo>
                        <a:pt x="3288" y="1926"/>
                      </a:lnTo>
                      <a:lnTo>
                        <a:pt x="3300" y="1914"/>
                      </a:lnTo>
                      <a:lnTo>
                        <a:pt x="3300" y="1896"/>
                      </a:lnTo>
                      <a:lnTo>
                        <a:pt x="3306" y="1890"/>
                      </a:lnTo>
                      <a:lnTo>
                        <a:pt x="3318" y="1884"/>
                      </a:lnTo>
                      <a:lnTo>
                        <a:pt x="3330" y="1884"/>
                      </a:lnTo>
                      <a:lnTo>
                        <a:pt x="3342" y="1866"/>
                      </a:lnTo>
                      <a:lnTo>
                        <a:pt x="3378" y="1854"/>
                      </a:lnTo>
                      <a:lnTo>
                        <a:pt x="3396" y="1836"/>
                      </a:lnTo>
                      <a:lnTo>
                        <a:pt x="3402" y="1836"/>
                      </a:lnTo>
                      <a:lnTo>
                        <a:pt x="3408" y="1842"/>
                      </a:lnTo>
                      <a:lnTo>
                        <a:pt x="3408" y="1860"/>
                      </a:lnTo>
                      <a:lnTo>
                        <a:pt x="3396" y="1872"/>
                      </a:lnTo>
                      <a:lnTo>
                        <a:pt x="3390" y="1872"/>
                      </a:lnTo>
                      <a:lnTo>
                        <a:pt x="3426" y="1890"/>
                      </a:lnTo>
                      <a:lnTo>
                        <a:pt x="3456" y="1902"/>
                      </a:lnTo>
                      <a:lnTo>
                        <a:pt x="3486" y="1920"/>
                      </a:lnTo>
                      <a:lnTo>
                        <a:pt x="3498" y="1926"/>
                      </a:lnTo>
                      <a:lnTo>
                        <a:pt x="3516" y="1938"/>
                      </a:lnTo>
                      <a:lnTo>
                        <a:pt x="3546" y="1968"/>
                      </a:lnTo>
                      <a:lnTo>
                        <a:pt x="3618" y="2028"/>
                      </a:lnTo>
                      <a:lnTo>
                        <a:pt x="3636" y="2052"/>
                      </a:lnTo>
                      <a:lnTo>
                        <a:pt x="3672" y="2088"/>
                      </a:lnTo>
                      <a:lnTo>
                        <a:pt x="3684" y="2106"/>
                      </a:lnTo>
                      <a:lnTo>
                        <a:pt x="3696" y="2118"/>
                      </a:lnTo>
                      <a:lnTo>
                        <a:pt x="3708" y="2124"/>
                      </a:lnTo>
                      <a:lnTo>
                        <a:pt x="3720" y="2124"/>
                      </a:lnTo>
                      <a:lnTo>
                        <a:pt x="3732" y="2118"/>
                      </a:lnTo>
                      <a:lnTo>
                        <a:pt x="3744" y="2106"/>
                      </a:lnTo>
                      <a:lnTo>
                        <a:pt x="3744" y="2094"/>
                      </a:lnTo>
                      <a:lnTo>
                        <a:pt x="3750" y="2088"/>
                      </a:lnTo>
                      <a:lnTo>
                        <a:pt x="3750" y="2082"/>
                      </a:lnTo>
                      <a:lnTo>
                        <a:pt x="3762" y="2082"/>
                      </a:lnTo>
                      <a:lnTo>
                        <a:pt x="3768" y="2088"/>
                      </a:lnTo>
                      <a:lnTo>
                        <a:pt x="3768" y="2100"/>
                      </a:lnTo>
                      <a:lnTo>
                        <a:pt x="3774" y="2106"/>
                      </a:lnTo>
                      <a:lnTo>
                        <a:pt x="3774" y="2112"/>
                      </a:lnTo>
                      <a:lnTo>
                        <a:pt x="3804" y="2112"/>
                      </a:lnTo>
                      <a:lnTo>
                        <a:pt x="3816" y="2118"/>
                      </a:lnTo>
                      <a:lnTo>
                        <a:pt x="3822" y="2130"/>
                      </a:lnTo>
                      <a:lnTo>
                        <a:pt x="3834" y="2136"/>
                      </a:lnTo>
                      <a:lnTo>
                        <a:pt x="3858" y="2136"/>
                      </a:lnTo>
                      <a:lnTo>
                        <a:pt x="3864" y="2124"/>
                      </a:lnTo>
                      <a:lnTo>
                        <a:pt x="3876" y="2118"/>
                      </a:lnTo>
                      <a:lnTo>
                        <a:pt x="3894" y="2112"/>
                      </a:lnTo>
                      <a:lnTo>
                        <a:pt x="3906" y="2106"/>
                      </a:lnTo>
                      <a:lnTo>
                        <a:pt x="3924" y="2106"/>
                      </a:lnTo>
                      <a:lnTo>
                        <a:pt x="3948" y="2118"/>
                      </a:lnTo>
                      <a:lnTo>
                        <a:pt x="3972" y="2142"/>
                      </a:lnTo>
                      <a:lnTo>
                        <a:pt x="3984" y="2148"/>
                      </a:lnTo>
                      <a:lnTo>
                        <a:pt x="3990" y="2160"/>
                      </a:lnTo>
                      <a:lnTo>
                        <a:pt x="4002" y="2160"/>
                      </a:lnTo>
                      <a:lnTo>
                        <a:pt x="4014" y="2166"/>
                      </a:lnTo>
                      <a:lnTo>
                        <a:pt x="4026" y="2166"/>
                      </a:lnTo>
                      <a:lnTo>
                        <a:pt x="4038" y="2172"/>
                      </a:lnTo>
                      <a:lnTo>
                        <a:pt x="4044" y="2172"/>
                      </a:lnTo>
                      <a:lnTo>
                        <a:pt x="4044" y="2178"/>
                      </a:lnTo>
                      <a:lnTo>
                        <a:pt x="4050" y="2190"/>
                      </a:lnTo>
                      <a:lnTo>
                        <a:pt x="4056" y="2196"/>
                      </a:lnTo>
                      <a:lnTo>
                        <a:pt x="4062" y="2208"/>
                      </a:lnTo>
                      <a:lnTo>
                        <a:pt x="4068" y="2214"/>
                      </a:lnTo>
                      <a:lnTo>
                        <a:pt x="4068" y="2220"/>
                      </a:lnTo>
                      <a:lnTo>
                        <a:pt x="4140" y="2226"/>
                      </a:lnTo>
                      <a:lnTo>
                        <a:pt x="4152" y="2190"/>
                      </a:lnTo>
                      <a:lnTo>
                        <a:pt x="4176" y="2214"/>
                      </a:lnTo>
                      <a:lnTo>
                        <a:pt x="4212" y="2256"/>
                      </a:lnTo>
                      <a:lnTo>
                        <a:pt x="4254" y="2256"/>
                      </a:lnTo>
                      <a:lnTo>
                        <a:pt x="4266" y="2244"/>
                      </a:lnTo>
                      <a:lnTo>
                        <a:pt x="4266" y="2226"/>
                      </a:lnTo>
                      <a:lnTo>
                        <a:pt x="4326" y="2226"/>
                      </a:lnTo>
                      <a:lnTo>
                        <a:pt x="4320" y="2214"/>
                      </a:lnTo>
                      <a:lnTo>
                        <a:pt x="4344" y="2214"/>
                      </a:lnTo>
                      <a:lnTo>
                        <a:pt x="4338" y="2208"/>
                      </a:lnTo>
                      <a:lnTo>
                        <a:pt x="4338" y="2202"/>
                      </a:lnTo>
                      <a:lnTo>
                        <a:pt x="4374" y="2166"/>
                      </a:lnTo>
                      <a:lnTo>
                        <a:pt x="4392" y="2166"/>
                      </a:lnTo>
                      <a:lnTo>
                        <a:pt x="4404" y="2148"/>
                      </a:lnTo>
                      <a:lnTo>
                        <a:pt x="4428" y="2148"/>
                      </a:lnTo>
                      <a:lnTo>
                        <a:pt x="4428" y="2142"/>
                      </a:lnTo>
                      <a:lnTo>
                        <a:pt x="4434" y="2136"/>
                      </a:lnTo>
                      <a:lnTo>
                        <a:pt x="4434" y="2130"/>
                      </a:lnTo>
                      <a:lnTo>
                        <a:pt x="4440" y="2124"/>
                      </a:lnTo>
                      <a:lnTo>
                        <a:pt x="4458" y="2124"/>
                      </a:lnTo>
                      <a:lnTo>
                        <a:pt x="4464" y="2130"/>
                      </a:lnTo>
                      <a:lnTo>
                        <a:pt x="4482" y="2124"/>
                      </a:lnTo>
                      <a:lnTo>
                        <a:pt x="4482" y="2130"/>
                      </a:lnTo>
                      <a:lnTo>
                        <a:pt x="4518" y="2130"/>
                      </a:lnTo>
                      <a:lnTo>
                        <a:pt x="4524" y="2148"/>
                      </a:lnTo>
                      <a:lnTo>
                        <a:pt x="4548" y="2148"/>
                      </a:lnTo>
                      <a:lnTo>
                        <a:pt x="4566" y="2142"/>
                      </a:lnTo>
                      <a:lnTo>
                        <a:pt x="4608" y="2142"/>
                      </a:lnTo>
                      <a:lnTo>
                        <a:pt x="4608" y="2148"/>
                      </a:lnTo>
                      <a:lnTo>
                        <a:pt x="4614" y="2154"/>
                      </a:lnTo>
                      <a:lnTo>
                        <a:pt x="4614" y="2166"/>
                      </a:lnTo>
                      <a:lnTo>
                        <a:pt x="4620" y="2172"/>
                      </a:lnTo>
                      <a:lnTo>
                        <a:pt x="4638" y="2178"/>
                      </a:lnTo>
                      <a:lnTo>
                        <a:pt x="4668" y="2178"/>
                      </a:lnTo>
                      <a:lnTo>
                        <a:pt x="4674" y="2190"/>
                      </a:lnTo>
                      <a:lnTo>
                        <a:pt x="4698" y="2184"/>
                      </a:lnTo>
                      <a:lnTo>
                        <a:pt x="4704" y="2196"/>
                      </a:lnTo>
                      <a:lnTo>
                        <a:pt x="4704" y="2190"/>
                      </a:lnTo>
                      <a:lnTo>
                        <a:pt x="4710" y="2184"/>
                      </a:lnTo>
                      <a:lnTo>
                        <a:pt x="4752" y="2184"/>
                      </a:lnTo>
                      <a:lnTo>
                        <a:pt x="4752" y="2196"/>
                      </a:lnTo>
                      <a:lnTo>
                        <a:pt x="4800" y="2190"/>
                      </a:lnTo>
                      <a:lnTo>
                        <a:pt x="4800" y="2202"/>
                      </a:lnTo>
                      <a:lnTo>
                        <a:pt x="4806" y="2208"/>
                      </a:lnTo>
                      <a:lnTo>
                        <a:pt x="4830" y="2196"/>
                      </a:lnTo>
                      <a:lnTo>
                        <a:pt x="4836" y="2190"/>
                      </a:lnTo>
                      <a:lnTo>
                        <a:pt x="4836" y="2184"/>
                      </a:lnTo>
                      <a:lnTo>
                        <a:pt x="4854" y="2184"/>
                      </a:lnTo>
                      <a:lnTo>
                        <a:pt x="4854" y="2160"/>
                      </a:lnTo>
                      <a:lnTo>
                        <a:pt x="4848" y="2148"/>
                      </a:lnTo>
                      <a:lnTo>
                        <a:pt x="4842" y="2142"/>
                      </a:lnTo>
                      <a:lnTo>
                        <a:pt x="4836" y="2142"/>
                      </a:lnTo>
                      <a:lnTo>
                        <a:pt x="4812" y="2106"/>
                      </a:lnTo>
                      <a:lnTo>
                        <a:pt x="4806" y="2088"/>
                      </a:lnTo>
                      <a:lnTo>
                        <a:pt x="4794" y="2076"/>
                      </a:lnTo>
                      <a:lnTo>
                        <a:pt x="4794" y="2064"/>
                      </a:lnTo>
                      <a:lnTo>
                        <a:pt x="4812" y="2064"/>
                      </a:lnTo>
                      <a:lnTo>
                        <a:pt x="4806" y="2052"/>
                      </a:lnTo>
                      <a:lnTo>
                        <a:pt x="4812" y="2052"/>
                      </a:lnTo>
                      <a:lnTo>
                        <a:pt x="4824" y="2046"/>
                      </a:lnTo>
                      <a:lnTo>
                        <a:pt x="4830" y="2034"/>
                      </a:lnTo>
                      <a:lnTo>
                        <a:pt x="4830" y="2016"/>
                      </a:lnTo>
                      <a:lnTo>
                        <a:pt x="4890" y="2046"/>
                      </a:lnTo>
                      <a:lnTo>
                        <a:pt x="4902" y="2046"/>
                      </a:lnTo>
                      <a:lnTo>
                        <a:pt x="4926" y="2052"/>
                      </a:lnTo>
                      <a:lnTo>
                        <a:pt x="4962" y="2052"/>
                      </a:lnTo>
                      <a:lnTo>
                        <a:pt x="4974" y="2058"/>
                      </a:lnTo>
                      <a:lnTo>
                        <a:pt x="4980" y="2064"/>
                      </a:lnTo>
                      <a:lnTo>
                        <a:pt x="5004" y="2076"/>
                      </a:lnTo>
                      <a:lnTo>
                        <a:pt x="5010" y="2076"/>
                      </a:lnTo>
                      <a:lnTo>
                        <a:pt x="5022" y="2070"/>
                      </a:lnTo>
                      <a:lnTo>
                        <a:pt x="5040" y="2070"/>
                      </a:lnTo>
                      <a:lnTo>
                        <a:pt x="5052" y="2076"/>
                      </a:lnTo>
                      <a:lnTo>
                        <a:pt x="5058" y="2082"/>
                      </a:lnTo>
                      <a:lnTo>
                        <a:pt x="5064" y="2094"/>
                      </a:lnTo>
                      <a:lnTo>
                        <a:pt x="5076" y="2106"/>
                      </a:lnTo>
                      <a:lnTo>
                        <a:pt x="5088" y="2130"/>
                      </a:lnTo>
                      <a:lnTo>
                        <a:pt x="5094" y="2136"/>
                      </a:lnTo>
                      <a:lnTo>
                        <a:pt x="5094" y="2142"/>
                      </a:lnTo>
                      <a:lnTo>
                        <a:pt x="5118" y="2136"/>
                      </a:lnTo>
                      <a:lnTo>
                        <a:pt x="5118" y="2142"/>
                      </a:lnTo>
                      <a:lnTo>
                        <a:pt x="5136" y="2160"/>
                      </a:lnTo>
                      <a:lnTo>
                        <a:pt x="5166" y="2160"/>
                      </a:lnTo>
                      <a:lnTo>
                        <a:pt x="5172" y="2166"/>
                      </a:lnTo>
                      <a:lnTo>
                        <a:pt x="5184" y="2166"/>
                      </a:lnTo>
                      <a:lnTo>
                        <a:pt x="5196" y="2172"/>
                      </a:lnTo>
                      <a:lnTo>
                        <a:pt x="5208" y="2172"/>
                      </a:lnTo>
                      <a:lnTo>
                        <a:pt x="5220" y="2166"/>
                      </a:lnTo>
                      <a:lnTo>
                        <a:pt x="5274" y="2148"/>
                      </a:lnTo>
                      <a:lnTo>
                        <a:pt x="5322" y="2148"/>
                      </a:lnTo>
                      <a:lnTo>
                        <a:pt x="5334" y="2154"/>
                      </a:lnTo>
                      <a:lnTo>
                        <a:pt x="5340" y="2154"/>
                      </a:lnTo>
                      <a:lnTo>
                        <a:pt x="5346" y="2160"/>
                      </a:lnTo>
                      <a:lnTo>
                        <a:pt x="5382" y="2160"/>
                      </a:lnTo>
                      <a:lnTo>
                        <a:pt x="5406" y="2184"/>
                      </a:lnTo>
                      <a:lnTo>
                        <a:pt x="5466" y="2184"/>
                      </a:lnTo>
                      <a:lnTo>
                        <a:pt x="5472" y="2190"/>
                      </a:lnTo>
                      <a:lnTo>
                        <a:pt x="5472" y="2196"/>
                      </a:lnTo>
                      <a:lnTo>
                        <a:pt x="5484" y="2208"/>
                      </a:lnTo>
                      <a:lnTo>
                        <a:pt x="5484" y="2214"/>
                      </a:lnTo>
                      <a:lnTo>
                        <a:pt x="5502" y="2214"/>
                      </a:lnTo>
                      <a:lnTo>
                        <a:pt x="5514" y="2220"/>
                      </a:lnTo>
                      <a:lnTo>
                        <a:pt x="5514" y="2232"/>
                      </a:lnTo>
                      <a:lnTo>
                        <a:pt x="5520" y="2238"/>
                      </a:lnTo>
                      <a:lnTo>
                        <a:pt x="5586" y="2238"/>
                      </a:lnTo>
                      <a:lnTo>
                        <a:pt x="5592" y="2244"/>
                      </a:lnTo>
                      <a:lnTo>
                        <a:pt x="5598" y="2244"/>
                      </a:lnTo>
                      <a:lnTo>
                        <a:pt x="5610" y="2250"/>
                      </a:lnTo>
                      <a:lnTo>
                        <a:pt x="5634" y="2250"/>
                      </a:lnTo>
                      <a:lnTo>
                        <a:pt x="5646" y="2244"/>
                      </a:lnTo>
                      <a:lnTo>
                        <a:pt x="5664" y="2244"/>
                      </a:lnTo>
                      <a:lnTo>
                        <a:pt x="5670" y="2250"/>
                      </a:lnTo>
                      <a:lnTo>
                        <a:pt x="5670" y="2256"/>
                      </a:lnTo>
                      <a:lnTo>
                        <a:pt x="5676" y="2256"/>
                      </a:lnTo>
                      <a:lnTo>
                        <a:pt x="5694" y="2238"/>
                      </a:lnTo>
                      <a:lnTo>
                        <a:pt x="5694" y="2232"/>
                      </a:lnTo>
                      <a:lnTo>
                        <a:pt x="5742" y="2232"/>
                      </a:lnTo>
                      <a:lnTo>
                        <a:pt x="5754" y="2220"/>
                      </a:lnTo>
                      <a:lnTo>
                        <a:pt x="5790" y="2220"/>
                      </a:lnTo>
                      <a:lnTo>
                        <a:pt x="5802" y="2208"/>
                      </a:lnTo>
                      <a:lnTo>
                        <a:pt x="5802" y="2196"/>
                      </a:lnTo>
                      <a:lnTo>
                        <a:pt x="5832" y="2166"/>
                      </a:lnTo>
                      <a:lnTo>
                        <a:pt x="5850" y="2166"/>
                      </a:lnTo>
                      <a:lnTo>
                        <a:pt x="5862" y="2172"/>
                      </a:lnTo>
                      <a:lnTo>
                        <a:pt x="5898" y="2172"/>
                      </a:lnTo>
                      <a:lnTo>
                        <a:pt x="5916" y="2190"/>
                      </a:lnTo>
                      <a:lnTo>
                        <a:pt x="5928" y="2196"/>
                      </a:lnTo>
                      <a:lnTo>
                        <a:pt x="5952" y="2196"/>
                      </a:lnTo>
                      <a:lnTo>
                        <a:pt x="5964" y="2190"/>
                      </a:lnTo>
                      <a:lnTo>
                        <a:pt x="5970" y="2184"/>
                      </a:lnTo>
                      <a:lnTo>
                        <a:pt x="5994" y="2190"/>
                      </a:lnTo>
                      <a:lnTo>
                        <a:pt x="6012" y="2190"/>
                      </a:lnTo>
                      <a:lnTo>
                        <a:pt x="6048" y="2214"/>
                      </a:lnTo>
                      <a:lnTo>
                        <a:pt x="6084" y="2214"/>
                      </a:lnTo>
                      <a:lnTo>
                        <a:pt x="6090" y="2220"/>
                      </a:lnTo>
                      <a:lnTo>
                        <a:pt x="6102" y="2220"/>
                      </a:lnTo>
                      <a:lnTo>
                        <a:pt x="6120" y="2202"/>
                      </a:lnTo>
                      <a:lnTo>
                        <a:pt x="6120" y="2190"/>
                      </a:lnTo>
                      <a:lnTo>
                        <a:pt x="6144" y="2190"/>
                      </a:lnTo>
                      <a:lnTo>
                        <a:pt x="6156" y="2184"/>
                      </a:lnTo>
                      <a:lnTo>
                        <a:pt x="6162" y="2178"/>
                      </a:lnTo>
                      <a:lnTo>
                        <a:pt x="6162" y="2166"/>
                      </a:lnTo>
                      <a:lnTo>
                        <a:pt x="6150" y="2166"/>
                      </a:lnTo>
                      <a:lnTo>
                        <a:pt x="6144" y="2160"/>
                      </a:lnTo>
                      <a:lnTo>
                        <a:pt x="6138" y="2118"/>
                      </a:lnTo>
                      <a:lnTo>
                        <a:pt x="6138" y="2046"/>
                      </a:lnTo>
                      <a:lnTo>
                        <a:pt x="6156" y="2028"/>
                      </a:lnTo>
                      <a:lnTo>
                        <a:pt x="6156" y="2016"/>
                      </a:lnTo>
                      <a:lnTo>
                        <a:pt x="6150" y="2010"/>
                      </a:lnTo>
                      <a:lnTo>
                        <a:pt x="6138" y="2004"/>
                      </a:lnTo>
                      <a:lnTo>
                        <a:pt x="6126" y="1992"/>
                      </a:lnTo>
                      <a:lnTo>
                        <a:pt x="6114" y="1992"/>
                      </a:lnTo>
                      <a:lnTo>
                        <a:pt x="6108" y="1986"/>
                      </a:lnTo>
                      <a:lnTo>
                        <a:pt x="6096" y="1986"/>
                      </a:lnTo>
                      <a:lnTo>
                        <a:pt x="6078" y="1980"/>
                      </a:lnTo>
                      <a:lnTo>
                        <a:pt x="6072" y="1980"/>
                      </a:lnTo>
                      <a:lnTo>
                        <a:pt x="6072" y="1968"/>
                      </a:lnTo>
                      <a:lnTo>
                        <a:pt x="6078" y="1968"/>
                      </a:lnTo>
                      <a:lnTo>
                        <a:pt x="6120" y="1926"/>
                      </a:lnTo>
                      <a:lnTo>
                        <a:pt x="6156" y="1920"/>
                      </a:lnTo>
                      <a:lnTo>
                        <a:pt x="6162" y="1908"/>
                      </a:lnTo>
                      <a:lnTo>
                        <a:pt x="6204" y="1914"/>
                      </a:lnTo>
                      <a:lnTo>
                        <a:pt x="6258" y="1902"/>
                      </a:lnTo>
                      <a:lnTo>
                        <a:pt x="6294" y="1920"/>
                      </a:lnTo>
                      <a:lnTo>
                        <a:pt x="6330" y="1944"/>
                      </a:lnTo>
                      <a:lnTo>
                        <a:pt x="6402" y="1944"/>
                      </a:lnTo>
                      <a:lnTo>
                        <a:pt x="6408" y="1950"/>
                      </a:lnTo>
                      <a:lnTo>
                        <a:pt x="6420" y="1956"/>
                      </a:lnTo>
                      <a:lnTo>
                        <a:pt x="6426" y="1962"/>
                      </a:lnTo>
                      <a:lnTo>
                        <a:pt x="6438" y="1968"/>
                      </a:lnTo>
                      <a:lnTo>
                        <a:pt x="6438" y="1980"/>
                      </a:lnTo>
                      <a:lnTo>
                        <a:pt x="6444" y="1980"/>
                      </a:lnTo>
                      <a:lnTo>
                        <a:pt x="6456" y="1992"/>
                      </a:lnTo>
                      <a:lnTo>
                        <a:pt x="6468" y="1998"/>
                      </a:lnTo>
                      <a:lnTo>
                        <a:pt x="6480" y="2010"/>
                      </a:lnTo>
                      <a:lnTo>
                        <a:pt x="6492" y="2010"/>
                      </a:lnTo>
                      <a:lnTo>
                        <a:pt x="6498" y="2016"/>
                      </a:lnTo>
                      <a:lnTo>
                        <a:pt x="6504" y="2016"/>
                      </a:lnTo>
                      <a:lnTo>
                        <a:pt x="6510" y="2046"/>
                      </a:lnTo>
                      <a:lnTo>
                        <a:pt x="6558" y="2070"/>
                      </a:lnTo>
                      <a:lnTo>
                        <a:pt x="6570" y="2100"/>
                      </a:lnTo>
                      <a:lnTo>
                        <a:pt x="6582" y="2100"/>
                      </a:lnTo>
                      <a:lnTo>
                        <a:pt x="6630" y="2124"/>
                      </a:lnTo>
                      <a:lnTo>
                        <a:pt x="6636" y="2136"/>
                      </a:lnTo>
                      <a:lnTo>
                        <a:pt x="6654" y="2154"/>
                      </a:lnTo>
                      <a:lnTo>
                        <a:pt x="6660" y="2166"/>
                      </a:lnTo>
                      <a:lnTo>
                        <a:pt x="6672" y="2166"/>
                      </a:lnTo>
                      <a:lnTo>
                        <a:pt x="6678" y="2190"/>
                      </a:lnTo>
                      <a:lnTo>
                        <a:pt x="6684" y="2190"/>
                      </a:lnTo>
                      <a:lnTo>
                        <a:pt x="6690" y="2196"/>
                      </a:lnTo>
                      <a:lnTo>
                        <a:pt x="6714" y="2208"/>
                      </a:lnTo>
                      <a:lnTo>
                        <a:pt x="6720" y="2214"/>
                      </a:lnTo>
                      <a:lnTo>
                        <a:pt x="6732" y="2220"/>
                      </a:lnTo>
                      <a:lnTo>
                        <a:pt x="6780" y="2220"/>
                      </a:lnTo>
                      <a:lnTo>
                        <a:pt x="6792" y="2226"/>
                      </a:lnTo>
                      <a:lnTo>
                        <a:pt x="6798" y="2232"/>
                      </a:lnTo>
                      <a:lnTo>
                        <a:pt x="6810" y="2238"/>
                      </a:lnTo>
                      <a:lnTo>
                        <a:pt x="6822" y="2226"/>
                      </a:lnTo>
                      <a:lnTo>
                        <a:pt x="6834" y="2226"/>
                      </a:lnTo>
                      <a:lnTo>
                        <a:pt x="6852" y="2244"/>
                      </a:lnTo>
                      <a:lnTo>
                        <a:pt x="6864" y="2250"/>
                      </a:lnTo>
                      <a:lnTo>
                        <a:pt x="6882" y="2268"/>
                      </a:lnTo>
                      <a:lnTo>
                        <a:pt x="6924" y="2268"/>
                      </a:lnTo>
                      <a:lnTo>
                        <a:pt x="6942" y="2298"/>
                      </a:lnTo>
                      <a:lnTo>
                        <a:pt x="6960" y="2298"/>
                      </a:lnTo>
                      <a:lnTo>
                        <a:pt x="6966" y="2304"/>
                      </a:lnTo>
                      <a:lnTo>
                        <a:pt x="6966" y="2310"/>
                      </a:lnTo>
                      <a:lnTo>
                        <a:pt x="6972" y="2322"/>
                      </a:lnTo>
                      <a:lnTo>
                        <a:pt x="6972" y="2334"/>
                      </a:lnTo>
                      <a:lnTo>
                        <a:pt x="7014" y="2364"/>
                      </a:lnTo>
                      <a:lnTo>
                        <a:pt x="7038" y="2358"/>
                      </a:lnTo>
                      <a:lnTo>
                        <a:pt x="7050" y="2370"/>
                      </a:lnTo>
                      <a:lnTo>
                        <a:pt x="7068" y="2370"/>
                      </a:lnTo>
                      <a:lnTo>
                        <a:pt x="7068" y="2358"/>
                      </a:lnTo>
                      <a:lnTo>
                        <a:pt x="7098" y="2364"/>
                      </a:lnTo>
                      <a:lnTo>
                        <a:pt x="7098" y="2346"/>
                      </a:lnTo>
                      <a:lnTo>
                        <a:pt x="7104" y="2340"/>
                      </a:lnTo>
                      <a:lnTo>
                        <a:pt x="7110" y="2340"/>
                      </a:lnTo>
                      <a:lnTo>
                        <a:pt x="7122" y="2334"/>
                      </a:lnTo>
                      <a:lnTo>
                        <a:pt x="7152" y="2334"/>
                      </a:lnTo>
                      <a:lnTo>
                        <a:pt x="7158" y="2310"/>
                      </a:lnTo>
                      <a:lnTo>
                        <a:pt x="7200" y="2310"/>
                      </a:lnTo>
                      <a:lnTo>
                        <a:pt x="7212" y="2316"/>
                      </a:lnTo>
                      <a:lnTo>
                        <a:pt x="7218" y="2328"/>
                      </a:lnTo>
                      <a:lnTo>
                        <a:pt x="7218" y="2346"/>
                      </a:lnTo>
                      <a:lnTo>
                        <a:pt x="7242" y="2358"/>
                      </a:lnTo>
                      <a:lnTo>
                        <a:pt x="7242" y="2388"/>
                      </a:lnTo>
                      <a:lnTo>
                        <a:pt x="7224" y="2394"/>
                      </a:lnTo>
                      <a:lnTo>
                        <a:pt x="7236" y="2412"/>
                      </a:lnTo>
                      <a:lnTo>
                        <a:pt x="7236" y="2430"/>
                      </a:lnTo>
                      <a:lnTo>
                        <a:pt x="7248" y="2442"/>
                      </a:lnTo>
                      <a:lnTo>
                        <a:pt x="7248" y="2466"/>
                      </a:lnTo>
                      <a:lnTo>
                        <a:pt x="7266" y="2472"/>
                      </a:lnTo>
                      <a:lnTo>
                        <a:pt x="7260" y="2502"/>
                      </a:lnTo>
                      <a:lnTo>
                        <a:pt x="7266" y="2526"/>
                      </a:lnTo>
                      <a:lnTo>
                        <a:pt x="7260" y="2532"/>
                      </a:lnTo>
                      <a:lnTo>
                        <a:pt x="7254" y="2532"/>
                      </a:lnTo>
                      <a:lnTo>
                        <a:pt x="7254" y="2550"/>
                      </a:lnTo>
                      <a:lnTo>
                        <a:pt x="7260" y="2562"/>
                      </a:lnTo>
                      <a:lnTo>
                        <a:pt x="7260" y="2574"/>
                      </a:lnTo>
                      <a:lnTo>
                        <a:pt x="7254" y="2580"/>
                      </a:lnTo>
                      <a:lnTo>
                        <a:pt x="7248" y="2580"/>
                      </a:lnTo>
                      <a:lnTo>
                        <a:pt x="7236" y="2574"/>
                      </a:lnTo>
                      <a:lnTo>
                        <a:pt x="7224" y="2574"/>
                      </a:lnTo>
                      <a:lnTo>
                        <a:pt x="7206" y="2568"/>
                      </a:lnTo>
                      <a:lnTo>
                        <a:pt x="7194" y="2562"/>
                      </a:lnTo>
                      <a:lnTo>
                        <a:pt x="7170" y="2562"/>
                      </a:lnTo>
                      <a:lnTo>
                        <a:pt x="7164" y="2568"/>
                      </a:lnTo>
                      <a:lnTo>
                        <a:pt x="7170" y="2574"/>
                      </a:lnTo>
                      <a:lnTo>
                        <a:pt x="7170" y="2586"/>
                      </a:lnTo>
                      <a:lnTo>
                        <a:pt x="7146" y="2586"/>
                      </a:lnTo>
                      <a:lnTo>
                        <a:pt x="7146" y="2598"/>
                      </a:lnTo>
                      <a:lnTo>
                        <a:pt x="7152" y="2610"/>
                      </a:lnTo>
                      <a:lnTo>
                        <a:pt x="7158" y="2610"/>
                      </a:lnTo>
                      <a:lnTo>
                        <a:pt x="7170" y="2622"/>
                      </a:lnTo>
                      <a:lnTo>
                        <a:pt x="7182" y="2628"/>
                      </a:lnTo>
                      <a:lnTo>
                        <a:pt x="7194" y="2646"/>
                      </a:lnTo>
                      <a:lnTo>
                        <a:pt x="7206" y="2658"/>
                      </a:lnTo>
                      <a:lnTo>
                        <a:pt x="7212" y="2676"/>
                      </a:lnTo>
                      <a:lnTo>
                        <a:pt x="7212" y="2688"/>
                      </a:lnTo>
                      <a:lnTo>
                        <a:pt x="7224" y="2700"/>
                      </a:lnTo>
                      <a:lnTo>
                        <a:pt x="7230" y="2712"/>
                      </a:lnTo>
                      <a:lnTo>
                        <a:pt x="7236" y="2748"/>
                      </a:lnTo>
                      <a:lnTo>
                        <a:pt x="7206" y="2742"/>
                      </a:lnTo>
                      <a:lnTo>
                        <a:pt x="7200" y="2766"/>
                      </a:lnTo>
                      <a:lnTo>
                        <a:pt x="7224" y="2778"/>
                      </a:lnTo>
                      <a:lnTo>
                        <a:pt x="7260" y="2778"/>
                      </a:lnTo>
                      <a:lnTo>
                        <a:pt x="7260" y="2718"/>
                      </a:lnTo>
                      <a:lnTo>
                        <a:pt x="7266" y="2712"/>
                      </a:lnTo>
                      <a:lnTo>
                        <a:pt x="7272" y="2712"/>
                      </a:lnTo>
                      <a:lnTo>
                        <a:pt x="7284" y="2718"/>
                      </a:lnTo>
                      <a:lnTo>
                        <a:pt x="7290" y="2724"/>
                      </a:lnTo>
                      <a:lnTo>
                        <a:pt x="7302" y="2712"/>
                      </a:lnTo>
                      <a:lnTo>
                        <a:pt x="7308" y="2724"/>
                      </a:lnTo>
                      <a:lnTo>
                        <a:pt x="7314" y="2730"/>
                      </a:lnTo>
                      <a:lnTo>
                        <a:pt x="7320" y="2742"/>
                      </a:lnTo>
                      <a:lnTo>
                        <a:pt x="7332" y="2754"/>
                      </a:lnTo>
                      <a:lnTo>
                        <a:pt x="7344" y="2754"/>
                      </a:lnTo>
                      <a:lnTo>
                        <a:pt x="7356" y="2748"/>
                      </a:lnTo>
                      <a:lnTo>
                        <a:pt x="7368" y="2748"/>
                      </a:lnTo>
                      <a:lnTo>
                        <a:pt x="7374" y="2742"/>
                      </a:lnTo>
                      <a:lnTo>
                        <a:pt x="7380" y="2742"/>
                      </a:lnTo>
                      <a:lnTo>
                        <a:pt x="7380" y="2760"/>
                      </a:lnTo>
                      <a:lnTo>
                        <a:pt x="7386" y="2760"/>
                      </a:lnTo>
                      <a:lnTo>
                        <a:pt x="7392" y="2754"/>
                      </a:lnTo>
                      <a:lnTo>
                        <a:pt x="7404" y="2748"/>
                      </a:lnTo>
                      <a:lnTo>
                        <a:pt x="7422" y="2742"/>
                      </a:lnTo>
                      <a:lnTo>
                        <a:pt x="7440" y="2730"/>
                      </a:lnTo>
                      <a:lnTo>
                        <a:pt x="7452" y="2724"/>
                      </a:lnTo>
                      <a:lnTo>
                        <a:pt x="7464" y="2700"/>
                      </a:lnTo>
                      <a:lnTo>
                        <a:pt x="7464" y="2682"/>
                      </a:lnTo>
                      <a:lnTo>
                        <a:pt x="7470" y="2664"/>
                      </a:lnTo>
                      <a:lnTo>
                        <a:pt x="7470" y="2628"/>
                      </a:lnTo>
                      <a:lnTo>
                        <a:pt x="7494" y="2622"/>
                      </a:lnTo>
                      <a:lnTo>
                        <a:pt x="7494" y="2562"/>
                      </a:lnTo>
                      <a:lnTo>
                        <a:pt x="7500" y="2550"/>
                      </a:lnTo>
                      <a:lnTo>
                        <a:pt x="7506" y="2544"/>
                      </a:lnTo>
                      <a:lnTo>
                        <a:pt x="7518" y="2520"/>
                      </a:lnTo>
                      <a:lnTo>
                        <a:pt x="7518" y="2490"/>
                      </a:lnTo>
                      <a:lnTo>
                        <a:pt x="7524" y="2472"/>
                      </a:lnTo>
                      <a:lnTo>
                        <a:pt x="7524" y="2454"/>
                      </a:lnTo>
                      <a:lnTo>
                        <a:pt x="7518" y="2442"/>
                      </a:lnTo>
                      <a:lnTo>
                        <a:pt x="7518" y="2424"/>
                      </a:lnTo>
                      <a:lnTo>
                        <a:pt x="7512" y="2418"/>
                      </a:lnTo>
                      <a:lnTo>
                        <a:pt x="7512" y="2412"/>
                      </a:lnTo>
                      <a:lnTo>
                        <a:pt x="7518" y="2400"/>
                      </a:lnTo>
                      <a:lnTo>
                        <a:pt x="7524" y="2394"/>
                      </a:lnTo>
                      <a:lnTo>
                        <a:pt x="7524" y="2382"/>
                      </a:lnTo>
                      <a:lnTo>
                        <a:pt x="7530" y="2376"/>
                      </a:lnTo>
                      <a:lnTo>
                        <a:pt x="7530" y="2364"/>
                      </a:lnTo>
                      <a:lnTo>
                        <a:pt x="7524" y="2358"/>
                      </a:lnTo>
                      <a:lnTo>
                        <a:pt x="7518" y="2346"/>
                      </a:lnTo>
                      <a:lnTo>
                        <a:pt x="7524" y="2334"/>
                      </a:lnTo>
                      <a:lnTo>
                        <a:pt x="7530" y="2328"/>
                      </a:lnTo>
                      <a:lnTo>
                        <a:pt x="7536" y="2316"/>
                      </a:lnTo>
                      <a:lnTo>
                        <a:pt x="7536" y="2298"/>
                      </a:lnTo>
                      <a:lnTo>
                        <a:pt x="7530" y="2292"/>
                      </a:lnTo>
                      <a:lnTo>
                        <a:pt x="7530" y="2280"/>
                      </a:lnTo>
                      <a:lnTo>
                        <a:pt x="7518" y="2256"/>
                      </a:lnTo>
                      <a:lnTo>
                        <a:pt x="7512" y="2250"/>
                      </a:lnTo>
                      <a:lnTo>
                        <a:pt x="7512" y="2238"/>
                      </a:lnTo>
                      <a:lnTo>
                        <a:pt x="7506" y="2232"/>
                      </a:lnTo>
                      <a:lnTo>
                        <a:pt x="7506" y="2220"/>
                      </a:lnTo>
                      <a:lnTo>
                        <a:pt x="7500" y="2214"/>
                      </a:lnTo>
                      <a:lnTo>
                        <a:pt x="7500" y="2202"/>
                      </a:lnTo>
                      <a:lnTo>
                        <a:pt x="7494" y="2196"/>
                      </a:lnTo>
                      <a:lnTo>
                        <a:pt x="7482" y="2190"/>
                      </a:lnTo>
                      <a:lnTo>
                        <a:pt x="7476" y="2184"/>
                      </a:lnTo>
                      <a:lnTo>
                        <a:pt x="7482" y="2178"/>
                      </a:lnTo>
                      <a:lnTo>
                        <a:pt x="7476" y="2178"/>
                      </a:lnTo>
                      <a:lnTo>
                        <a:pt x="7470" y="2172"/>
                      </a:lnTo>
                      <a:lnTo>
                        <a:pt x="7458" y="2166"/>
                      </a:lnTo>
                      <a:lnTo>
                        <a:pt x="7446" y="2154"/>
                      </a:lnTo>
                      <a:lnTo>
                        <a:pt x="7440" y="2142"/>
                      </a:lnTo>
                      <a:lnTo>
                        <a:pt x="7434" y="2124"/>
                      </a:lnTo>
                      <a:lnTo>
                        <a:pt x="7434" y="2112"/>
                      </a:lnTo>
                      <a:lnTo>
                        <a:pt x="7428" y="2106"/>
                      </a:lnTo>
                      <a:lnTo>
                        <a:pt x="7428" y="2100"/>
                      </a:lnTo>
                      <a:lnTo>
                        <a:pt x="7416" y="2094"/>
                      </a:lnTo>
                      <a:lnTo>
                        <a:pt x="7416" y="2082"/>
                      </a:lnTo>
                      <a:lnTo>
                        <a:pt x="7422" y="2070"/>
                      </a:lnTo>
                      <a:lnTo>
                        <a:pt x="7422" y="2040"/>
                      </a:lnTo>
                      <a:lnTo>
                        <a:pt x="7410" y="2028"/>
                      </a:lnTo>
                      <a:lnTo>
                        <a:pt x="7404" y="2016"/>
                      </a:lnTo>
                      <a:lnTo>
                        <a:pt x="7398" y="2010"/>
                      </a:lnTo>
                      <a:lnTo>
                        <a:pt x="7380" y="2004"/>
                      </a:lnTo>
                      <a:lnTo>
                        <a:pt x="7380" y="1998"/>
                      </a:lnTo>
                      <a:lnTo>
                        <a:pt x="7374" y="1992"/>
                      </a:lnTo>
                      <a:lnTo>
                        <a:pt x="7368" y="1980"/>
                      </a:lnTo>
                      <a:lnTo>
                        <a:pt x="7356" y="1968"/>
                      </a:lnTo>
                      <a:lnTo>
                        <a:pt x="7344" y="1968"/>
                      </a:lnTo>
                      <a:lnTo>
                        <a:pt x="7332" y="1956"/>
                      </a:lnTo>
                      <a:lnTo>
                        <a:pt x="7326" y="1956"/>
                      </a:lnTo>
                      <a:lnTo>
                        <a:pt x="7308" y="1950"/>
                      </a:lnTo>
                      <a:lnTo>
                        <a:pt x="7302" y="1938"/>
                      </a:lnTo>
                      <a:lnTo>
                        <a:pt x="7308" y="1938"/>
                      </a:lnTo>
                      <a:lnTo>
                        <a:pt x="7314" y="1944"/>
                      </a:lnTo>
                      <a:lnTo>
                        <a:pt x="7326" y="1944"/>
                      </a:lnTo>
                      <a:lnTo>
                        <a:pt x="7332" y="1950"/>
                      </a:lnTo>
                      <a:lnTo>
                        <a:pt x="7344" y="1950"/>
                      </a:lnTo>
                      <a:lnTo>
                        <a:pt x="7350" y="1944"/>
                      </a:lnTo>
                      <a:lnTo>
                        <a:pt x="7350" y="1938"/>
                      </a:lnTo>
                      <a:lnTo>
                        <a:pt x="7344" y="1938"/>
                      </a:lnTo>
                      <a:lnTo>
                        <a:pt x="7332" y="1932"/>
                      </a:lnTo>
                      <a:lnTo>
                        <a:pt x="7326" y="1926"/>
                      </a:lnTo>
                      <a:lnTo>
                        <a:pt x="7320" y="1926"/>
                      </a:lnTo>
                      <a:lnTo>
                        <a:pt x="7242" y="1890"/>
                      </a:lnTo>
                      <a:lnTo>
                        <a:pt x="7236" y="1890"/>
                      </a:lnTo>
                      <a:lnTo>
                        <a:pt x="7230" y="1884"/>
                      </a:lnTo>
                      <a:lnTo>
                        <a:pt x="7218" y="1878"/>
                      </a:lnTo>
                      <a:lnTo>
                        <a:pt x="7206" y="1866"/>
                      </a:lnTo>
                      <a:lnTo>
                        <a:pt x="7194" y="1860"/>
                      </a:lnTo>
                      <a:lnTo>
                        <a:pt x="7188" y="1854"/>
                      </a:lnTo>
                      <a:lnTo>
                        <a:pt x="7170" y="1854"/>
                      </a:lnTo>
                      <a:lnTo>
                        <a:pt x="7164" y="1860"/>
                      </a:lnTo>
                      <a:lnTo>
                        <a:pt x="7152" y="1866"/>
                      </a:lnTo>
                      <a:lnTo>
                        <a:pt x="7116" y="1854"/>
                      </a:lnTo>
                      <a:lnTo>
                        <a:pt x="7152" y="1896"/>
                      </a:lnTo>
                      <a:lnTo>
                        <a:pt x="7146" y="1920"/>
                      </a:lnTo>
                      <a:lnTo>
                        <a:pt x="7134" y="1920"/>
                      </a:lnTo>
                      <a:lnTo>
                        <a:pt x="7134" y="1890"/>
                      </a:lnTo>
                      <a:lnTo>
                        <a:pt x="7116" y="1878"/>
                      </a:lnTo>
                      <a:lnTo>
                        <a:pt x="7116" y="1908"/>
                      </a:lnTo>
                      <a:lnTo>
                        <a:pt x="7068" y="1908"/>
                      </a:lnTo>
                      <a:lnTo>
                        <a:pt x="7074" y="1902"/>
                      </a:lnTo>
                      <a:lnTo>
                        <a:pt x="7074" y="1884"/>
                      </a:lnTo>
                      <a:lnTo>
                        <a:pt x="7068" y="1878"/>
                      </a:lnTo>
                      <a:lnTo>
                        <a:pt x="7044" y="1878"/>
                      </a:lnTo>
                      <a:lnTo>
                        <a:pt x="7038" y="1890"/>
                      </a:lnTo>
                      <a:lnTo>
                        <a:pt x="7014" y="1890"/>
                      </a:lnTo>
                      <a:lnTo>
                        <a:pt x="7002" y="1854"/>
                      </a:lnTo>
                      <a:lnTo>
                        <a:pt x="6996" y="1854"/>
                      </a:lnTo>
                      <a:lnTo>
                        <a:pt x="6984" y="1830"/>
                      </a:lnTo>
                      <a:lnTo>
                        <a:pt x="6912" y="1836"/>
                      </a:lnTo>
                      <a:lnTo>
                        <a:pt x="6906" y="1824"/>
                      </a:lnTo>
                      <a:lnTo>
                        <a:pt x="6882" y="1824"/>
                      </a:lnTo>
                      <a:lnTo>
                        <a:pt x="6870" y="1818"/>
                      </a:lnTo>
                      <a:lnTo>
                        <a:pt x="6864" y="1812"/>
                      </a:lnTo>
                      <a:lnTo>
                        <a:pt x="6864" y="1794"/>
                      </a:lnTo>
                      <a:lnTo>
                        <a:pt x="6876" y="1788"/>
                      </a:lnTo>
                      <a:lnTo>
                        <a:pt x="6888" y="1776"/>
                      </a:lnTo>
                      <a:lnTo>
                        <a:pt x="6900" y="1776"/>
                      </a:lnTo>
                      <a:lnTo>
                        <a:pt x="6900" y="1752"/>
                      </a:lnTo>
                      <a:lnTo>
                        <a:pt x="6906" y="1752"/>
                      </a:lnTo>
                      <a:lnTo>
                        <a:pt x="6918" y="1746"/>
                      </a:lnTo>
                      <a:lnTo>
                        <a:pt x="6930" y="1734"/>
                      </a:lnTo>
                      <a:lnTo>
                        <a:pt x="6930" y="1728"/>
                      </a:lnTo>
                      <a:lnTo>
                        <a:pt x="6936" y="1716"/>
                      </a:lnTo>
                      <a:lnTo>
                        <a:pt x="6936" y="1710"/>
                      </a:lnTo>
                      <a:lnTo>
                        <a:pt x="6942" y="1698"/>
                      </a:lnTo>
                      <a:lnTo>
                        <a:pt x="6930" y="1686"/>
                      </a:lnTo>
                      <a:lnTo>
                        <a:pt x="6942" y="1662"/>
                      </a:lnTo>
                      <a:lnTo>
                        <a:pt x="6930" y="1650"/>
                      </a:lnTo>
                      <a:lnTo>
                        <a:pt x="6948" y="1632"/>
                      </a:lnTo>
                      <a:lnTo>
                        <a:pt x="6972" y="1626"/>
                      </a:lnTo>
                      <a:lnTo>
                        <a:pt x="6960" y="1596"/>
                      </a:lnTo>
                      <a:lnTo>
                        <a:pt x="6984" y="1590"/>
                      </a:lnTo>
                      <a:lnTo>
                        <a:pt x="6960" y="1554"/>
                      </a:lnTo>
                      <a:lnTo>
                        <a:pt x="6990" y="1542"/>
                      </a:lnTo>
                      <a:lnTo>
                        <a:pt x="6990" y="1500"/>
                      </a:lnTo>
                      <a:lnTo>
                        <a:pt x="6996" y="1488"/>
                      </a:lnTo>
                      <a:lnTo>
                        <a:pt x="7002" y="1482"/>
                      </a:lnTo>
                      <a:lnTo>
                        <a:pt x="7020" y="1470"/>
                      </a:lnTo>
                      <a:lnTo>
                        <a:pt x="7032" y="1464"/>
                      </a:lnTo>
                      <a:lnTo>
                        <a:pt x="7050" y="1464"/>
                      </a:lnTo>
                      <a:lnTo>
                        <a:pt x="7068" y="1470"/>
                      </a:lnTo>
                      <a:lnTo>
                        <a:pt x="7188" y="1470"/>
                      </a:lnTo>
                      <a:lnTo>
                        <a:pt x="7206" y="1488"/>
                      </a:lnTo>
                      <a:lnTo>
                        <a:pt x="7224" y="1482"/>
                      </a:lnTo>
                      <a:lnTo>
                        <a:pt x="7218" y="1464"/>
                      </a:lnTo>
                      <a:lnTo>
                        <a:pt x="7290" y="1482"/>
                      </a:lnTo>
                      <a:lnTo>
                        <a:pt x="7320" y="1464"/>
                      </a:lnTo>
                      <a:lnTo>
                        <a:pt x="7350" y="1488"/>
                      </a:lnTo>
                      <a:lnTo>
                        <a:pt x="7356" y="1452"/>
                      </a:lnTo>
                      <a:lnTo>
                        <a:pt x="7434" y="1452"/>
                      </a:lnTo>
                      <a:lnTo>
                        <a:pt x="7446" y="1458"/>
                      </a:lnTo>
                      <a:lnTo>
                        <a:pt x="7452" y="1470"/>
                      </a:lnTo>
                      <a:lnTo>
                        <a:pt x="7458" y="1470"/>
                      </a:lnTo>
                      <a:lnTo>
                        <a:pt x="7464" y="1464"/>
                      </a:lnTo>
                      <a:lnTo>
                        <a:pt x="7476" y="1464"/>
                      </a:lnTo>
                      <a:lnTo>
                        <a:pt x="7482" y="1458"/>
                      </a:lnTo>
                      <a:lnTo>
                        <a:pt x="7494" y="1452"/>
                      </a:lnTo>
                      <a:lnTo>
                        <a:pt x="7518" y="1470"/>
                      </a:lnTo>
                      <a:lnTo>
                        <a:pt x="7560" y="1476"/>
                      </a:lnTo>
                      <a:lnTo>
                        <a:pt x="7506" y="1488"/>
                      </a:lnTo>
                      <a:lnTo>
                        <a:pt x="7506" y="1494"/>
                      </a:lnTo>
                      <a:lnTo>
                        <a:pt x="7512" y="1500"/>
                      </a:lnTo>
                      <a:lnTo>
                        <a:pt x="7524" y="1506"/>
                      </a:lnTo>
                      <a:lnTo>
                        <a:pt x="7530" y="1512"/>
                      </a:lnTo>
                      <a:lnTo>
                        <a:pt x="7542" y="1512"/>
                      </a:lnTo>
                      <a:lnTo>
                        <a:pt x="7548" y="1506"/>
                      </a:lnTo>
                      <a:lnTo>
                        <a:pt x="7560" y="1506"/>
                      </a:lnTo>
                      <a:lnTo>
                        <a:pt x="7572" y="1500"/>
                      </a:lnTo>
                      <a:lnTo>
                        <a:pt x="7578" y="1494"/>
                      </a:lnTo>
                      <a:lnTo>
                        <a:pt x="7584" y="1494"/>
                      </a:lnTo>
                      <a:lnTo>
                        <a:pt x="7614" y="1506"/>
                      </a:lnTo>
                      <a:lnTo>
                        <a:pt x="7638" y="1488"/>
                      </a:lnTo>
                      <a:lnTo>
                        <a:pt x="7644" y="1488"/>
                      </a:lnTo>
                      <a:lnTo>
                        <a:pt x="7650" y="1494"/>
                      </a:lnTo>
                      <a:lnTo>
                        <a:pt x="7686" y="1494"/>
                      </a:lnTo>
                      <a:lnTo>
                        <a:pt x="7692" y="1488"/>
                      </a:lnTo>
                      <a:lnTo>
                        <a:pt x="7692" y="1476"/>
                      </a:lnTo>
                      <a:lnTo>
                        <a:pt x="7728" y="1482"/>
                      </a:lnTo>
                      <a:lnTo>
                        <a:pt x="7680" y="1452"/>
                      </a:lnTo>
                      <a:lnTo>
                        <a:pt x="7650" y="1464"/>
                      </a:lnTo>
                      <a:lnTo>
                        <a:pt x="7644" y="1446"/>
                      </a:lnTo>
                      <a:lnTo>
                        <a:pt x="7638" y="1434"/>
                      </a:lnTo>
                      <a:lnTo>
                        <a:pt x="7632" y="1428"/>
                      </a:lnTo>
                      <a:lnTo>
                        <a:pt x="7626" y="1416"/>
                      </a:lnTo>
                      <a:lnTo>
                        <a:pt x="7626" y="1398"/>
                      </a:lnTo>
                      <a:lnTo>
                        <a:pt x="7650" y="1374"/>
                      </a:lnTo>
                      <a:lnTo>
                        <a:pt x="7644" y="1344"/>
                      </a:lnTo>
                      <a:lnTo>
                        <a:pt x="7662" y="1332"/>
                      </a:lnTo>
                      <a:lnTo>
                        <a:pt x="7650" y="1326"/>
                      </a:lnTo>
                      <a:lnTo>
                        <a:pt x="7638" y="1314"/>
                      </a:lnTo>
                      <a:lnTo>
                        <a:pt x="7638" y="1302"/>
                      </a:lnTo>
                      <a:lnTo>
                        <a:pt x="7644" y="1296"/>
                      </a:lnTo>
                      <a:lnTo>
                        <a:pt x="7662" y="1290"/>
                      </a:lnTo>
                      <a:lnTo>
                        <a:pt x="7698" y="1290"/>
                      </a:lnTo>
                      <a:lnTo>
                        <a:pt x="7710" y="1296"/>
                      </a:lnTo>
                      <a:lnTo>
                        <a:pt x="7728" y="1296"/>
                      </a:lnTo>
                      <a:lnTo>
                        <a:pt x="7746" y="1278"/>
                      </a:lnTo>
                      <a:lnTo>
                        <a:pt x="7782" y="1308"/>
                      </a:lnTo>
                      <a:lnTo>
                        <a:pt x="7806" y="1290"/>
                      </a:lnTo>
                      <a:lnTo>
                        <a:pt x="7812" y="1302"/>
                      </a:lnTo>
                      <a:lnTo>
                        <a:pt x="7818" y="1308"/>
                      </a:lnTo>
                      <a:lnTo>
                        <a:pt x="7830" y="1332"/>
                      </a:lnTo>
                      <a:lnTo>
                        <a:pt x="7830" y="1338"/>
                      </a:lnTo>
                      <a:lnTo>
                        <a:pt x="7836" y="1344"/>
                      </a:lnTo>
                      <a:lnTo>
                        <a:pt x="7878" y="1344"/>
                      </a:lnTo>
                      <a:lnTo>
                        <a:pt x="7878" y="1362"/>
                      </a:lnTo>
                      <a:lnTo>
                        <a:pt x="7884" y="1374"/>
                      </a:lnTo>
                      <a:lnTo>
                        <a:pt x="7890" y="1380"/>
                      </a:lnTo>
                      <a:lnTo>
                        <a:pt x="7896" y="1380"/>
                      </a:lnTo>
                      <a:lnTo>
                        <a:pt x="7914" y="1362"/>
                      </a:lnTo>
                      <a:lnTo>
                        <a:pt x="7932" y="1326"/>
                      </a:lnTo>
                      <a:lnTo>
                        <a:pt x="7938" y="1320"/>
                      </a:lnTo>
                      <a:lnTo>
                        <a:pt x="7938" y="1314"/>
                      </a:lnTo>
                      <a:lnTo>
                        <a:pt x="7962" y="1302"/>
                      </a:lnTo>
                      <a:lnTo>
                        <a:pt x="7992" y="1314"/>
                      </a:lnTo>
                      <a:lnTo>
                        <a:pt x="7986" y="1302"/>
                      </a:lnTo>
                      <a:lnTo>
                        <a:pt x="7962" y="1284"/>
                      </a:lnTo>
                      <a:lnTo>
                        <a:pt x="7956" y="1278"/>
                      </a:lnTo>
                      <a:lnTo>
                        <a:pt x="7932" y="1266"/>
                      </a:lnTo>
                      <a:lnTo>
                        <a:pt x="7926" y="1254"/>
                      </a:lnTo>
                      <a:lnTo>
                        <a:pt x="7914" y="1248"/>
                      </a:lnTo>
                      <a:lnTo>
                        <a:pt x="7908" y="1242"/>
                      </a:lnTo>
                      <a:lnTo>
                        <a:pt x="7908" y="1230"/>
                      </a:lnTo>
                      <a:lnTo>
                        <a:pt x="7962" y="1230"/>
                      </a:lnTo>
                      <a:lnTo>
                        <a:pt x="7992" y="1236"/>
                      </a:lnTo>
                      <a:lnTo>
                        <a:pt x="8052" y="1236"/>
                      </a:lnTo>
                      <a:lnTo>
                        <a:pt x="8052" y="1254"/>
                      </a:lnTo>
                      <a:lnTo>
                        <a:pt x="8040" y="1254"/>
                      </a:lnTo>
                      <a:lnTo>
                        <a:pt x="8028" y="1248"/>
                      </a:lnTo>
                      <a:lnTo>
                        <a:pt x="7992" y="1248"/>
                      </a:lnTo>
                      <a:lnTo>
                        <a:pt x="7992" y="1266"/>
                      </a:lnTo>
                      <a:lnTo>
                        <a:pt x="8016" y="1290"/>
                      </a:lnTo>
                      <a:lnTo>
                        <a:pt x="8028" y="1296"/>
                      </a:lnTo>
                      <a:lnTo>
                        <a:pt x="8034" y="1320"/>
                      </a:lnTo>
                      <a:lnTo>
                        <a:pt x="8064" y="1326"/>
                      </a:lnTo>
                      <a:lnTo>
                        <a:pt x="8058" y="1344"/>
                      </a:lnTo>
                      <a:lnTo>
                        <a:pt x="8076" y="1362"/>
                      </a:lnTo>
                      <a:lnTo>
                        <a:pt x="8046" y="1368"/>
                      </a:lnTo>
                      <a:lnTo>
                        <a:pt x="8040" y="1380"/>
                      </a:lnTo>
                      <a:lnTo>
                        <a:pt x="8022" y="1386"/>
                      </a:lnTo>
                      <a:lnTo>
                        <a:pt x="8028" y="1398"/>
                      </a:lnTo>
                      <a:lnTo>
                        <a:pt x="8028" y="1404"/>
                      </a:lnTo>
                      <a:lnTo>
                        <a:pt x="8034" y="1416"/>
                      </a:lnTo>
                      <a:lnTo>
                        <a:pt x="8034" y="1440"/>
                      </a:lnTo>
                      <a:lnTo>
                        <a:pt x="8028" y="1452"/>
                      </a:lnTo>
                      <a:lnTo>
                        <a:pt x="8016" y="1464"/>
                      </a:lnTo>
                      <a:lnTo>
                        <a:pt x="8004" y="1488"/>
                      </a:lnTo>
                      <a:lnTo>
                        <a:pt x="8004" y="1506"/>
                      </a:lnTo>
                      <a:lnTo>
                        <a:pt x="8010" y="1506"/>
                      </a:lnTo>
                      <a:lnTo>
                        <a:pt x="8016" y="1512"/>
                      </a:lnTo>
                      <a:lnTo>
                        <a:pt x="8022" y="1524"/>
                      </a:lnTo>
                      <a:lnTo>
                        <a:pt x="8016" y="1530"/>
                      </a:lnTo>
                      <a:lnTo>
                        <a:pt x="8010" y="1542"/>
                      </a:lnTo>
                      <a:lnTo>
                        <a:pt x="7986" y="1566"/>
                      </a:lnTo>
                      <a:lnTo>
                        <a:pt x="7974" y="1572"/>
                      </a:lnTo>
                      <a:lnTo>
                        <a:pt x="7968" y="1578"/>
                      </a:lnTo>
                      <a:lnTo>
                        <a:pt x="7962" y="1578"/>
                      </a:lnTo>
                      <a:lnTo>
                        <a:pt x="7962" y="1596"/>
                      </a:lnTo>
                      <a:lnTo>
                        <a:pt x="7944" y="1596"/>
                      </a:lnTo>
                      <a:lnTo>
                        <a:pt x="7950" y="1596"/>
                      </a:lnTo>
                      <a:lnTo>
                        <a:pt x="7956" y="1602"/>
                      </a:lnTo>
                      <a:lnTo>
                        <a:pt x="7968" y="1608"/>
                      </a:lnTo>
                      <a:lnTo>
                        <a:pt x="7980" y="1632"/>
                      </a:lnTo>
                      <a:lnTo>
                        <a:pt x="7974" y="1650"/>
                      </a:lnTo>
                      <a:lnTo>
                        <a:pt x="7974" y="1662"/>
                      </a:lnTo>
                      <a:lnTo>
                        <a:pt x="7968" y="1674"/>
                      </a:lnTo>
                      <a:lnTo>
                        <a:pt x="7968" y="1686"/>
                      </a:lnTo>
                      <a:lnTo>
                        <a:pt x="7974" y="1704"/>
                      </a:lnTo>
                      <a:lnTo>
                        <a:pt x="7992" y="1722"/>
                      </a:lnTo>
                      <a:lnTo>
                        <a:pt x="8016" y="1752"/>
                      </a:lnTo>
                      <a:lnTo>
                        <a:pt x="8046" y="1776"/>
                      </a:lnTo>
                      <a:lnTo>
                        <a:pt x="8070" y="1800"/>
                      </a:lnTo>
                      <a:lnTo>
                        <a:pt x="8082" y="1806"/>
                      </a:lnTo>
                      <a:lnTo>
                        <a:pt x="8142" y="1872"/>
                      </a:lnTo>
                      <a:lnTo>
                        <a:pt x="8154" y="1866"/>
                      </a:lnTo>
                      <a:lnTo>
                        <a:pt x="8238" y="1962"/>
                      </a:lnTo>
                      <a:lnTo>
                        <a:pt x="8286" y="1980"/>
                      </a:lnTo>
                      <a:lnTo>
                        <a:pt x="8310" y="2004"/>
                      </a:lnTo>
                      <a:lnTo>
                        <a:pt x="8316" y="2016"/>
                      </a:lnTo>
                      <a:lnTo>
                        <a:pt x="8328" y="2022"/>
                      </a:lnTo>
                      <a:lnTo>
                        <a:pt x="8334" y="2034"/>
                      </a:lnTo>
                      <a:lnTo>
                        <a:pt x="8388" y="2088"/>
                      </a:lnTo>
                      <a:lnTo>
                        <a:pt x="8406" y="2088"/>
                      </a:lnTo>
                      <a:lnTo>
                        <a:pt x="8406" y="2106"/>
                      </a:lnTo>
                      <a:lnTo>
                        <a:pt x="8418" y="2106"/>
                      </a:lnTo>
                      <a:lnTo>
                        <a:pt x="8430" y="2100"/>
                      </a:lnTo>
                      <a:lnTo>
                        <a:pt x="8436" y="2094"/>
                      </a:lnTo>
                      <a:lnTo>
                        <a:pt x="8442" y="2082"/>
                      </a:lnTo>
                      <a:lnTo>
                        <a:pt x="8442" y="2076"/>
                      </a:lnTo>
                      <a:lnTo>
                        <a:pt x="8430" y="2064"/>
                      </a:lnTo>
                      <a:lnTo>
                        <a:pt x="8436" y="2058"/>
                      </a:lnTo>
                      <a:lnTo>
                        <a:pt x="8442" y="2046"/>
                      </a:lnTo>
                      <a:lnTo>
                        <a:pt x="8448" y="2040"/>
                      </a:lnTo>
                      <a:lnTo>
                        <a:pt x="8448" y="2022"/>
                      </a:lnTo>
                      <a:lnTo>
                        <a:pt x="8430" y="2004"/>
                      </a:lnTo>
                      <a:lnTo>
                        <a:pt x="8418" y="1998"/>
                      </a:lnTo>
                      <a:lnTo>
                        <a:pt x="8406" y="1974"/>
                      </a:lnTo>
                      <a:lnTo>
                        <a:pt x="8406" y="1962"/>
                      </a:lnTo>
                      <a:lnTo>
                        <a:pt x="8412" y="1950"/>
                      </a:lnTo>
                      <a:lnTo>
                        <a:pt x="8430" y="1932"/>
                      </a:lnTo>
                      <a:lnTo>
                        <a:pt x="8442" y="1932"/>
                      </a:lnTo>
                      <a:lnTo>
                        <a:pt x="8454" y="1938"/>
                      </a:lnTo>
                      <a:lnTo>
                        <a:pt x="8460" y="1938"/>
                      </a:lnTo>
                      <a:lnTo>
                        <a:pt x="8466" y="1944"/>
                      </a:lnTo>
                      <a:lnTo>
                        <a:pt x="8472" y="1944"/>
                      </a:lnTo>
                      <a:lnTo>
                        <a:pt x="8466" y="1938"/>
                      </a:lnTo>
                      <a:lnTo>
                        <a:pt x="8460" y="1926"/>
                      </a:lnTo>
                      <a:lnTo>
                        <a:pt x="8448" y="1920"/>
                      </a:lnTo>
                      <a:lnTo>
                        <a:pt x="8442" y="1908"/>
                      </a:lnTo>
                      <a:lnTo>
                        <a:pt x="8424" y="1890"/>
                      </a:lnTo>
                      <a:lnTo>
                        <a:pt x="8412" y="1890"/>
                      </a:lnTo>
                      <a:lnTo>
                        <a:pt x="8406" y="1884"/>
                      </a:lnTo>
                      <a:lnTo>
                        <a:pt x="8400" y="1872"/>
                      </a:lnTo>
                      <a:lnTo>
                        <a:pt x="8400" y="1860"/>
                      </a:lnTo>
                      <a:lnTo>
                        <a:pt x="8406" y="1848"/>
                      </a:lnTo>
                      <a:lnTo>
                        <a:pt x="8412" y="1842"/>
                      </a:lnTo>
                      <a:lnTo>
                        <a:pt x="8424" y="1836"/>
                      </a:lnTo>
                      <a:lnTo>
                        <a:pt x="8430" y="1830"/>
                      </a:lnTo>
                      <a:lnTo>
                        <a:pt x="8442" y="1836"/>
                      </a:lnTo>
                      <a:lnTo>
                        <a:pt x="8466" y="1836"/>
                      </a:lnTo>
                      <a:lnTo>
                        <a:pt x="8472" y="1830"/>
                      </a:lnTo>
                      <a:lnTo>
                        <a:pt x="8472" y="1812"/>
                      </a:lnTo>
                      <a:lnTo>
                        <a:pt x="8454" y="1794"/>
                      </a:lnTo>
                      <a:lnTo>
                        <a:pt x="8436" y="1788"/>
                      </a:lnTo>
                      <a:lnTo>
                        <a:pt x="8424" y="1782"/>
                      </a:lnTo>
                      <a:lnTo>
                        <a:pt x="8406" y="1770"/>
                      </a:lnTo>
                      <a:lnTo>
                        <a:pt x="8394" y="1758"/>
                      </a:lnTo>
                      <a:lnTo>
                        <a:pt x="8388" y="1740"/>
                      </a:lnTo>
                      <a:lnTo>
                        <a:pt x="8376" y="1716"/>
                      </a:lnTo>
                      <a:lnTo>
                        <a:pt x="8376" y="1704"/>
                      </a:lnTo>
                      <a:lnTo>
                        <a:pt x="8370" y="1698"/>
                      </a:lnTo>
                      <a:lnTo>
                        <a:pt x="8370" y="1692"/>
                      </a:lnTo>
                      <a:lnTo>
                        <a:pt x="8382" y="1686"/>
                      </a:lnTo>
                      <a:lnTo>
                        <a:pt x="8406" y="1710"/>
                      </a:lnTo>
                      <a:lnTo>
                        <a:pt x="8418" y="1716"/>
                      </a:lnTo>
                      <a:lnTo>
                        <a:pt x="8430" y="1716"/>
                      </a:lnTo>
                      <a:lnTo>
                        <a:pt x="8430" y="1710"/>
                      </a:lnTo>
                      <a:lnTo>
                        <a:pt x="8424" y="1704"/>
                      </a:lnTo>
                      <a:lnTo>
                        <a:pt x="8418" y="1692"/>
                      </a:lnTo>
                      <a:lnTo>
                        <a:pt x="8412" y="1686"/>
                      </a:lnTo>
                      <a:lnTo>
                        <a:pt x="8406" y="1674"/>
                      </a:lnTo>
                      <a:lnTo>
                        <a:pt x="8400" y="1668"/>
                      </a:lnTo>
                      <a:lnTo>
                        <a:pt x="8364" y="1668"/>
                      </a:lnTo>
                      <a:lnTo>
                        <a:pt x="8316" y="1626"/>
                      </a:lnTo>
                      <a:lnTo>
                        <a:pt x="8316" y="1596"/>
                      </a:lnTo>
                      <a:lnTo>
                        <a:pt x="8310" y="1590"/>
                      </a:lnTo>
                      <a:lnTo>
                        <a:pt x="8298" y="1584"/>
                      </a:lnTo>
                      <a:lnTo>
                        <a:pt x="8280" y="1578"/>
                      </a:lnTo>
                      <a:lnTo>
                        <a:pt x="8268" y="1572"/>
                      </a:lnTo>
                      <a:lnTo>
                        <a:pt x="8256" y="1572"/>
                      </a:lnTo>
                      <a:lnTo>
                        <a:pt x="8256" y="1590"/>
                      </a:lnTo>
                      <a:lnTo>
                        <a:pt x="8250" y="1590"/>
                      </a:lnTo>
                      <a:lnTo>
                        <a:pt x="8244" y="1584"/>
                      </a:lnTo>
                      <a:lnTo>
                        <a:pt x="8232" y="1584"/>
                      </a:lnTo>
                      <a:lnTo>
                        <a:pt x="8214" y="1572"/>
                      </a:lnTo>
                      <a:lnTo>
                        <a:pt x="8202" y="1566"/>
                      </a:lnTo>
                      <a:lnTo>
                        <a:pt x="8196" y="1560"/>
                      </a:lnTo>
                      <a:lnTo>
                        <a:pt x="8190" y="1548"/>
                      </a:lnTo>
                      <a:lnTo>
                        <a:pt x="8190" y="1536"/>
                      </a:lnTo>
                      <a:lnTo>
                        <a:pt x="8196" y="1524"/>
                      </a:lnTo>
                      <a:lnTo>
                        <a:pt x="8196" y="1500"/>
                      </a:lnTo>
                      <a:lnTo>
                        <a:pt x="8184" y="1476"/>
                      </a:lnTo>
                      <a:lnTo>
                        <a:pt x="8166" y="1458"/>
                      </a:lnTo>
                      <a:lnTo>
                        <a:pt x="8154" y="1452"/>
                      </a:lnTo>
                      <a:lnTo>
                        <a:pt x="8154" y="1434"/>
                      </a:lnTo>
                      <a:lnTo>
                        <a:pt x="8160" y="1428"/>
                      </a:lnTo>
                      <a:lnTo>
                        <a:pt x="8172" y="1428"/>
                      </a:lnTo>
                      <a:lnTo>
                        <a:pt x="8184" y="1434"/>
                      </a:lnTo>
                      <a:lnTo>
                        <a:pt x="8196" y="1416"/>
                      </a:lnTo>
                      <a:lnTo>
                        <a:pt x="8232" y="1446"/>
                      </a:lnTo>
                      <a:lnTo>
                        <a:pt x="8238" y="1440"/>
                      </a:lnTo>
                      <a:lnTo>
                        <a:pt x="8226" y="1428"/>
                      </a:lnTo>
                      <a:lnTo>
                        <a:pt x="8226" y="1422"/>
                      </a:lnTo>
                      <a:lnTo>
                        <a:pt x="8232" y="1416"/>
                      </a:lnTo>
                      <a:lnTo>
                        <a:pt x="8232" y="1404"/>
                      </a:lnTo>
                      <a:lnTo>
                        <a:pt x="8238" y="1392"/>
                      </a:lnTo>
                      <a:lnTo>
                        <a:pt x="8250" y="1386"/>
                      </a:lnTo>
                      <a:lnTo>
                        <a:pt x="8256" y="1386"/>
                      </a:lnTo>
                      <a:lnTo>
                        <a:pt x="8274" y="1404"/>
                      </a:lnTo>
                      <a:lnTo>
                        <a:pt x="8280" y="1416"/>
                      </a:lnTo>
                      <a:lnTo>
                        <a:pt x="8292" y="1428"/>
                      </a:lnTo>
                      <a:lnTo>
                        <a:pt x="8304" y="1434"/>
                      </a:lnTo>
                      <a:lnTo>
                        <a:pt x="8310" y="1446"/>
                      </a:lnTo>
                      <a:lnTo>
                        <a:pt x="8322" y="1398"/>
                      </a:lnTo>
                      <a:lnTo>
                        <a:pt x="8334" y="1398"/>
                      </a:lnTo>
                      <a:lnTo>
                        <a:pt x="8364" y="1392"/>
                      </a:lnTo>
                      <a:lnTo>
                        <a:pt x="8400" y="1386"/>
                      </a:lnTo>
                      <a:lnTo>
                        <a:pt x="8430" y="1386"/>
                      </a:lnTo>
                      <a:lnTo>
                        <a:pt x="8478" y="1410"/>
                      </a:lnTo>
                      <a:lnTo>
                        <a:pt x="8484" y="1416"/>
                      </a:lnTo>
                      <a:lnTo>
                        <a:pt x="8490" y="1416"/>
                      </a:lnTo>
                      <a:lnTo>
                        <a:pt x="8532" y="1434"/>
                      </a:lnTo>
                      <a:lnTo>
                        <a:pt x="8502" y="1374"/>
                      </a:lnTo>
                      <a:lnTo>
                        <a:pt x="8526" y="1374"/>
                      </a:lnTo>
                      <a:lnTo>
                        <a:pt x="8538" y="1368"/>
                      </a:lnTo>
                      <a:lnTo>
                        <a:pt x="8550" y="1356"/>
                      </a:lnTo>
                      <a:lnTo>
                        <a:pt x="8550" y="1332"/>
                      </a:lnTo>
                      <a:lnTo>
                        <a:pt x="8544" y="1326"/>
                      </a:lnTo>
                      <a:lnTo>
                        <a:pt x="8538" y="1314"/>
                      </a:lnTo>
                      <a:lnTo>
                        <a:pt x="8562" y="1314"/>
                      </a:lnTo>
                      <a:lnTo>
                        <a:pt x="8562" y="1290"/>
                      </a:lnTo>
                      <a:lnTo>
                        <a:pt x="8574" y="1290"/>
                      </a:lnTo>
                      <a:lnTo>
                        <a:pt x="8586" y="1296"/>
                      </a:lnTo>
                      <a:lnTo>
                        <a:pt x="8616" y="1296"/>
                      </a:lnTo>
                      <a:lnTo>
                        <a:pt x="8628" y="1290"/>
                      </a:lnTo>
                      <a:lnTo>
                        <a:pt x="8634" y="1284"/>
                      </a:lnTo>
                      <a:lnTo>
                        <a:pt x="8640" y="1272"/>
                      </a:lnTo>
                      <a:lnTo>
                        <a:pt x="8652" y="1260"/>
                      </a:lnTo>
                      <a:lnTo>
                        <a:pt x="8658" y="1248"/>
                      </a:lnTo>
                      <a:lnTo>
                        <a:pt x="8664" y="1242"/>
                      </a:lnTo>
                      <a:lnTo>
                        <a:pt x="8670" y="1242"/>
                      </a:lnTo>
                      <a:lnTo>
                        <a:pt x="8652" y="1218"/>
                      </a:lnTo>
                      <a:lnTo>
                        <a:pt x="8682" y="1218"/>
                      </a:lnTo>
                      <a:lnTo>
                        <a:pt x="8688" y="1236"/>
                      </a:lnTo>
                      <a:lnTo>
                        <a:pt x="8748" y="1242"/>
                      </a:lnTo>
                      <a:lnTo>
                        <a:pt x="8760" y="1242"/>
                      </a:lnTo>
                      <a:lnTo>
                        <a:pt x="8772" y="1248"/>
                      </a:lnTo>
                      <a:lnTo>
                        <a:pt x="8808" y="1248"/>
                      </a:lnTo>
                      <a:lnTo>
                        <a:pt x="8808" y="1230"/>
                      </a:lnTo>
                      <a:lnTo>
                        <a:pt x="8802" y="1218"/>
                      </a:lnTo>
                      <a:lnTo>
                        <a:pt x="8766" y="1218"/>
                      </a:lnTo>
                      <a:lnTo>
                        <a:pt x="8760" y="1194"/>
                      </a:lnTo>
                      <a:lnTo>
                        <a:pt x="8754" y="1194"/>
                      </a:lnTo>
                      <a:lnTo>
                        <a:pt x="8748" y="1188"/>
                      </a:lnTo>
                      <a:lnTo>
                        <a:pt x="8736" y="1188"/>
                      </a:lnTo>
                      <a:lnTo>
                        <a:pt x="8712" y="1176"/>
                      </a:lnTo>
                      <a:lnTo>
                        <a:pt x="8700" y="1176"/>
                      </a:lnTo>
                      <a:lnTo>
                        <a:pt x="8688" y="1170"/>
                      </a:lnTo>
                      <a:lnTo>
                        <a:pt x="8658" y="1170"/>
                      </a:lnTo>
                      <a:lnTo>
                        <a:pt x="8664" y="1152"/>
                      </a:lnTo>
                      <a:lnTo>
                        <a:pt x="8592" y="1104"/>
                      </a:lnTo>
                      <a:lnTo>
                        <a:pt x="8574" y="1122"/>
                      </a:lnTo>
                      <a:lnTo>
                        <a:pt x="8568" y="1122"/>
                      </a:lnTo>
                      <a:lnTo>
                        <a:pt x="8562" y="1116"/>
                      </a:lnTo>
                      <a:lnTo>
                        <a:pt x="8550" y="1116"/>
                      </a:lnTo>
                      <a:lnTo>
                        <a:pt x="8538" y="1110"/>
                      </a:lnTo>
                      <a:lnTo>
                        <a:pt x="8532" y="1110"/>
                      </a:lnTo>
                      <a:lnTo>
                        <a:pt x="8520" y="1104"/>
                      </a:lnTo>
                      <a:lnTo>
                        <a:pt x="8508" y="1092"/>
                      </a:lnTo>
                      <a:lnTo>
                        <a:pt x="8502" y="1092"/>
                      </a:lnTo>
                      <a:lnTo>
                        <a:pt x="8466" y="1098"/>
                      </a:lnTo>
                      <a:lnTo>
                        <a:pt x="8442" y="1092"/>
                      </a:lnTo>
                      <a:lnTo>
                        <a:pt x="8430" y="1086"/>
                      </a:lnTo>
                      <a:lnTo>
                        <a:pt x="8412" y="1068"/>
                      </a:lnTo>
                      <a:lnTo>
                        <a:pt x="8406" y="1068"/>
                      </a:lnTo>
                      <a:lnTo>
                        <a:pt x="8412" y="1062"/>
                      </a:lnTo>
                      <a:lnTo>
                        <a:pt x="8436" y="1062"/>
                      </a:lnTo>
                      <a:lnTo>
                        <a:pt x="8460" y="1074"/>
                      </a:lnTo>
                      <a:lnTo>
                        <a:pt x="8478" y="1074"/>
                      </a:lnTo>
                      <a:lnTo>
                        <a:pt x="8496" y="1080"/>
                      </a:lnTo>
                      <a:lnTo>
                        <a:pt x="8514" y="1080"/>
                      </a:lnTo>
                      <a:lnTo>
                        <a:pt x="8526" y="1086"/>
                      </a:lnTo>
                      <a:lnTo>
                        <a:pt x="8544" y="1086"/>
                      </a:lnTo>
                      <a:lnTo>
                        <a:pt x="8550" y="1080"/>
                      </a:lnTo>
                      <a:lnTo>
                        <a:pt x="8562" y="1080"/>
                      </a:lnTo>
                      <a:lnTo>
                        <a:pt x="8580" y="1074"/>
                      </a:lnTo>
                      <a:lnTo>
                        <a:pt x="8604" y="1062"/>
                      </a:lnTo>
                      <a:lnTo>
                        <a:pt x="8616" y="1050"/>
                      </a:lnTo>
                      <a:lnTo>
                        <a:pt x="8604" y="1038"/>
                      </a:lnTo>
                      <a:lnTo>
                        <a:pt x="8592" y="1032"/>
                      </a:lnTo>
                      <a:lnTo>
                        <a:pt x="8586" y="1026"/>
                      </a:lnTo>
                      <a:lnTo>
                        <a:pt x="8574" y="1020"/>
                      </a:lnTo>
                      <a:lnTo>
                        <a:pt x="8568" y="1014"/>
                      </a:lnTo>
                      <a:lnTo>
                        <a:pt x="8562" y="1014"/>
                      </a:lnTo>
                      <a:lnTo>
                        <a:pt x="8556" y="1008"/>
                      </a:lnTo>
                      <a:lnTo>
                        <a:pt x="8520" y="990"/>
                      </a:lnTo>
                      <a:lnTo>
                        <a:pt x="8508" y="978"/>
                      </a:lnTo>
                      <a:lnTo>
                        <a:pt x="8514" y="972"/>
                      </a:lnTo>
                      <a:lnTo>
                        <a:pt x="8538" y="972"/>
                      </a:lnTo>
                      <a:lnTo>
                        <a:pt x="8556" y="978"/>
                      </a:lnTo>
                      <a:lnTo>
                        <a:pt x="8562" y="984"/>
                      </a:lnTo>
                      <a:lnTo>
                        <a:pt x="8574" y="990"/>
                      </a:lnTo>
                      <a:lnTo>
                        <a:pt x="8580" y="990"/>
                      </a:lnTo>
                      <a:lnTo>
                        <a:pt x="8586" y="996"/>
                      </a:lnTo>
                      <a:lnTo>
                        <a:pt x="8610" y="1008"/>
                      </a:lnTo>
                      <a:lnTo>
                        <a:pt x="8628" y="1020"/>
                      </a:lnTo>
                      <a:lnTo>
                        <a:pt x="8652" y="1032"/>
                      </a:lnTo>
                      <a:lnTo>
                        <a:pt x="8664" y="1032"/>
                      </a:lnTo>
                      <a:lnTo>
                        <a:pt x="8676" y="1026"/>
                      </a:lnTo>
                      <a:lnTo>
                        <a:pt x="8682" y="1026"/>
                      </a:lnTo>
                      <a:lnTo>
                        <a:pt x="8688" y="1020"/>
                      </a:lnTo>
                      <a:lnTo>
                        <a:pt x="8730" y="1020"/>
                      </a:lnTo>
                      <a:lnTo>
                        <a:pt x="8754" y="1026"/>
                      </a:lnTo>
                      <a:lnTo>
                        <a:pt x="8808" y="1044"/>
                      </a:lnTo>
                      <a:lnTo>
                        <a:pt x="8850" y="1062"/>
                      </a:lnTo>
                      <a:lnTo>
                        <a:pt x="8880" y="1068"/>
                      </a:lnTo>
                      <a:lnTo>
                        <a:pt x="8886" y="1074"/>
                      </a:lnTo>
                      <a:lnTo>
                        <a:pt x="8898" y="1074"/>
                      </a:lnTo>
                      <a:lnTo>
                        <a:pt x="8934" y="1086"/>
                      </a:lnTo>
                      <a:lnTo>
                        <a:pt x="8946" y="1086"/>
                      </a:lnTo>
                      <a:lnTo>
                        <a:pt x="8952" y="1092"/>
                      </a:lnTo>
                      <a:lnTo>
                        <a:pt x="8958" y="1092"/>
                      </a:lnTo>
                      <a:lnTo>
                        <a:pt x="8970" y="1098"/>
                      </a:lnTo>
                      <a:lnTo>
                        <a:pt x="8976" y="1104"/>
                      </a:lnTo>
                      <a:lnTo>
                        <a:pt x="8988" y="1110"/>
                      </a:lnTo>
                      <a:lnTo>
                        <a:pt x="9000" y="1110"/>
                      </a:lnTo>
                      <a:lnTo>
                        <a:pt x="9018" y="1116"/>
                      </a:lnTo>
                      <a:lnTo>
                        <a:pt x="9024" y="1122"/>
                      </a:lnTo>
                      <a:lnTo>
                        <a:pt x="9042" y="1122"/>
                      </a:lnTo>
                      <a:lnTo>
                        <a:pt x="9042" y="1116"/>
                      </a:lnTo>
                      <a:lnTo>
                        <a:pt x="9036" y="1098"/>
                      </a:lnTo>
                      <a:lnTo>
                        <a:pt x="9012" y="1074"/>
                      </a:lnTo>
                      <a:lnTo>
                        <a:pt x="9006" y="1074"/>
                      </a:lnTo>
                      <a:lnTo>
                        <a:pt x="9024" y="1056"/>
                      </a:lnTo>
                      <a:lnTo>
                        <a:pt x="8976" y="1038"/>
                      </a:lnTo>
                      <a:lnTo>
                        <a:pt x="8988" y="1032"/>
                      </a:lnTo>
                      <a:lnTo>
                        <a:pt x="8940" y="1008"/>
                      </a:lnTo>
                      <a:lnTo>
                        <a:pt x="8994" y="1020"/>
                      </a:lnTo>
                      <a:lnTo>
                        <a:pt x="8988" y="996"/>
                      </a:lnTo>
                      <a:lnTo>
                        <a:pt x="9000" y="996"/>
                      </a:lnTo>
                      <a:lnTo>
                        <a:pt x="9012" y="1002"/>
                      </a:lnTo>
                      <a:lnTo>
                        <a:pt x="9048" y="1002"/>
                      </a:lnTo>
                      <a:lnTo>
                        <a:pt x="9048" y="996"/>
                      </a:lnTo>
                      <a:close/>
                    </a:path>
                  </a:pathLst>
                </a:custGeom>
                <a:solidFill>
                  <a:srgbClr val="C7BDAF"/>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25" name="Oman" descr="© INSCALE GmbH, 15.06.2010"/>
                <p:cNvSpPr>
                  <a:spLocks/>
                </p:cNvSpPr>
                <p:nvPr/>
              </p:nvSpPr>
              <p:spPr bwMode="auto">
                <a:xfrm>
                  <a:off x="3588" y="1794"/>
                  <a:ext cx="138" cy="172"/>
                </a:xfrm>
                <a:custGeom>
                  <a:avLst/>
                  <a:gdLst>
                    <a:gd name="T0" fmla="*/ 2147483647 w 540"/>
                    <a:gd name="T1" fmla="*/ 2147483647 h 672"/>
                    <a:gd name="T2" fmla="*/ 2147483647 w 540"/>
                    <a:gd name="T3" fmla="*/ 2147483647 h 672"/>
                    <a:gd name="T4" fmla="*/ 2147483647 w 540"/>
                    <a:gd name="T5" fmla="*/ 2147483647 h 672"/>
                    <a:gd name="T6" fmla="*/ 2147483647 w 540"/>
                    <a:gd name="T7" fmla="*/ 2147483647 h 672"/>
                    <a:gd name="T8" fmla="*/ 2147483647 w 540"/>
                    <a:gd name="T9" fmla="*/ 2147483647 h 672"/>
                    <a:gd name="T10" fmla="*/ 2147483647 w 540"/>
                    <a:gd name="T11" fmla="*/ 2147483647 h 672"/>
                    <a:gd name="T12" fmla="*/ 2147483647 w 540"/>
                    <a:gd name="T13" fmla="*/ 2147483647 h 672"/>
                    <a:gd name="T14" fmla="*/ 2147483647 w 540"/>
                    <a:gd name="T15" fmla="*/ 2147483647 h 672"/>
                    <a:gd name="T16" fmla="*/ 2147483647 w 540"/>
                    <a:gd name="T17" fmla="*/ 2147483647 h 672"/>
                    <a:gd name="T18" fmla="*/ 2147483647 w 540"/>
                    <a:gd name="T19" fmla="*/ 2147483647 h 672"/>
                    <a:gd name="T20" fmla="*/ 2147483647 w 540"/>
                    <a:gd name="T21" fmla="*/ 2147483647 h 672"/>
                    <a:gd name="T22" fmla="*/ 2147483647 w 540"/>
                    <a:gd name="T23" fmla="*/ 2147483647 h 672"/>
                    <a:gd name="T24" fmla="*/ 2147483647 w 540"/>
                    <a:gd name="T25" fmla="*/ 2147483647 h 672"/>
                    <a:gd name="T26" fmla="*/ 2147483647 w 540"/>
                    <a:gd name="T27" fmla="*/ 2147483647 h 672"/>
                    <a:gd name="T28" fmla="*/ 2147483647 w 540"/>
                    <a:gd name="T29" fmla="*/ 2147483647 h 672"/>
                    <a:gd name="T30" fmla="*/ 2147483647 w 540"/>
                    <a:gd name="T31" fmla="*/ 2147483647 h 672"/>
                    <a:gd name="T32" fmla="*/ 2147483647 w 540"/>
                    <a:gd name="T33" fmla="*/ 2147483647 h 672"/>
                    <a:gd name="T34" fmla="*/ 2147483647 w 540"/>
                    <a:gd name="T35" fmla="*/ 2147483647 h 672"/>
                    <a:gd name="T36" fmla="*/ 2147483647 w 540"/>
                    <a:gd name="T37" fmla="*/ 2147483647 h 672"/>
                    <a:gd name="T38" fmla="*/ 2147483647 w 540"/>
                    <a:gd name="T39" fmla="*/ 2147483647 h 672"/>
                    <a:gd name="T40" fmla="*/ 2147483647 w 540"/>
                    <a:gd name="T41" fmla="*/ 2147483647 h 672"/>
                    <a:gd name="T42" fmla="*/ 2147483647 w 540"/>
                    <a:gd name="T43" fmla="*/ 2147483647 h 672"/>
                    <a:gd name="T44" fmla="*/ 2147483647 w 540"/>
                    <a:gd name="T45" fmla="*/ 2147483647 h 672"/>
                    <a:gd name="T46" fmla="*/ 2147483647 w 540"/>
                    <a:gd name="T47" fmla="*/ 2147483647 h 672"/>
                    <a:gd name="T48" fmla="*/ 2147483647 w 540"/>
                    <a:gd name="T49" fmla="*/ 2147483647 h 672"/>
                    <a:gd name="T50" fmla="*/ 2147483647 w 540"/>
                    <a:gd name="T51" fmla="*/ 0 h 672"/>
                    <a:gd name="T52" fmla="*/ 2147483647 w 540"/>
                    <a:gd name="T53" fmla="*/ 2147483647 h 672"/>
                    <a:gd name="T54" fmla="*/ 2147483647 w 540"/>
                    <a:gd name="T55" fmla="*/ 2147483647 h 672"/>
                    <a:gd name="T56" fmla="*/ 2147483647 w 540"/>
                    <a:gd name="T57" fmla="*/ 2147483647 h 672"/>
                    <a:gd name="T58" fmla="*/ 2147483647 w 540"/>
                    <a:gd name="T59" fmla="*/ 2147483647 h 672"/>
                    <a:gd name="T60" fmla="*/ 2147483647 w 540"/>
                    <a:gd name="T61" fmla="*/ 2147483647 h 672"/>
                    <a:gd name="T62" fmla="*/ 2147483647 w 540"/>
                    <a:gd name="T63" fmla="*/ 2147483647 h 672"/>
                    <a:gd name="T64" fmla="*/ 2147483647 w 540"/>
                    <a:gd name="T65" fmla="*/ 2147483647 h 672"/>
                    <a:gd name="T66" fmla="*/ 2147483647 w 540"/>
                    <a:gd name="T67" fmla="*/ 2147483647 h 672"/>
                    <a:gd name="T68" fmla="*/ 2147483647 w 540"/>
                    <a:gd name="T69" fmla="*/ 2147483647 h 672"/>
                    <a:gd name="T70" fmla="*/ 2147483647 w 540"/>
                    <a:gd name="T71" fmla="*/ 2147483647 h 672"/>
                    <a:gd name="T72" fmla="*/ 2147483647 w 540"/>
                    <a:gd name="T73" fmla="*/ 2147483647 h 672"/>
                    <a:gd name="T74" fmla="*/ 2147483647 w 540"/>
                    <a:gd name="T75" fmla="*/ 2147483647 h 672"/>
                    <a:gd name="T76" fmla="*/ 2147483647 w 540"/>
                    <a:gd name="T77" fmla="*/ 2147483647 h 672"/>
                    <a:gd name="T78" fmla="*/ 2147483647 w 540"/>
                    <a:gd name="T79" fmla="*/ 2147483647 h 672"/>
                    <a:gd name="T80" fmla="*/ 2147483647 w 540"/>
                    <a:gd name="T81" fmla="*/ 2147483647 h 672"/>
                    <a:gd name="T82" fmla="*/ 2147483647 w 540"/>
                    <a:gd name="T83" fmla="*/ 2147483647 h 672"/>
                    <a:gd name="T84" fmla="*/ 2147483647 w 540"/>
                    <a:gd name="T85" fmla="*/ 2147483647 h 672"/>
                    <a:gd name="T86" fmla="*/ 2147483647 w 540"/>
                    <a:gd name="T87" fmla="*/ 2147483647 h 67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40"/>
                    <a:gd name="T133" fmla="*/ 0 h 672"/>
                    <a:gd name="T134" fmla="*/ 540 w 540"/>
                    <a:gd name="T135" fmla="*/ 672 h 67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40" h="672">
                      <a:moveTo>
                        <a:pt x="258" y="564"/>
                      </a:moveTo>
                      <a:lnTo>
                        <a:pt x="276" y="564"/>
                      </a:lnTo>
                      <a:lnTo>
                        <a:pt x="288" y="558"/>
                      </a:lnTo>
                      <a:lnTo>
                        <a:pt x="306" y="552"/>
                      </a:lnTo>
                      <a:lnTo>
                        <a:pt x="330" y="540"/>
                      </a:lnTo>
                      <a:lnTo>
                        <a:pt x="336" y="528"/>
                      </a:lnTo>
                      <a:lnTo>
                        <a:pt x="342" y="510"/>
                      </a:lnTo>
                      <a:lnTo>
                        <a:pt x="342" y="498"/>
                      </a:lnTo>
                      <a:lnTo>
                        <a:pt x="348" y="498"/>
                      </a:lnTo>
                      <a:lnTo>
                        <a:pt x="354" y="492"/>
                      </a:lnTo>
                      <a:lnTo>
                        <a:pt x="366" y="486"/>
                      </a:lnTo>
                      <a:lnTo>
                        <a:pt x="384" y="480"/>
                      </a:lnTo>
                      <a:lnTo>
                        <a:pt x="408" y="456"/>
                      </a:lnTo>
                      <a:lnTo>
                        <a:pt x="414" y="444"/>
                      </a:lnTo>
                      <a:lnTo>
                        <a:pt x="414" y="426"/>
                      </a:lnTo>
                      <a:lnTo>
                        <a:pt x="420" y="408"/>
                      </a:lnTo>
                      <a:lnTo>
                        <a:pt x="420" y="378"/>
                      </a:lnTo>
                      <a:lnTo>
                        <a:pt x="426" y="372"/>
                      </a:lnTo>
                      <a:lnTo>
                        <a:pt x="432" y="372"/>
                      </a:lnTo>
                      <a:lnTo>
                        <a:pt x="444" y="378"/>
                      </a:lnTo>
                      <a:lnTo>
                        <a:pt x="450" y="384"/>
                      </a:lnTo>
                      <a:lnTo>
                        <a:pt x="462" y="384"/>
                      </a:lnTo>
                      <a:lnTo>
                        <a:pt x="468" y="378"/>
                      </a:lnTo>
                      <a:lnTo>
                        <a:pt x="480" y="354"/>
                      </a:lnTo>
                      <a:lnTo>
                        <a:pt x="480" y="330"/>
                      </a:lnTo>
                      <a:lnTo>
                        <a:pt x="534" y="276"/>
                      </a:lnTo>
                      <a:lnTo>
                        <a:pt x="534" y="264"/>
                      </a:lnTo>
                      <a:lnTo>
                        <a:pt x="540" y="252"/>
                      </a:lnTo>
                      <a:lnTo>
                        <a:pt x="540" y="204"/>
                      </a:lnTo>
                      <a:lnTo>
                        <a:pt x="528" y="192"/>
                      </a:lnTo>
                      <a:lnTo>
                        <a:pt x="510" y="192"/>
                      </a:lnTo>
                      <a:lnTo>
                        <a:pt x="510" y="186"/>
                      </a:lnTo>
                      <a:lnTo>
                        <a:pt x="492" y="168"/>
                      </a:lnTo>
                      <a:lnTo>
                        <a:pt x="486" y="150"/>
                      </a:lnTo>
                      <a:lnTo>
                        <a:pt x="462" y="126"/>
                      </a:lnTo>
                      <a:lnTo>
                        <a:pt x="456" y="114"/>
                      </a:lnTo>
                      <a:lnTo>
                        <a:pt x="432" y="96"/>
                      </a:lnTo>
                      <a:lnTo>
                        <a:pt x="396" y="84"/>
                      </a:lnTo>
                      <a:lnTo>
                        <a:pt x="366" y="78"/>
                      </a:lnTo>
                      <a:lnTo>
                        <a:pt x="348" y="78"/>
                      </a:lnTo>
                      <a:lnTo>
                        <a:pt x="342" y="72"/>
                      </a:lnTo>
                      <a:lnTo>
                        <a:pt x="330" y="72"/>
                      </a:lnTo>
                      <a:lnTo>
                        <a:pt x="318" y="60"/>
                      </a:lnTo>
                      <a:lnTo>
                        <a:pt x="294" y="48"/>
                      </a:lnTo>
                      <a:lnTo>
                        <a:pt x="288" y="36"/>
                      </a:lnTo>
                      <a:lnTo>
                        <a:pt x="288" y="30"/>
                      </a:lnTo>
                      <a:lnTo>
                        <a:pt x="282" y="18"/>
                      </a:lnTo>
                      <a:lnTo>
                        <a:pt x="276" y="12"/>
                      </a:lnTo>
                      <a:lnTo>
                        <a:pt x="252" y="18"/>
                      </a:lnTo>
                      <a:lnTo>
                        <a:pt x="246" y="6"/>
                      </a:lnTo>
                      <a:lnTo>
                        <a:pt x="246" y="0"/>
                      </a:lnTo>
                      <a:lnTo>
                        <a:pt x="240" y="0"/>
                      </a:lnTo>
                      <a:lnTo>
                        <a:pt x="234" y="6"/>
                      </a:lnTo>
                      <a:lnTo>
                        <a:pt x="234" y="12"/>
                      </a:lnTo>
                      <a:lnTo>
                        <a:pt x="228" y="24"/>
                      </a:lnTo>
                      <a:lnTo>
                        <a:pt x="228" y="54"/>
                      </a:lnTo>
                      <a:lnTo>
                        <a:pt x="246" y="72"/>
                      </a:lnTo>
                      <a:lnTo>
                        <a:pt x="246" y="78"/>
                      </a:lnTo>
                      <a:lnTo>
                        <a:pt x="240" y="78"/>
                      </a:lnTo>
                      <a:lnTo>
                        <a:pt x="240" y="72"/>
                      </a:lnTo>
                      <a:lnTo>
                        <a:pt x="228" y="72"/>
                      </a:lnTo>
                      <a:lnTo>
                        <a:pt x="228" y="78"/>
                      </a:lnTo>
                      <a:lnTo>
                        <a:pt x="222" y="84"/>
                      </a:lnTo>
                      <a:lnTo>
                        <a:pt x="222" y="96"/>
                      </a:lnTo>
                      <a:lnTo>
                        <a:pt x="216" y="108"/>
                      </a:lnTo>
                      <a:lnTo>
                        <a:pt x="216" y="120"/>
                      </a:lnTo>
                      <a:lnTo>
                        <a:pt x="210" y="132"/>
                      </a:lnTo>
                      <a:lnTo>
                        <a:pt x="204" y="138"/>
                      </a:lnTo>
                      <a:lnTo>
                        <a:pt x="198" y="150"/>
                      </a:lnTo>
                      <a:lnTo>
                        <a:pt x="192" y="156"/>
                      </a:lnTo>
                      <a:lnTo>
                        <a:pt x="192" y="168"/>
                      </a:lnTo>
                      <a:lnTo>
                        <a:pt x="210" y="204"/>
                      </a:lnTo>
                      <a:lnTo>
                        <a:pt x="216" y="210"/>
                      </a:lnTo>
                      <a:lnTo>
                        <a:pt x="216" y="222"/>
                      </a:lnTo>
                      <a:lnTo>
                        <a:pt x="222" y="228"/>
                      </a:lnTo>
                      <a:lnTo>
                        <a:pt x="234" y="234"/>
                      </a:lnTo>
                      <a:lnTo>
                        <a:pt x="240" y="240"/>
                      </a:lnTo>
                      <a:lnTo>
                        <a:pt x="204" y="414"/>
                      </a:lnTo>
                      <a:lnTo>
                        <a:pt x="0" y="486"/>
                      </a:lnTo>
                      <a:lnTo>
                        <a:pt x="84" y="672"/>
                      </a:lnTo>
                      <a:lnTo>
                        <a:pt x="114" y="660"/>
                      </a:lnTo>
                      <a:lnTo>
                        <a:pt x="198" y="636"/>
                      </a:lnTo>
                      <a:lnTo>
                        <a:pt x="228" y="624"/>
                      </a:lnTo>
                      <a:lnTo>
                        <a:pt x="246" y="618"/>
                      </a:lnTo>
                      <a:lnTo>
                        <a:pt x="252" y="606"/>
                      </a:lnTo>
                      <a:lnTo>
                        <a:pt x="252" y="594"/>
                      </a:lnTo>
                      <a:lnTo>
                        <a:pt x="258" y="582"/>
                      </a:lnTo>
                      <a:lnTo>
                        <a:pt x="258" y="564"/>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26" name="Philippines" descr="© INSCALE GmbH, 15.06.2010"/>
                <p:cNvSpPr>
                  <a:spLocks noEditPoints="1"/>
                </p:cNvSpPr>
                <p:nvPr/>
              </p:nvSpPr>
              <p:spPr bwMode="auto">
                <a:xfrm>
                  <a:off x="4780" y="1924"/>
                  <a:ext cx="183" cy="307"/>
                </a:xfrm>
                <a:custGeom>
                  <a:avLst/>
                  <a:gdLst>
                    <a:gd name="T0" fmla="*/ 2147483647 w 714"/>
                    <a:gd name="T1" fmla="*/ 2147483647 h 1200"/>
                    <a:gd name="T2" fmla="*/ 2147483647 w 714"/>
                    <a:gd name="T3" fmla="*/ 2147483647 h 1200"/>
                    <a:gd name="T4" fmla="*/ 2147483647 w 714"/>
                    <a:gd name="T5" fmla="*/ 2147483647 h 1200"/>
                    <a:gd name="T6" fmla="*/ 2147483647 w 714"/>
                    <a:gd name="T7" fmla="*/ 2147483647 h 1200"/>
                    <a:gd name="T8" fmla="*/ 2147483647 w 714"/>
                    <a:gd name="T9" fmla="*/ 2147483647 h 1200"/>
                    <a:gd name="T10" fmla="*/ 2147483647 w 714"/>
                    <a:gd name="T11" fmla="*/ 2147483647 h 1200"/>
                    <a:gd name="T12" fmla="*/ 2147483647 w 714"/>
                    <a:gd name="T13" fmla="*/ 2147483647 h 1200"/>
                    <a:gd name="T14" fmla="*/ 2147483647 w 714"/>
                    <a:gd name="T15" fmla="*/ 2147483647 h 1200"/>
                    <a:gd name="T16" fmla="*/ 2147483647 w 714"/>
                    <a:gd name="T17" fmla="*/ 2147483647 h 1200"/>
                    <a:gd name="T18" fmla="*/ 2147483647 w 714"/>
                    <a:gd name="T19" fmla="*/ 2147483647 h 1200"/>
                    <a:gd name="T20" fmla="*/ 2147483647 w 714"/>
                    <a:gd name="T21" fmla="*/ 2147483647 h 1200"/>
                    <a:gd name="T22" fmla="*/ 2147483647 w 714"/>
                    <a:gd name="T23" fmla="*/ 2147483647 h 1200"/>
                    <a:gd name="T24" fmla="*/ 2147483647 w 714"/>
                    <a:gd name="T25" fmla="*/ 2147483647 h 1200"/>
                    <a:gd name="T26" fmla="*/ 2147483647 w 714"/>
                    <a:gd name="T27" fmla="*/ 2147483647 h 1200"/>
                    <a:gd name="T28" fmla="*/ 2147483647 w 714"/>
                    <a:gd name="T29" fmla="*/ 2147483647 h 1200"/>
                    <a:gd name="T30" fmla="*/ 2147483647 w 714"/>
                    <a:gd name="T31" fmla="*/ 2147483647 h 1200"/>
                    <a:gd name="T32" fmla="*/ 2147483647 w 714"/>
                    <a:gd name="T33" fmla="*/ 2147483647 h 1200"/>
                    <a:gd name="T34" fmla="*/ 2147483647 w 714"/>
                    <a:gd name="T35" fmla="*/ 2147483647 h 1200"/>
                    <a:gd name="T36" fmla="*/ 2147483647 w 714"/>
                    <a:gd name="T37" fmla="*/ 2147483647 h 1200"/>
                    <a:gd name="T38" fmla="*/ 2147483647 w 714"/>
                    <a:gd name="T39" fmla="*/ 2147483647 h 1200"/>
                    <a:gd name="T40" fmla="*/ 2147483647 w 714"/>
                    <a:gd name="T41" fmla="*/ 2147483647 h 1200"/>
                    <a:gd name="T42" fmla="*/ 2147483647 w 714"/>
                    <a:gd name="T43" fmla="*/ 2147483647 h 1200"/>
                    <a:gd name="T44" fmla="*/ 2147483647 w 714"/>
                    <a:gd name="T45" fmla="*/ 2147483647 h 1200"/>
                    <a:gd name="T46" fmla="*/ 2147483647 w 714"/>
                    <a:gd name="T47" fmla="*/ 2147483647 h 1200"/>
                    <a:gd name="T48" fmla="*/ 2147483647 w 714"/>
                    <a:gd name="T49" fmla="*/ 2147483647 h 1200"/>
                    <a:gd name="T50" fmla="*/ 2147483647 w 714"/>
                    <a:gd name="T51" fmla="*/ 2147483647 h 1200"/>
                    <a:gd name="T52" fmla="*/ 2147483647 w 714"/>
                    <a:gd name="T53" fmla="*/ 2147483647 h 1200"/>
                    <a:gd name="T54" fmla="*/ 2147483647 w 714"/>
                    <a:gd name="T55" fmla="*/ 2147483647 h 1200"/>
                    <a:gd name="T56" fmla="*/ 2147483647 w 714"/>
                    <a:gd name="T57" fmla="*/ 2147483647 h 1200"/>
                    <a:gd name="T58" fmla="*/ 2147483647 w 714"/>
                    <a:gd name="T59" fmla="*/ 2147483647 h 1200"/>
                    <a:gd name="T60" fmla="*/ 2147483647 w 714"/>
                    <a:gd name="T61" fmla="*/ 2147483647 h 1200"/>
                    <a:gd name="T62" fmla="*/ 2147483647 w 714"/>
                    <a:gd name="T63" fmla="*/ 2147483647 h 1200"/>
                    <a:gd name="T64" fmla="*/ 2147483647 w 714"/>
                    <a:gd name="T65" fmla="*/ 2147483647 h 1200"/>
                    <a:gd name="T66" fmla="*/ 2147483647 w 714"/>
                    <a:gd name="T67" fmla="*/ 2147483647 h 1200"/>
                    <a:gd name="T68" fmla="*/ 2147483647 w 714"/>
                    <a:gd name="T69" fmla="*/ 2147483647 h 1200"/>
                    <a:gd name="T70" fmla="*/ 2147483647 w 714"/>
                    <a:gd name="T71" fmla="*/ 2147483647 h 1200"/>
                    <a:gd name="T72" fmla="*/ 2147483647 w 714"/>
                    <a:gd name="T73" fmla="*/ 2147483647 h 1200"/>
                    <a:gd name="T74" fmla="*/ 2147483647 w 714"/>
                    <a:gd name="T75" fmla="*/ 2147483647 h 1200"/>
                    <a:gd name="T76" fmla="*/ 2147483647 w 714"/>
                    <a:gd name="T77" fmla="*/ 2147483647 h 1200"/>
                    <a:gd name="T78" fmla="*/ 2147483647 w 714"/>
                    <a:gd name="T79" fmla="*/ 0 h 1200"/>
                    <a:gd name="T80" fmla="*/ 2147483647 w 714"/>
                    <a:gd name="T81" fmla="*/ 2147483647 h 1200"/>
                    <a:gd name="T82" fmla="*/ 2147483647 w 714"/>
                    <a:gd name="T83" fmla="*/ 2147483647 h 1200"/>
                    <a:gd name="T84" fmla="*/ 2147483647 w 714"/>
                    <a:gd name="T85" fmla="*/ 2147483647 h 1200"/>
                    <a:gd name="T86" fmla="*/ 2147483647 w 714"/>
                    <a:gd name="T87" fmla="*/ 2147483647 h 1200"/>
                    <a:gd name="T88" fmla="*/ 2147483647 w 714"/>
                    <a:gd name="T89" fmla="*/ 2147483647 h 1200"/>
                    <a:gd name="T90" fmla="*/ 2147483647 w 714"/>
                    <a:gd name="T91" fmla="*/ 2147483647 h 1200"/>
                    <a:gd name="T92" fmla="*/ 2147483647 w 714"/>
                    <a:gd name="T93" fmla="*/ 2147483647 h 1200"/>
                    <a:gd name="T94" fmla="*/ 2147483647 w 714"/>
                    <a:gd name="T95" fmla="*/ 2147483647 h 1200"/>
                    <a:gd name="T96" fmla="*/ 2147483647 w 714"/>
                    <a:gd name="T97" fmla="*/ 2147483647 h 1200"/>
                    <a:gd name="T98" fmla="*/ 2147483647 w 714"/>
                    <a:gd name="T99" fmla="*/ 2147483647 h 1200"/>
                    <a:gd name="T100" fmla="*/ 2147483647 w 714"/>
                    <a:gd name="T101" fmla="*/ 2147483647 h 1200"/>
                    <a:gd name="T102" fmla="*/ 2147483647 w 714"/>
                    <a:gd name="T103" fmla="*/ 2147483647 h 1200"/>
                    <a:gd name="T104" fmla="*/ 2147483647 w 714"/>
                    <a:gd name="T105" fmla="*/ 2147483647 h 1200"/>
                    <a:gd name="T106" fmla="*/ 2147483647 w 714"/>
                    <a:gd name="T107" fmla="*/ 2147483647 h 1200"/>
                    <a:gd name="T108" fmla="*/ 2147483647 w 714"/>
                    <a:gd name="T109" fmla="*/ 2147483647 h 1200"/>
                    <a:gd name="T110" fmla="*/ 2147483647 w 714"/>
                    <a:gd name="T111" fmla="*/ 2147483647 h 1200"/>
                    <a:gd name="T112" fmla="*/ 2147483647 w 714"/>
                    <a:gd name="T113" fmla="*/ 2147483647 h 1200"/>
                    <a:gd name="T114" fmla="*/ 2147483647 w 714"/>
                    <a:gd name="T115" fmla="*/ 2147483647 h 1200"/>
                    <a:gd name="T116" fmla="*/ 2147483647 w 714"/>
                    <a:gd name="T117" fmla="*/ 2147483647 h 120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714"/>
                    <a:gd name="T178" fmla="*/ 0 h 1200"/>
                    <a:gd name="T179" fmla="*/ 714 w 714"/>
                    <a:gd name="T180" fmla="*/ 1200 h 120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714" h="1200">
                      <a:moveTo>
                        <a:pt x="702" y="1140"/>
                      </a:moveTo>
                      <a:lnTo>
                        <a:pt x="690" y="1170"/>
                      </a:lnTo>
                      <a:lnTo>
                        <a:pt x="696" y="1200"/>
                      </a:lnTo>
                      <a:lnTo>
                        <a:pt x="714" y="1182"/>
                      </a:lnTo>
                      <a:lnTo>
                        <a:pt x="714" y="1140"/>
                      </a:lnTo>
                      <a:lnTo>
                        <a:pt x="702" y="1140"/>
                      </a:lnTo>
                      <a:close/>
                      <a:moveTo>
                        <a:pt x="582" y="1176"/>
                      </a:moveTo>
                      <a:lnTo>
                        <a:pt x="600" y="1140"/>
                      </a:lnTo>
                      <a:lnTo>
                        <a:pt x="576" y="1134"/>
                      </a:lnTo>
                      <a:lnTo>
                        <a:pt x="582" y="1176"/>
                      </a:lnTo>
                      <a:close/>
                      <a:moveTo>
                        <a:pt x="246" y="1038"/>
                      </a:moveTo>
                      <a:lnTo>
                        <a:pt x="264" y="1050"/>
                      </a:lnTo>
                      <a:lnTo>
                        <a:pt x="282" y="1020"/>
                      </a:lnTo>
                      <a:lnTo>
                        <a:pt x="258" y="1008"/>
                      </a:lnTo>
                      <a:lnTo>
                        <a:pt x="246" y="1038"/>
                      </a:lnTo>
                      <a:close/>
                      <a:moveTo>
                        <a:pt x="504" y="558"/>
                      </a:moveTo>
                      <a:lnTo>
                        <a:pt x="540" y="576"/>
                      </a:lnTo>
                      <a:lnTo>
                        <a:pt x="540" y="582"/>
                      </a:lnTo>
                      <a:lnTo>
                        <a:pt x="534" y="588"/>
                      </a:lnTo>
                      <a:lnTo>
                        <a:pt x="504" y="588"/>
                      </a:lnTo>
                      <a:lnTo>
                        <a:pt x="570" y="642"/>
                      </a:lnTo>
                      <a:lnTo>
                        <a:pt x="570" y="618"/>
                      </a:lnTo>
                      <a:lnTo>
                        <a:pt x="600" y="624"/>
                      </a:lnTo>
                      <a:lnTo>
                        <a:pt x="576" y="588"/>
                      </a:lnTo>
                      <a:lnTo>
                        <a:pt x="576" y="582"/>
                      </a:lnTo>
                      <a:lnTo>
                        <a:pt x="570" y="576"/>
                      </a:lnTo>
                      <a:lnTo>
                        <a:pt x="570" y="558"/>
                      </a:lnTo>
                      <a:lnTo>
                        <a:pt x="564" y="546"/>
                      </a:lnTo>
                      <a:lnTo>
                        <a:pt x="534" y="516"/>
                      </a:lnTo>
                      <a:lnTo>
                        <a:pt x="522" y="510"/>
                      </a:lnTo>
                      <a:lnTo>
                        <a:pt x="504" y="504"/>
                      </a:lnTo>
                      <a:lnTo>
                        <a:pt x="492" y="498"/>
                      </a:lnTo>
                      <a:lnTo>
                        <a:pt x="474" y="498"/>
                      </a:lnTo>
                      <a:lnTo>
                        <a:pt x="468" y="504"/>
                      </a:lnTo>
                      <a:lnTo>
                        <a:pt x="468" y="528"/>
                      </a:lnTo>
                      <a:lnTo>
                        <a:pt x="492" y="552"/>
                      </a:lnTo>
                      <a:lnTo>
                        <a:pt x="504" y="558"/>
                      </a:lnTo>
                      <a:close/>
                      <a:moveTo>
                        <a:pt x="462" y="666"/>
                      </a:moveTo>
                      <a:lnTo>
                        <a:pt x="474" y="750"/>
                      </a:lnTo>
                      <a:lnTo>
                        <a:pt x="486" y="672"/>
                      </a:lnTo>
                      <a:lnTo>
                        <a:pt x="462" y="618"/>
                      </a:lnTo>
                      <a:lnTo>
                        <a:pt x="438" y="618"/>
                      </a:lnTo>
                      <a:lnTo>
                        <a:pt x="462" y="666"/>
                      </a:lnTo>
                      <a:close/>
                      <a:moveTo>
                        <a:pt x="492" y="738"/>
                      </a:moveTo>
                      <a:lnTo>
                        <a:pt x="522" y="738"/>
                      </a:lnTo>
                      <a:lnTo>
                        <a:pt x="528" y="708"/>
                      </a:lnTo>
                      <a:lnTo>
                        <a:pt x="498" y="702"/>
                      </a:lnTo>
                      <a:lnTo>
                        <a:pt x="492" y="738"/>
                      </a:lnTo>
                      <a:close/>
                      <a:moveTo>
                        <a:pt x="570" y="660"/>
                      </a:moveTo>
                      <a:lnTo>
                        <a:pt x="546" y="648"/>
                      </a:lnTo>
                      <a:lnTo>
                        <a:pt x="528" y="630"/>
                      </a:lnTo>
                      <a:lnTo>
                        <a:pt x="528" y="624"/>
                      </a:lnTo>
                      <a:lnTo>
                        <a:pt x="522" y="618"/>
                      </a:lnTo>
                      <a:lnTo>
                        <a:pt x="486" y="618"/>
                      </a:lnTo>
                      <a:lnTo>
                        <a:pt x="492" y="660"/>
                      </a:lnTo>
                      <a:lnTo>
                        <a:pt x="510" y="654"/>
                      </a:lnTo>
                      <a:lnTo>
                        <a:pt x="522" y="678"/>
                      </a:lnTo>
                      <a:lnTo>
                        <a:pt x="570" y="714"/>
                      </a:lnTo>
                      <a:lnTo>
                        <a:pt x="570" y="660"/>
                      </a:lnTo>
                      <a:close/>
                      <a:moveTo>
                        <a:pt x="162" y="600"/>
                      </a:moveTo>
                      <a:lnTo>
                        <a:pt x="144" y="582"/>
                      </a:lnTo>
                      <a:lnTo>
                        <a:pt x="138" y="606"/>
                      </a:lnTo>
                      <a:lnTo>
                        <a:pt x="132" y="618"/>
                      </a:lnTo>
                      <a:lnTo>
                        <a:pt x="126" y="624"/>
                      </a:lnTo>
                      <a:lnTo>
                        <a:pt x="120" y="642"/>
                      </a:lnTo>
                      <a:lnTo>
                        <a:pt x="120" y="654"/>
                      </a:lnTo>
                      <a:lnTo>
                        <a:pt x="126" y="660"/>
                      </a:lnTo>
                      <a:lnTo>
                        <a:pt x="138" y="666"/>
                      </a:lnTo>
                      <a:lnTo>
                        <a:pt x="150" y="678"/>
                      </a:lnTo>
                      <a:lnTo>
                        <a:pt x="144" y="684"/>
                      </a:lnTo>
                      <a:lnTo>
                        <a:pt x="120" y="696"/>
                      </a:lnTo>
                      <a:lnTo>
                        <a:pt x="114" y="702"/>
                      </a:lnTo>
                      <a:lnTo>
                        <a:pt x="102" y="708"/>
                      </a:lnTo>
                      <a:lnTo>
                        <a:pt x="96" y="732"/>
                      </a:lnTo>
                      <a:lnTo>
                        <a:pt x="72" y="750"/>
                      </a:lnTo>
                      <a:lnTo>
                        <a:pt x="72" y="762"/>
                      </a:lnTo>
                      <a:lnTo>
                        <a:pt x="60" y="774"/>
                      </a:lnTo>
                      <a:lnTo>
                        <a:pt x="48" y="780"/>
                      </a:lnTo>
                      <a:lnTo>
                        <a:pt x="42" y="786"/>
                      </a:lnTo>
                      <a:lnTo>
                        <a:pt x="30" y="792"/>
                      </a:lnTo>
                      <a:lnTo>
                        <a:pt x="24" y="798"/>
                      </a:lnTo>
                      <a:lnTo>
                        <a:pt x="18" y="798"/>
                      </a:lnTo>
                      <a:lnTo>
                        <a:pt x="18" y="804"/>
                      </a:lnTo>
                      <a:lnTo>
                        <a:pt x="12" y="810"/>
                      </a:lnTo>
                      <a:lnTo>
                        <a:pt x="0" y="834"/>
                      </a:lnTo>
                      <a:lnTo>
                        <a:pt x="0" y="864"/>
                      </a:lnTo>
                      <a:lnTo>
                        <a:pt x="30" y="834"/>
                      </a:lnTo>
                      <a:lnTo>
                        <a:pt x="30" y="816"/>
                      </a:lnTo>
                      <a:lnTo>
                        <a:pt x="36" y="810"/>
                      </a:lnTo>
                      <a:lnTo>
                        <a:pt x="42" y="810"/>
                      </a:lnTo>
                      <a:lnTo>
                        <a:pt x="78" y="798"/>
                      </a:lnTo>
                      <a:lnTo>
                        <a:pt x="84" y="792"/>
                      </a:lnTo>
                      <a:lnTo>
                        <a:pt x="84" y="762"/>
                      </a:lnTo>
                      <a:lnTo>
                        <a:pt x="90" y="750"/>
                      </a:lnTo>
                      <a:lnTo>
                        <a:pt x="96" y="744"/>
                      </a:lnTo>
                      <a:lnTo>
                        <a:pt x="114" y="738"/>
                      </a:lnTo>
                      <a:lnTo>
                        <a:pt x="126" y="732"/>
                      </a:lnTo>
                      <a:lnTo>
                        <a:pt x="144" y="720"/>
                      </a:lnTo>
                      <a:lnTo>
                        <a:pt x="162" y="714"/>
                      </a:lnTo>
                      <a:lnTo>
                        <a:pt x="168" y="702"/>
                      </a:lnTo>
                      <a:lnTo>
                        <a:pt x="174" y="696"/>
                      </a:lnTo>
                      <a:lnTo>
                        <a:pt x="174" y="684"/>
                      </a:lnTo>
                      <a:lnTo>
                        <a:pt x="156" y="648"/>
                      </a:lnTo>
                      <a:lnTo>
                        <a:pt x="156" y="624"/>
                      </a:lnTo>
                      <a:lnTo>
                        <a:pt x="162" y="612"/>
                      </a:lnTo>
                      <a:lnTo>
                        <a:pt x="162" y="600"/>
                      </a:lnTo>
                      <a:close/>
                      <a:moveTo>
                        <a:pt x="330" y="1026"/>
                      </a:moveTo>
                      <a:lnTo>
                        <a:pt x="372" y="1056"/>
                      </a:lnTo>
                      <a:lnTo>
                        <a:pt x="372" y="1020"/>
                      </a:lnTo>
                      <a:lnTo>
                        <a:pt x="348" y="1002"/>
                      </a:lnTo>
                      <a:lnTo>
                        <a:pt x="330" y="1026"/>
                      </a:lnTo>
                      <a:close/>
                      <a:moveTo>
                        <a:pt x="660" y="840"/>
                      </a:moveTo>
                      <a:lnTo>
                        <a:pt x="660" y="816"/>
                      </a:lnTo>
                      <a:lnTo>
                        <a:pt x="654" y="804"/>
                      </a:lnTo>
                      <a:lnTo>
                        <a:pt x="654" y="792"/>
                      </a:lnTo>
                      <a:lnTo>
                        <a:pt x="642" y="780"/>
                      </a:lnTo>
                      <a:lnTo>
                        <a:pt x="630" y="774"/>
                      </a:lnTo>
                      <a:lnTo>
                        <a:pt x="600" y="744"/>
                      </a:lnTo>
                      <a:lnTo>
                        <a:pt x="588" y="738"/>
                      </a:lnTo>
                      <a:lnTo>
                        <a:pt x="582" y="738"/>
                      </a:lnTo>
                      <a:lnTo>
                        <a:pt x="576" y="744"/>
                      </a:lnTo>
                      <a:lnTo>
                        <a:pt x="582" y="750"/>
                      </a:lnTo>
                      <a:lnTo>
                        <a:pt x="588" y="762"/>
                      </a:lnTo>
                      <a:lnTo>
                        <a:pt x="594" y="768"/>
                      </a:lnTo>
                      <a:lnTo>
                        <a:pt x="606" y="774"/>
                      </a:lnTo>
                      <a:lnTo>
                        <a:pt x="606" y="786"/>
                      </a:lnTo>
                      <a:lnTo>
                        <a:pt x="600" y="786"/>
                      </a:lnTo>
                      <a:lnTo>
                        <a:pt x="588" y="792"/>
                      </a:lnTo>
                      <a:lnTo>
                        <a:pt x="570" y="792"/>
                      </a:lnTo>
                      <a:lnTo>
                        <a:pt x="558" y="798"/>
                      </a:lnTo>
                      <a:lnTo>
                        <a:pt x="546" y="798"/>
                      </a:lnTo>
                      <a:lnTo>
                        <a:pt x="546" y="828"/>
                      </a:lnTo>
                      <a:lnTo>
                        <a:pt x="528" y="828"/>
                      </a:lnTo>
                      <a:lnTo>
                        <a:pt x="522" y="846"/>
                      </a:lnTo>
                      <a:lnTo>
                        <a:pt x="498" y="864"/>
                      </a:lnTo>
                      <a:lnTo>
                        <a:pt x="492" y="864"/>
                      </a:lnTo>
                      <a:lnTo>
                        <a:pt x="486" y="858"/>
                      </a:lnTo>
                      <a:lnTo>
                        <a:pt x="474" y="852"/>
                      </a:lnTo>
                      <a:lnTo>
                        <a:pt x="462" y="852"/>
                      </a:lnTo>
                      <a:lnTo>
                        <a:pt x="450" y="846"/>
                      </a:lnTo>
                      <a:lnTo>
                        <a:pt x="438" y="858"/>
                      </a:lnTo>
                      <a:lnTo>
                        <a:pt x="432" y="870"/>
                      </a:lnTo>
                      <a:lnTo>
                        <a:pt x="420" y="882"/>
                      </a:lnTo>
                      <a:lnTo>
                        <a:pt x="414" y="894"/>
                      </a:lnTo>
                      <a:lnTo>
                        <a:pt x="408" y="900"/>
                      </a:lnTo>
                      <a:lnTo>
                        <a:pt x="408" y="906"/>
                      </a:lnTo>
                      <a:lnTo>
                        <a:pt x="408" y="900"/>
                      </a:lnTo>
                      <a:lnTo>
                        <a:pt x="396" y="888"/>
                      </a:lnTo>
                      <a:lnTo>
                        <a:pt x="384" y="888"/>
                      </a:lnTo>
                      <a:lnTo>
                        <a:pt x="378" y="900"/>
                      </a:lnTo>
                      <a:lnTo>
                        <a:pt x="378" y="912"/>
                      </a:lnTo>
                      <a:lnTo>
                        <a:pt x="372" y="924"/>
                      </a:lnTo>
                      <a:lnTo>
                        <a:pt x="366" y="930"/>
                      </a:lnTo>
                      <a:lnTo>
                        <a:pt x="360" y="942"/>
                      </a:lnTo>
                      <a:lnTo>
                        <a:pt x="384" y="960"/>
                      </a:lnTo>
                      <a:lnTo>
                        <a:pt x="402" y="942"/>
                      </a:lnTo>
                      <a:lnTo>
                        <a:pt x="414" y="966"/>
                      </a:lnTo>
                      <a:lnTo>
                        <a:pt x="420" y="960"/>
                      </a:lnTo>
                      <a:lnTo>
                        <a:pt x="432" y="954"/>
                      </a:lnTo>
                      <a:lnTo>
                        <a:pt x="450" y="936"/>
                      </a:lnTo>
                      <a:lnTo>
                        <a:pt x="462" y="930"/>
                      </a:lnTo>
                      <a:lnTo>
                        <a:pt x="474" y="930"/>
                      </a:lnTo>
                      <a:lnTo>
                        <a:pt x="498" y="954"/>
                      </a:lnTo>
                      <a:lnTo>
                        <a:pt x="510" y="960"/>
                      </a:lnTo>
                      <a:lnTo>
                        <a:pt x="492" y="978"/>
                      </a:lnTo>
                      <a:lnTo>
                        <a:pt x="492" y="990"/>
                      </a:lnTo>
                      <a:lnTo>
                        <a:pt x="510" y="1026"/>
                      </a:lnTo>
                      <a:lnTo>
                        <a:pt x="522" y="1044"/>
                      </a:lnTo>
                      <a:lnTo>
                        <a:pt x="534" y="1056"/>
                      </a:lnTo>
                      <a:lnTo>
                        <a:pt x="546" y="1062"/>
                      </a:lnTo>
                      <a:lnTo>
                        <a:pt x="558" y="1062"/>
                      </a:lnTo>
                      <a:lnTo>
                        <a:pt x="570" y="1068"/>
                      </a:lnTo>
                      <a:lnTo>
                        <a:pt x="582" y="1068"/>
                      </a:lnTo>
                      <a:lnTo>
                        <a:pt x="606" y="1050"/>
                      </a:lnTo>
                      <a:lnTo>
                        <a:pt x="606" y="1074"/>
                      </a:lnTo>
                      <a:lnTo>
                        <a:pt x="630" y="1074"/>
                      </a:lnTo>
                      <a:lnTo>
                        <a:pt x="630" y="1038"/>
                      </a:lnTo>
                      <a:lnTo>
                        <a:pt x="624" y="1032"/>
                      </a:lnTo>
                      <a:lnTo>
                        <a:pt x="606" y="996"/>
                      </a:lnTo>
                      <a:lnTo>
                        <a:pt x="606" y="984"/>
                      </a:lnTo>
                      <a:lnTo>
                        <a:pt x="612" y="972"/>
                      </a:lnTo>
                      <a:lnTo>
                        <a:pt x="624" y="960"/>
                      </a:lnTo>
                      <a:lnTo>
                        <a:pt x="654" y="1014"/>
                      </a:lnTo>
                      <a:lnTo>
                        <a:pt x="654" y="1008"/>
                      </a:lnTo>
                      <a:lnTo>
                        <a:pt x="660" y="1002"/>
                      </a:lnTo>
                      <a:lnTo>
                        <a:pt x="672" y="978"/>
                      </a:lnTo>
                      <a:lnTo>
                        <a:pt x="678" y="960"/>
                      </a:lnTo>
                      <a:lnTo>
                        <a:pt x="678" y="936"/>
                      </a:lnTo>
                      <a:lnTo>
                        <a:pt x="672" y="918"/>
                      </a:lnTo>
                      <a:lnTo>
                        <a:pt x="666" y="912"/>
                      </a:lnTo>
                      <a:lnTo>
                        <a:pt x="660" y="900"/>
                      </a:lnTo>
                      <a:lnTo>
                        <a:pt x="660" y="840"/>
                      </a:lnTo>
                      <a:close/>
                      <a:moveTo>
                        <a:pt x="330" y="384"/>
                      </a:moveTo>
                      <a:lnTo>
                        <a:pt x="348" y="384"/>
                      </a:lnTo>
                      <a:lnTo>
                        <a:pt x="354" y="390"/>
                      </a:lnTo>
                      <a:lnTo>
                        <a:pt x="366" y="396"/>
                      </a:lnTo>
                      <a:lnTo>
                        <a:pt x="366" y="408"/>
                      </a:lnTo>
                      <a:lnTo>
                        <a:pt x="372" y="420"/>
                      </a:lnTo>
                      <a:lnTo>
                        <a:pt x="384" y="438"/>
                      </a:lnTo>
                      <a:lnTo>
                        <a:pt x="396" y="450"/>
                      </a:lnTo>
                      <a:lnTo>
                        <a:pt x="414" y="462"/>
                      </a:lnTo>
                      <a:lnTo>
                        <a:pt x="432" y="462"/>
                      </a:lnTo>
                      <a:lnTo>
                        <a:pt x="444" y="438"/>
                      </a:lnTo>
                      <a:lnTo>
                        <a:pt x="444" y="426"/>
                      </a:lnTo>
                      <a:lnTo>
                        <a:pt x="432" y="402"/>
                      </a:lnTo>
                      <a:lnTo>
                        <a:pt x="420" y="396"/>
                      </a:lnTo>
                      <a:lnTo>
                        <a:pt x="408" y="396"/>
                      </a:lnTo>
                      <a:lnTo>
                        <a:pt x="408" y="390"/>
                      </a:lnTo>
                      <a:lnTo>
                        <a:pt x="414" y="384"/>
                      </a:lnTo>
                      <a:lnTo>
                        <a:pt x="414" y="378"/>
                      </a:lnTo>
                      <a:lnTo>
                        <a:pt x="420" y="372"/>
                      </a:lnTo>
                      <a:lnTo>
                        <a:pt x="408" y="372"/>
                      </a:lnTo>
                      <a:lnTo>
                        <a:pt x="396" y="366"/>
                      </a:lnTo>
                      <a:lnTo>
                        <a:pt x="390" y="360"/>
                      </a:lnTo>
                      <a:lnTo>
                        <a:pt x="372" y="360"/>
                      </a:lnTo>
                      <a:lnTo>
                        <a:pt x="366" y="366"/>
                      </a:lnTo>
                      <a:lnTo>
                        <a:pt x="354" y="372"/>
                      </a:lnTo>
                      <a:lnTo>
                        <a:pt x="342" y="360"/>
                      </a:lnTo>
                      <a:lnTo>
                        <a:pt x="330" y="354"/>
                      </a:lnTo>
                      <a:lnTo>
                        <a:pt x="312" y="354"/>
                      </a:lnTo>
                      <a:lnTo>
                        <a:pt x="300" y="366"/>
                      </a:lnTo>
                      <a:lnTo>
                        <a:pt x="288" y="372"/>
                      </a:lnTo>
                      <a:lnTo>
                        <a:pt x="282" y="372"/>
                      </a:lnTo>
                      <a:lnTo>
                        <a:pt x="264" y="354"/>
                      </a:lnTo>
                      <a:lnTo>
                        <a:pt x="258" y="342"/>
                      </a:lnTo>
                      <a:lnTo>
                        <a:pt x="258" y="252"/>
                      </a:lnTo>
                      <a:lnTo>
                        <a:pt x="270" y="228"/>
                      </a:lnTo>
                      <a:lnTo>
                        <a:pt x="270" y="222"/>
                      </a:lnTo>
                      <a:lnTo>
                        <a:pt x="288" y="204"/>
                      </a:lnTo>
                      <a:lnTo>
                        <a:pt x="288" y="174"/>
                      </a:lnTo>
                      <a:lnTo>
                        <a:pt x="276" y="150"/>
                      </a:lnTo>
                      <a:lnTo>
                        <a:pt x="276" y="126"/>
                      </a:lnTo>
                      <a:lnTo>
                        <a:pt x="282" y="108"/>
                      </a:lnTo>
                      <a:lnTo>
                        <a:pt x="282" y="72"/>
                      </a:lnTo>
                      <a:lnTo>
                        <a:pt x="264" y="54"/>
                      </a:lnTo>
                      <a:lnTo>
                        <a:pt x="264" y="36"/>
                      </a:lnTo>
                      <a:lnTo>
                        <a:pt x="258" y="30"/>
                      </a:lnTo>
                      <a:lnTo>
                        <a:pt x="258" y="6"/>
                      </a:lnTo>
                      <a:lnTo>
                        <a:pt x="252" y="0"/>
                      </a:lnTo>
                      <a:lnTo>
                        <a:pt x="240" y="0"/>
                      </a:lnTo>
                      <a:lnTo>
                        <a:pt x="234" y="6"/>
                      </a:lnTo>
                      <a:lnTo>
                        <a:pt x="234" y="12"/>
                      </a:lnTo>
                      <a:lnTo>
                        <a:pt x="228" y="18"/>
                      </a:lnTo>
                      <a:lnTo>
                        <a:pt x="216" y="24"/>
                      </a:lnTo>
                      <a:lnTo>
                        <a:pt x="204" y="24"/>
                      </a:lnTo>
                      <a:lnTo>
                        <a:pt x="192" y="18"/>
                      </a:lnTo>
                      <a:lnTo>
                        <a:pt x="186" y="12"/>
                      </a:lnTo>
                      <a:lnTo>
                        <a:pt x="174" y="12"/>
                      </a:lnTo>
                      <a:lnTo>
                        <a:pt x="162" y="18"/>
                      </a:lnTo>
                      <a:lnTo>
                        <a:pt x="162" y="36"/>
                      </a:lnTo>
                      <a:lnTo>
                        <a:pt x="156" y="42"/>
                      </a:lnTo>
                      <a:lnTo>
                        <a:pt x="156" y="48"/>
                      </a:lnTo>
                      <a:lnTo>
                        <a:pt x="144" y="72"/>
                      </a:lnTo>
                      <a:lnTo>
                        <a:pt x="132" y="84"/>
                      </a:lnTo>
                      <a:lnTo>
                        <a:pt x="132" y="96"/>
                      </a:lnTo>
                      <a:lnTo>
                        <a:pt x="138" y="102"/>
                      </a:lnTo>
                      <a:lnTo>
                        <a:pt x="144" y="114"/>
                      </a:lnTo>
                      <a:lnTo>
                        <a:pt x="150" y="132"/>
                      </a:lnTo>
                      <a:lnTo>
                        <a:pt x="156" y="138"/>
                      </a:lnTo>
                      <a:lnTo>
                        <a:pt x="156" y="150"/>
                      </a:lnTo>
                      <a:lnTo>
                        <a:pt x="150" y="162"/>
                      </a:lnTo>
                      <a:lnTo>
                        <a:pt x="150" y="168"/>
                      </a:lnTo>
                      <a:lnTo>
                        <a:pt x="144" y="174"/>
                      </a:lnTo>
                      <a:lnTo>
                        <a:pt x="138" y="186"/>
                      </a:lnTo>
                      <a:lnTo>
                        <a:pt x="138" y="198"/>
                      </a:lnTo>
                      <a:lnTo>
                        <a:pt x="150" y="210"/>
                      </a:lnTo>
                      <a:lnTo>
                        <a:pt x="150" y="216"/>
                      </a:lnTo>
                      <a:lnTo>
                        <a:pt x="144" y="222"/>
                      </a:lnTo>
                      <a:lnTo>
                        <a:pt x="138" y="222"/>
                      </a:lnTo>
                      <a:lnTo>
                        <a:pt x="126" y="228"/>
                      </a:lnTo>
                      <a:lnTo>
                        <a:pt x="120" y="228"/>
                      </a:lnTo>
                      <a:lnTo>
                        <a:pt x="120" y="210"/>
                      </a:lnTo>
                      <a:lnTo>
                        <a:pt x="114" y="204"/>
                      </a:lnTo>
                      <a:lnTo>
                        <a:pt x="114" y="252"/>
                      </a:lnTo>
                      <a:lnTo>
                        <a:pt x="150" y="306"/>
                      </a:lnTo>
                      <a:lnTo>
                        <a:pt x="174" y="330"/>
                      </a:lnTo>
                      <a:lnTo>
                        <a:pt x="186" y="348"/>
                      </a:lnTo>
                      <a:lnTo>
                        <a:pt x="204" y="384"/>
                      </a:lnTo>
                      <a:lnTo>
                        <a:pt x="216" y="402"/>
                      </a:lnTo>
                      <a:lnTo>
                        <a:pt x="228" y="408"/>
                      </a:lnTo>
                      <a:lnTo>
                        <a:pt x="252" y="408"/>
                      </a:lnTo>
                      <a:lnTo>
                        <a:pt x="258" y="396"/>
                      </a:lnTo>
                      <a:lnTo>
                        <a:pt x="270" y="390"/>
                      </a:lnTo>
                      <a:lnTo>
                        <a:pt x="276" y="384"/>
                      </a:lnTo>
                      <a:lnTo>
                        <a:pt x="288" y="384"/>
                      </a:lnTo>
                      <a:lnTo>
                        <a:pt x="294" y="396"/>
                      </a:lnTo>
                      <a:lnTo>
                        <a:pt x="306" y="402"/>
                      </a:lnTo>
                      <a:lnTo>
                        <a:pt x="324" y="420"/>
                      </a:lnTo>
                      <a:lnTo>
                        <a:pt x="342" y="420"/>
                      </a:lnTo>
                      <a:lnTo>
                        <a:pt x="342" y="402"/>
                      </a:lnTo>
                      <a:lnTo>
                        <a:pt x="336" y="396"/>
                      </a:lnTo>
                      <a:lnTo>
                        <a:pt x="330" y="384"/>
                      </a:lnTo>
                      <a:close/>
                      <a:moveTo>
                        <a:pt x="258" y="432"/>
                      </a:moveTo>
                      <a:lnTo>
                        <a:pt x="246" y="426"/>
                      </a:lnTo>
                      <a:lnTo>
                        <a:pt x="204" y="426"/>
                      </a:lnTo>
                      <a:lnTo>
                        <a:pt x="234" y="468"/>
                      </a:lnTo>
                      <a:lnTo>
                        <a:pt x="258" y="534"/>
                      </a:lnTo>
                      <a:lnTo>
                        <a:pt x="270" y="528"/>
                      </a:lnTo>
                      <a:lnTo>
                        <a:pt x="276" y="516"/>
                      </a:lnTo>
                      <a:lnTo>
                        <a:pt x="282" y="510"/>
                      </a:lnTo>
                      <a:lnTo>
                        <a:pt x="282" y="486"/>
                      </a:lnTo>
                      <a:lnTo>
                        <a:pt x="276" y="480"/>
                      </a:lnTo>
                      <a:lnTo>
                        <a:pt x="270" y="468"/>
                      </a:lnTo>
                      <a:lnTo>
                        <a:pt x="270" y="450"/>
                      </a:lnTo>
                      <a:lnTo>
                        <a:pt x="264" y="438"/>
                      </a:lnTo>
                      <a:lnTo>
                        <a:pt x="258" y="432"/>
                      </a:lnTo>
                      <a:close/>
                      <a:moveTo>
                        <a:pt x="330" y="648"/>
                      </a:moveTo>
                      <a:lnTo>
                        <a:pt x="336" y="660"/>
                      </a:lnTo>
                      <a:lnTo>
                        <a:pt x="354" y="678"/>
                      </a:lnTo>
                      <a:lnTo>
                        <a:pt x="360" y="672"/>
                      </a:lnTo>
                      <a:lnTo>
                        <a:pt x="372" y="666"/>
                      </a:lnTo>
                      <a:lnTo>
                        <a:pt x="378" y="660"/>
                      </a:lnTo>
                      <a:lnTo>
                        <a:pt x="384" y="660"/>
                      </a:lnTo>
                      <a:lnTo>
                        <a:pt x="390" y="666"/>
                      </a:lnTo>
                      <a:lnTo>
                        <a:pt x="390" y="696"/>
                      </a:lnTo>
                      <a:lnTo>
                        <a:pt x="402" y="708"/>
                      </a:lnTo>
                      <a:lnTo>
                        <a:pt x="396" y="720"/>
                      </a:lnTo>
                      <a:lnTo>
                        <a:pt x="390" y="726"/>
                      </a:lnTo>
                      <a:lnTo>
                        <a:pt x="372" y="762"/>
                      </a:lnTo>
                      <a:lnTo>
                        <a:pt x="372" y="786"/>
                      </a:lnTo>
                      <a:lnTo>
                        <a:pt x="378" y="792"/>
                      </a:lnTo>
                      <a:lnTo>
                        <a:pt x="384" y="804"/>
                      </a:lnTo>
                      <a:lnTo>
                        <a:pt x="396" y="804"/>
                      </a:lnTo>
                      <a:lnTo>
                        <a:pt x="408" y="798"/>
                      </a:lnTo>
                      <a:lnTo>
                        <a:pt x="420" y="798"/>
                      </a:lnTo>
                      <a:lnTo>
                        <a:pt x="432" y="792"/>
                      </a:lnTo>
                      <a:lnTo>
                        <a:pt x="438" y="786"/>
                      </a:lnTo>
                      <a:lnTo>
                        <a:pt x="438" y="768"/>
                      </a:lnTo>
                      <a:lnTo>
                        <a:pt x="432" y="756"/>
                      </a:lnTo>
                      <a:lnTo>
                        <a:pt x="426" y="738"/>
                      </a:lnTo>
                      <a:lnTo>
                        <a:pt x="426" y="726"/>
                      </a:lnTo>
                      <a:lnTo>
                        <a:pt x="432" y="714"/>
                      </a:lnTo>
                      <a:lnTo>
                        <a:pt x="444" y="678"/>
                      </a:lnTo>
                      <a:lnTo>
                        <a:pt x="444" y="660"/>
                      </a:lnTo>
                      <a:lnTo>
                        <a:pt x="438" y="648"/>
                      </a:lnTo>
                      <a:lnTo>
                        <a:pt x="432" y="642"/>
                      </a:lnTo>
                      <a:lnTo>
                        <a:pt x="426" y="642"/>
                      </a:lnTo>
                      <a:lnTo>
                        <a:pt x="414" y="654"/>
                      </a:lnTo>
                      <a:lnTo>
                        <a:pt x="402" y="660"/>
                      </a:lnTo>
                      <a:lnTo>
                        <a:pt x="396" y="660"/>
                      </a:lnTo>
                      <a:lnTo>
                        <a:pt x="396" y="648"/>
                      </a:lnTo>
                      <a:lnTo>
                        <a:pt x="408" y="624"/>
                      </a:lnTo>
                      <a:lnTo>
                        <a:pt x="408" y="612"/>
                      </a:lnTo>
                      <a:lnTo>
                        <a:pt x="414" y="600"/>
                      </a:lnTo>
                      <a:lnTo>
                        <a:pt x="414" y="594"/>
                      </a:lnTo>
                      <a:lnTo>
                        <a:pt x="408" y="588"/>
                      </a:lnTo>
                      <a:lnTo>
                        <a:pt x="372" y="570"/>
                      </a:lnTo>
                      <a:lnTo>
                        <a:pt x="366" y="564"/>
                      </a:lnTo>
                      <a:lnTo>
                        <a:pt x="330" y="564"/>
                      </a:lnTo>
                      <a:lnTo>
                        <a:pt x="324" y="570"/>
                      </a:lnTo>
                      <a:lnTo>
                        <a:pt x="324" y="576"/>
                      </a:lnTo>
                      <a:lnTo>
                        <a:pt x="330" y="582"/>
                      </a:lnTo>
                      <a:lnTo>
                        <a:pt x="336" y="582"/>
                      </a:lnTo>
                      <a:lnTo>
                        <a:pt x="342" y="594"/>
                      </a:lnTo>
                      <a:lnTo>
                        <a:pt x="342" y="600"/>
                      </a:lnTo>
                      <a:lnTo>
                        <a:pt x="336" y="606"/>
                      </a:lnTo>
                      <a:lnTo>
                        <a:pt x="336" y="618"/>
                      </a:lnTo>
                      <a:lnTo>
                        <a:pt x="330" y="630"/>
                      </a:lnTo>
                      <a:lnTo>
                        <a:pt x="330" y="648"/>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27" name="Pakistan" descr="© INSCALE GmbH, 15.06.2010"/>
                <p:cNvSpPr>
                  <a:spLocks/>
                </p:cNvSpPr>
                <p:nvPr/>
              </p:nvSpPr>
              <p:spPr bwMode="auto">
                <a:xfrm>
                  <a:off x="3726" y="1547"/>
                  <a:ext cx="269" cy="270"/>
                </a:xfrm>
                <a:custGeom>
                  <a:avLst/>
                  <a:gdLst>
                    <a:gd name="T0" fmla="*/ 2147483647 w 1050"/>
                    <a:gd name="T1" fmla="*/ 2147483647 h 1056"/>
                    <a:gd name="T2" fmla="*/ 2147483647 w 1050"/>
                    <a:gd name="T3" fmla="*/ 2147483647 h 1056"/>
                    <a:gd name="T4" fmla="*/ 2147483647 w 1050"/>
                    <a:gd name="T5" fmla="*/ 2147483647 h 1056"/>
                    <a:gd name="T6" fmla="*/ 2147483647 w 1050"/>
                    <a:gd name="T7" fmla="*/ 2147483647 h 1056"/>
                    <a:gd name="T8" fmla="*/ 2147483647 w 1050"/>
                    <a:gd name="T9" fmla="*/ 2147483647 h 1056"/>
                    <a:gd name="T10" fmla="*/ 2147483647 w 1050"/>
                    <a:gd name="T11" fmla="*/ 2147483647 h 1056"/>
                    <a:gd name="T12" fmla="*/ 2147483647 w 1050"/>
                    <a:gd name="T13" fmla="*/ 2147483647 h 1056"/>
                    <a:gd name="T14" fmla="*/ 2147483647 w 1050"/>
                    <a:gd name="T15" fmla="*/ 2147483647 h 1056"/>
                    <a:gd name="T16" fmla="*/ 2147483647 w 1050"/>
                    <a:gd name="T17" fmla="*/ 2147483647 h 1056"/>
                    <a:gd name="T18" fmla="*/ 2147483647 w 1050"/>
                    <a:gd name="T19" fmla="*/ 2147483647 h 1056"/>
                    <a:gd name="T20" fmla="*/ 2147483647 w 1050"/>
                    <a:gd name="T21" fmla="*/ 2147483647 h 1056"/>
                    <a:gd name="T22" fmla="*/ 2147483647 w 1050"/>
                    <a:gd name="T23" fmla="*/ 2147483647 h 1056"/>
                    <a:gd name="T24" fmla="*/ 2147483647 w 1050"/>
                    <a:gd name="T25" fmla="*/ 2147483647 h 1056"/>
                    <a:gd name="T26" fmla="*/ 2147483647 w 1050"/>
                    <a:gd name="T27" fmla="*/ 2147483647 h 1056"/>
                    <a:gd name="T28" fmla="*/ 2147483647 w 1050"/>
                    <a:gd name="T29" fmla="*/ 2147483647 h 1056"/>
                    <a:gd name="T30" fmla="*/ 2147483647 w 1050"/>
                    <a:gd name="T31" fmla="*/ 2147483647 h 1056"/>
                    <a:gd name="T32" fmla="*/ 2147483647 w 1050"/>
                    <a:gd name="T33" fmla="*/ 2147483647 h 1056"/>
                    <a:gd name="T34" fmla="*/ 2147483647 w 1050"/>
                    <a:gd name="T35" fmla="*/ 2147483647 h 1056"/>
                    <a:gd name="T36" fmla="*/ 2147483647 w 1050"/>
                    <a:gd name="T37" fmla="*/ 2147483647 h 1056"/>
                    <a:gd name="T38" fmla="*/ 2147483647 w 1050"/>
                    <a:gd name="T39" fmla="*/ 2147483647 h 1056"/>
                    <a:gd name="T40" fmla="*/ 2147483647 w 1050"/>
                    <a:gd name="T41" fmla="*/ 2147483647 h 1056"/>
                    <a:gd name="T42" fmla="*/ 2147483647 w 1050"/>
                    <a:gd name="T43" fmla="*/ 2147483647 h 1056"/>
                    <a:gd name="T44" fmla="*/ 0 w 1050"/>
                    <a:gd name="T45" fmla="*/ 2147483647 h 1056"/>
                    <a:gd name="T46" fmla="*/ 2147483647 w 1050"/>
                    <a:gd name="T47" fmla="*/ 2147483647 h 1056"/>
                    <a:gd name="T48" fmla="*/ 2147483647 w 1050"/>
                    <a:gd name="T49" fmla="*/ 2147483647 h 1056"/>
                    <a:gd name="T50" fmla="*/ 2147483647 w 1050"/>
                    <a:gd name="T51" fmla="*/ 2147483647 h 1056"/>
                    <a:gd name="T52" fmla="*/ 2147483647 w 1050"/>
                    <a:gd name="T53" fmla="*/ 2147483647 h 1056"/>
                    <a:gd name="T54" fmla="*/ 2147483647 w 1050"/>
                    <a:gd name="T55" fmla="*/ 2147483647 h 1056"/>
                    <a:gd name="T56" fmla="*/ 2147483647 w 1050"/>
                    <a:gd name="T57" fmla="*/ 2147483647 h 1056"/>
                    <a:gd name="T58" fmla="*/ 2147483647 w 1050"/>
                    <a:gd name="T59" fmla="*/ 2147483647 h 1056"/>
                    <a:gd name="T60" fmla="*/ 2147483647 w 1050"/>
                    <a:gd name="T61" fmla="*/ 2147483647 h 1056"/>
                    <a:gd name="T62" fmla="*/ 2147483647 w 1050"/>
                    <a:gd name="T63" fmla="*/ 2147483647 h 1056"/>
                    <a:gd name="T64" fmla="*/ 2147483647 w 1050"/>
                    <a:gd name="T65" fmla="*/ 2147483647 h 1056"/>
                    <a:gd name="T66" fmla="*/ 2147483647 w 1050"/>
                    <a:gd name="T67" fmla="*/ 2147483647 h 1056"/>
                    <a:gd name="T68" fmla="*/ 2147483647 w 1050"/>
                    <a:gd name="T69" fmla="*/ 2147483647 h 1056"/>
                    <a:gd name="T70" fmla="*/ 2147483647 w 1050"/>
                    <a:gd name="T71" fmla="*/ 2147483647 h 1056"/>
                    <a:gd name="T72" fmla="*/ 2147483647 w 1050"/>
                    <a:gd name="T73" fmla="*/ 2147483647 h 1056"/>
                    <a:gd name="T74" fmla="*/ 2147483647 w 1050"/>
                    <a:gd name="T75" fmla="*/ 2147483647 h 1056"/>
                    <a:gd name="T76" fmla="*/ 2147483647 w 1050"/>
                    <a:gd name="T77" fmla="*/ 2147483647 h 1056"/>
                    <a:gd name="T78" fmla="*/ 2147483647 w 1050"/>
                    <a:gd name="T79" fmla="*/ 2147483647 h 1056"/>
                    <a:gd name="T80" fmla="*/ 2147483647 w 1050"/>
                    <a:gd name="T81" fmla="*/ 2147483647 h 1056"/>
                    <a:gd name="T82" fmla="*/ 2147483647 w 1050"/>
                    <a:gd name="T83" fmla="*/ 2147483647 h 1056"/>
                    <a:gd name="T84" fmla="*/ 2147483647 w 1050"/>
                    <a:gd name="T85" fmla="*/ 2147483647 h 1056"/>
                    <a:gd name="T86" fmla="*/ 2147483647 w 1050"/>
                    <a:gd name="T87" fmla="*/ 2147483647 h 1056"/>
                    <a:gd name="T88" fmla="*/ 2147483647 w 1050"/>
                    <a:gd name="T89" fmla="*/ 2147483647 h 1056"/>
                    <a:gd name="T90" fmla="*/ 2147483647 w 1050"/>
                    <a:gd name="T91" fmla="*/ 2147483647 h 1056"/>
                    <a:gd name="T92" fmla="*/ 2147483647 w 1050"/>
                    <a:gd name="T93" fmla="*/ 2147483647 h 1056"/>
                    <a:gd name="T94" fmla="*/ 2147483647 w 1050"/>
                    <a:gd name="T95" fmla="*/ 2147483647 h 1056"/>
                    <a:gd name="T96" fmla="*/ 2147483647 w 1050"/>
                    <a:gd name="T97" fmla="*/ 2147483647 h 1056"/>
                    <a:gd name="T98" fmla="*/ 2147483647 w 1050"/>
                    <a:gd name="T99" fmla="*/ 2147483647 h 1056"/>
                    <a:gd name="T100" fmla="*/ 2147483647 w 1050"/>
                    <a:gd name="T101" fmla="*/ 2147483647 h 1056"/>
                    <a:gd name="T102" fmla="*/ 2147483647 w 1050"/>
                    <a:gd name="T103" fmla="*/ 2147483647 h 1056"/>
                    <a:gd name="T104" fmla="*/ 2147483647 w 1050"/>
                    <a:gd name="T105" fmla="*/ 2147483647 h 1056"/>
                    <a:gd name="T106" fmla="*/ 2147483647 w 1050"/>
                    <a:gd name="T107" fmla="*/ 2147483647 h 1056"/>
                    <a:gd name="T108" fmla="*/ 2147483647 w 1050"/>
                    <a:gd name="T109" fmla="*/ 2147483647 h 1056"/>
                    <a:gd name="T110" fmla="*/ 2147483647 w 1050"/>
                    <a:gd name="T111" fmla="*/ 2147483647 h 1056"/>
                    <a:gd name="T112" fmla="*/ 2147483647 w 1050"/>
                    <a:gd name="T113" fmla="*/ 2147483647 h 1056"/>
                    <a:gd name="T114" fmla="*/ 2147483647 w 1050"/>
                    <a:gd name="T115" fmla="*/ 2147483647 h 1056"/>
                    <a:gd name="T116" fmla="*/ 2147483647 w 1050"/>
                    <a:gd name="T117" fmla="*/ 2147483647 h 1056"/>
                    <a:gd name="T118" fmla="*/ 2147483647 w 1050"/>
                    <a:gd name="T119" fmla="*/ 2147483647 h 1056"/>
                    <a:gd name="T120" fmla="*/ 2147483647 w 1050"/>
                    <a:gd name="T121" fmla="*/ 2147483647 h 1056"/>
                    <a:gd name="T122" fmla="*/ 2147483647 w 1050"/>
                    <a:gd name="T123" fmla="*/ 2147483647 h 105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050"/>
                    <a:gd name="T187" fmla="*/ 0 h 1056"/>
                    <a:gd name="T188" fmla="*/ 1050 w 1050"/>
                    <a:gd name="T189" fmla="*/ 1056 h 105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050" h="1056">
                      <a:moveTo>
                        <a:pt x="1008" y="120"/>
                      </a:moveTo>
                      <a:lnTo>
                        <a:pt x="996" y="120"/>
                      </a:lnTo>
                      <a:lnTo>
                        <a:pt x="984" y="114"/>
                      </a:lnTo>
                      <a:lnTo>
                        <a:pt x="978" y="102"/>
                      </a:lnTo>
                      <a:lnTo>
                        <a:pt x="972" y="96"/>
                      </a:lnTo>
                      <a:lnTo>
                        <a:pt x="972" y="90"/>
                      </a:lnTo>
                      <a:lnTo>
                        <a:pt x="960" y="96"/>
                      </a:lnTo>
                      <a:lnTo>
                        <a:pt x="924" y="84"/>
                      </a:lnTo>
                      <a:lnTo>
                        <a:pt x="924" y="60"/>
                      </a:lnTo>
                      <a:lnTo>
                        <a:pt x="912" y="36"/>
                      </a:lnTo>
                      <a:lnTo>
                        <a:pt x="900" y="24"/>
                      </a:lnTo>
                      <a:lnTo>
                        <a:pt x="888" y="18"/>
                      </a:lnTo>
                      <a:lnTo>
                        <a:pt x="876" y="18"/>
                      </a:lnTo>
                      <a:lnTo>
                        <a:pt x="870" y="6"/>
                      </a:lnTo>
                      <a:lnTo>
                        <a:pt x="822" y="6"/>
                      </a:lnTo>
                      <a:lnTo>
                        <a:pt x="810" y="0"/>
                      </a:lnTo>
                      <a:lnTo>
                        <a:pt x="804" y="6"/>
                      </a:lnTo>
                      <a:lnTo>
                        <a:pt x="792" y="6"/>
                      </a:lnTo>
                      <a:lnTo>
                        <a:pt x="786" y="12"/>
                      </a:lnTo>
                      <a:lnTo>
                        <a:pt x="774" y="12"/>
                      </a:lnTo>
                      <a:lnTo>
                        <a:pt x="762" y="6"/>
                      </a:lnTo>
                      <a:lnTo>
                        <a:pt x="738" y="6"/>
                      </a:lnTo>
                      <a:lnTo>
                        <a:pt x="732" y="12"/>
                      </a:lnTo>
                      <a:lnTo>
                        <a:pt x="690" y="12"/>
                      </a:lnTo>
                      <a:lnTo>
                        <a:pt x="684" y="18"/>
                      </a:lnTo>
                      <a:lnTo>
                        <a:pt x="678" y="18"/>
                      </a:lnTo>
                      <a:lnTo>
                        <a:pt x="654" y="30"/>
                      </a:lnTo>
                      <a:lnTo>
                        <a:pt x="648" y="36"/>
                      </a:lnTo>
                      <a:lnTo>
                        <a:pt x="624" y="48"/>
                      </a:lnTo>
                      <a:lnTo>
                        <a:pt x="618" y="54"/>
                      </a:lnTo>
                      <a:lnTo>
                        <a:pt x="612" y="66"/>
                      </a:lnTo>
                      <a:lnTo>
                        <a:pt x="606" y="72"/>
                      </a:lnTo>
                      <a:lnTo>
                        <a:pt x="606" y="78"/>
                      </a:lnTo>
                      <a:lnTo>
                        <a:pt x="636" y="108"/>
                      </a:lnTo>
                      <a:lnTo>
                        <a:pt x="636" y="138"/>
                      </a:lnTo>
                      <a:lnTo>
                        <a:pt x="642" y="144"/>
                      </a:lnTo>
                      <a:lnTo>
                        <a:pt x="648" y="156"/>
                      </a:lnTo>
                      <a:lnTo>
                        <a:pt x="648" y="162"/>
                      </a:lnTo>
                      <a:lnTo>
                        <a:pt x="624" y="186"/>
                      </a:lnTo>
                      <a:lnTo>
                        <a:pt x="618" y="198"/>
                      </a:lnTo>
                      <a:lnTo>
                        <a:pt x="618" y="210"/>
                      </a:lnTo>
                      <a:lnTo>
                        <a:pt x="624" y="216"/>
                      </a:lnTo>
                      <a:lnTo>
                        <a:pt x="624" y="246"/>
                      </a:lnTo>
                      <a:lnTo>
                        <a:pt x="606" y="246"/>
                      </a:lnTo>
                      <a:lnTo>
                        <a:pt x="600" y="252"/>
                      </a:lnTo>
                      <a:lnTo>
                        <a:pt x="594" y="252"/>
                      </a:lnTo>
                      <a:lnTo>
                        <a:pt x="576" y="246"/>
                      </a:lnTo>
                      <a:lnTo>
                        <a:pt x="570" y="240"/>
                      </a:lnTo>
                      <a:lnTo>
                        <a:pt x="552" y="240"/>
                      </a:lnTo>
                      <a:lnTo>
                        <a:pt x="552" y="252"/>
                      </a:lnTo>
                      <a:lnTo>
                        <a:pt x="564" y="264"/>
                      </a:lnTo>
                      <a:lnTo>
                        <a:pt x="576" y="270"/>
                      </a:lnTo>
                      <a:lnTo>
                        <a:pt x="576" y="276"/>
                      </a:lnTo>
                      <a:lnTo>
                        <a:pt x="582" y="282"/>
                      </a:lnTo>
                      <a:lnTo>
                        <a:pt x="582" y="288"/>
                      </a:lnTo>
                      <a:lnTo>
                        <a:pt x="594" y="294"/>
                      </a:lnTo>
                      <a:lnTo>
                        <a:pt x="600" y="294"/>
                      </a:lnTo>
                      <a:lnTo>
                        <a:pt x="570" y="312"/>
                      </a:lnTo>
                      <a:lnTo>
                        <a:pt x="552" y="312"/>
                      </a:lnTo>
                      <a:lnTo>
                        <a:pt x="546" y="318"/>
                      </a:lnTo>
                      <a:lnTo>
                        <a:pt x="546" y="354"/>
                      </a:lnTo>
                      <a:lnTo>
                        <a:pt x="540" y="354"/>
                      </a:lnTo>
                      <a:lnTo>
                        <a:pt x="534" y="360"/>
                      </a:lnTo>
                      <a:lnTo>
                        <a:pt x="534" y="378"/>
                      </a:lnTo>
                      <a:lnTo>
                        <a:pt x="540" y="390"/>
                      </a:lnTo>
                      <a:lnTo>
                        <a:pt x="540" y="402"/>
                      </a:lnTo>
                      <a:lnTo>
                        <a:pt x="546" y="408"/>
                      </a:lnTo>
                      <a:lnTo>
                        <a:pt x="546" y="414"/>
                      </a:lnTo>
                      <a:lnTo>
                        <a:pt x="540" y="420"/>
                      </a:lnTo>
                      <a:lnTo>
                        <a:pt x="534" y="432"/>
                      </a:lnTo>
                      <a:lnTo>
                        <a:pt x="522" y="438"/>
                      </a:lnTo>
                      <a:lnTo>
                        <a:pt x="510" y="438"/>
                      </a:lnTo>
                      <a:lnTo>
                        <a:pt x="504" y="432"/>
                      </a:lnTo>
                      <a:lnTo>
                        <a:pt x="504" y="420"/>
                      </a:lnTo>
                      <a:lnTo>
                        <a:pt x="474" y="420"/>
                      </a:lnTo>
                      <a:lnTo>
                        <a:pt x="462" y="426"/>
                      </a:lnTo>
                      <a:lnTo>
                        <a:pt x="456" y="432"/>
                      </a:lnTo>
                      <a:lnTo>
                        <a:pt x="444" y="438"/>
                      </a:lnTo>
                      <a:lnTo>
                        <a:pt x="438" y="438"/>
                      </a:lnTo>
                      <a:lnTo>
                        <a:pt x="432" y="444"/>
                      </a:lnTo>
                      <a:lnTo>
                        <a:pt x="432" y="450"/>
                      </a:lnTo>
                      <a:lnTo>
                        <a:pt x="438" y="450"/>
                      </a:lnTo>
                      <a:lnTo>
                        <a:pt x="444" y="456"/>
                      </a:lnTo>
                      <a:lnTo>
                        <a:pt x="444" y="462"/>
                      </a:lnTo>
                      <a:lnTo>
                        <a:pt x="438" y="468"/>
                      </a:lnTo>
                      <a:lnTo>
                        <a:pt x="396" y="468"/>
                      </a:lnTo>
                      <a:lnTo>
                        <a:pt x="396" y="456"/>
                      </a:lnTo>
                      <a:lnTo>
                        <a:pt x="378" y="456"/>
                      </a:lnTo>
                      <a:lnTo>
                        <a:pt x="372" y="468"/>
                      </a:lnTo>
                      <a:lnTo>
                        <a:pt x="360" y="474"/>
                      </a:lnTo>
                      <a:lnTo>
                        <a:pt x="354" y="486"/>
                      </a:lnTo>
                      <a:lnTo>
                        <a:pt x="354" y="504"/>
                      </a:lnTo>
                      <a:lnTo>
                        <a:pt x="360" y="516"/>
                      </a:lnTo>
                      <a:lnTo>
                        <a:pt x="360" y="534"/>
                      </a:lnTo>
                      <a:lnTo>
                        <a:pt x="366" y="540"/>
                      </a:lnTo>
                      <a:lnTo>
                        <a:pt x="366" y="570"/>
                      </a:lnTo>
                      <a:lnTo>
                        <a:pt x="360" y="576"/>
                      </a:lnTo>
                      <a:lnTo>
                        <a:pt x="354" y="576"/>
                      </a:lnTo>
                      <a:lnTo>
                        <a:pt x="306" y="600"/>
                      </a:lnTo>
                      <a:lnTo>
                        <a:pt x="276" y="600"/>
                      </a:lnTo>
                      <a:lnTo>
                        <a:pt x="258" y="606"/>
                      </a:lnTo>
                      <a:lnTo>
                        <a:pt x="234" y="606"/>
                      </a:lnTo>
                      <a:lnTo>
                        <a:pt x="228" y="612"/>
                      </a:lnTo>
                      <a:lnTo>
                        <a:pt x="204" y="612"/>
                      </a:lnTo>
                      <a:lnTo>
                        <a:pt x="204" y="606"/>
                      </a:lnTo>
                      <a:lnTo>
                        <a:pt x="150" y="606"/>
                      </a:lnTo>
                      <a:lnTo>
                        <a:pt x="144" y="612"/>
                      </a:lnTo>
                      <a:lnTo>
                        <a:pt x="138" y="612"/>
                      </a:lnTo>
                      <a:lnTo>
                        <a:pt x="120" y="618"/>
                      </a:lnTo>
                      <a:lnTo>
                        <a:pt x="102" y="618"/>
                      </a:lnTo>
                      <a:lnTo>
                        <a:pt x="78" y="606"/>
                      </a:lnTo>
                      <a:lnTo>
                        <a:pt x="60" y="600"/>
                      </a:lnTo>
                      <a:lnTo>
                        <a:pt x="42" y="588"/>
                      </a:lnTo>
                      <a:lnTo>
                        <a:pt x="30" y="582"/>
                      </a:lnTo>
                      <a:lnTo>
                        <a:pt x="0" y="582"/>
                      </a:lnTo>
                      <a:lnTo>
                        <a:pt x="24" y="606"/>
                      </a:lnTo>
                      <a:lnTo>
                        <a:pt x="30" y="618"/>
                      </a:lnTo>
                      <a:lnTo>
                        <a:pt x="36" y="624"/>
                      </a:lnTo>
                      <a:lnTo>
                        <a:pt x="48" y="642"/>
                      </a:lnTo>
                      <a:lnTo>
                        <a:pt x="60" y="654"/>
                      </a:lnTo>
                      <a:lnTo>
                        <a:pt x="66" y="672"/>
                      </a:lnTo>
                      <a:lnTo>
                        <a:pt x="78" y="690"/>
                      </a:lnTo>
                      <a:lnTo>
                        <a:pt x="84" y="696"/>
                      </a:lnTo>
                      <a:lnTo>
                        <a:pt x="102" y="696"/>
                      </a:lnTo>
                      <a:lnTo>
                        <a:pt x="114" y="690"/>
                      </a:lnTo>
                      <a:lnTo>
                        <a:pt x="126" y="708"/>
                      </a:lnTo>
                      <a:lnTo>
                        <a:pt x="150" y="708"/>
                      </a:lnTo>
                      <a:lnTo>
                        <a:pt x="144" y="738"/>
                      </a:lnTo>
                      <a:lnTo>
                        <a:pt x="150" y="738"/>
                      </a:lnTo>
                      <a:lnTo>
                        <a:pt x="150" y="762"/>
                      </a:lnTo>
                      <a:lnTo>
                        <a:pt x="156" y="774"/>
                      </a:lnTo>
                      <a:lnTo>
                        <a:pt x="156" y="786"/>
                      </a:lnTo>
                      <a:lnTo>
                        <a:pt x="174" y="786"/>
                      </a:lnTo>
                      <a:lnTo>
                        <a:pt x="180" y="792"/>
                      </a:lnTo>
                      <a:lnTo>
                        <a:pt x="186" y="804"/>
                      </a:lnTo>
                      <a:lnTo>
                        <a:pt x="192" y="822"/>
                      </a:lnTo>
                      <a:lnTo>
                        <a:pt x="192" y="834"/>
                      </a:lnTo>
                      <a:lnTo>
                        <a:pt x="186" y="840"/>
                      </a:lnTo>
                      <a:lnTo>
                        <a:pt x="180" y="840"/>
                      </a:lnTo>
                      <a:lnTo>
                        <a:pt x="180" y="834"/>
                      </a:lnTo>
                      <a:lnTo>
                        <a:pt x="150" y="834"/>
                      </a:lnTo>
                      <a:lnTo>
                        <a:pt x="138" y="840"/>
                      </a:lnTo>
                      <a:lnTo>
                        <a:pt x="132" y="846"/>
                      </a:lnTo>
                      <a:lnTo>
                        <a:pt x="132" y="852"/>
                      </a:lnTo>
                      <a:lnTo>
                        <a:pt x="126" y="852"/>
                      </a:lnTo>
                      <a:lnTo>
                        <a:pt x="126" y="858"/>
                      </a:lnTo>
                      <a:lnTo>
                        <a:pt x="120" y="864"/>
                      </a:lnTo>
                      <a:lnTo>
                        <a:pt x="108" y="864"/>
                      </a:lnTo>
                      <a:lnTo>
                        <a:pt x="102" y="882"/>
                      </a:lnTo>
                      <a:lnTo>
                        <a:pt x="96" y="888"/>
                      </a:lnTo>
                      <a:lnTo>
                        <a:pt x="96" y="894"/>
                      </a:lnTo>
                      <a:lnTo>
                        <a:pt x="84" y="906"/>
                      </a:lnTo>
                      <a:lnTo>
                        <a:pt x="84" y="936"/>
                      </a:lnTo>
                      <a:lnTo>
                        <a:pt x="90" y="948"/>
                      </a:lnTo>
                      <a:lnTo>
                        <a:pt x="90" y="954"/>
                      </a:lnTo>
                      <a:lnTo>
                        <a:pt x="96" y="948"/>
                      </a:lnTo>
                      <a:lnTo>
                        <a:pt x="108" y="948"/>
                      </a:lnTo>
                      <a:lnTo>
                        <a:pt x="114" y="942"/>
                      </a:lnTo>
                      <a:lnTo>
                        <a:pt x="120" y="942"/>
                      </a:lnTo>
                      <a:lnTo>
                        <a:pt x="126" y="948"/>
                      </a:lnTo>
                      <a:lnTo>
                        <a:pt x="138" y="948"/>
                      </a:lnTo>
                      <a:lnTo>
                        <a:pt x="150" y="954"/>
                      </a:lnTo>
                      <a:lnTo>
                        <a:pt x="174" y="954"/>
                      </a:lnTo>
                      <a:lnTo>
                        <a:pt x="210" y="936"/>
                      </a:lnTo>
                      <a:lnTo>
                        <a:pt x="216" y="930"/>
                      </a:lnTo>
                      <a:lnTo>
                        <a:pt x="222" y="930"/>
                      </a:lnTo>
                      <a:lnTo>
                        <a:pt x="234" y="936"/>
                      </a:lnTo>
                      <a:lnTo>
                        <a:pt x="276" y="936"/>
                      </a:lnTo>
                      <a:lnTo>
                        <a:pt x="288" y="930"/>
                      </a:lnTo>
                      <a:lnTo>
                        <a:pt x="300" y="930"/>
                      </a:lnTo>
                      <a:lnTo>
                        <a:pt x="306" y="924"/>
                      </a:lnTo>
                      <a:lnTo>
                        <a:pt x="312" y="924"/>
                      </a:lnTo>
                      <a:lnTo>
                        <a:pt x="348" y="930"/>
                      </a:lnTo>
                      <a:lnTo>
                        <a:pt x="354" y="924"/>
                      </a:lnTo>
                      <a:lnTo>
                        <a:pt x="366" y="918"/>
                      </a:lnTo>
                      <a:lnTo>
                        <a:pt x="372" y="912"/>
                      </a:lnTo>
                      <a:lnTo>
                        <a:pt x="384" y="912"/>
                      </a:lnTo>
                      <a:lnTo>
                        <a:pt x="396" y="918"/>
                      </a:lnTo>
                      <a:lnTo>
                        <a:pt x="408" y="930"/>
                      </a:lnTo>
                      <a:lnTo>
                        <a:pt x="432" y="978"/>
                      </a:lnTo>
                      <a:lnTo>
                        <a:pt x="444" y="984"/>
                      </a:lnTo>
                      <a:lnTo>
                        <a:pt x="450" y="990"/>
                      </a:lnTo>
                      <a:lnTo>
                        <a:pt x="468" y="996"/>
                      </a:lnTo>
                      <a:lnTo>
                        <a:pt x="486" y="996"/>
                      </a:lnTo>
                      <a:lnTo>
                        <a:pt x="522" y="1008"/>
                      </a:lnTo>
                      <a:lnTo>
                        <a:pt x="540" y="1044"/>
                      </a:lnTo>
                      <a:lnTo>
                        <a:pt x="552" y="1056"/>
                      </a:lnTo>
                      <a:lnTo>
                        <a:pt x="570" y="1056"/>
                      </a:lnTo>
                      <a:lnTo>
                        <a:pt x="588" y="1050"/>
                      </a:lnTo>
                      <a:lnTo>
                        <a:pt x="582" y="1044"/>
                      </a:lnTo>
                      <a:lnTo>
                        <a:pt x="582" y="1032"/>
                      </a:lnTo>
                      <a:lnTo>
                        <a:pt x="594" y="1020"/>
                      </a:lnTo>
                      <a:lnTo>
                        <a:pt x="606" y="1020"/>
                      </a:lnTo>
                      <a:lnTo>
                        <a:pt x="618" y="1026"/>
                      </a:lnTo>
                      <a:lnTo>
                        <a:pt x="624" y="1032"/>
                      </a:lnTo>
                      <a:lnTo>
                        <a:pt x="648" y="1020"/>
                      </a:lnTo>
                      <a:lnTo>
                        <a:pt x="648" y="1026"/>
                      </a:lnTo>
                      <a:lnTo>
                        <a:pt x="654" y="1032"/>
                      </a:lnTo>
                      <a:lnTo>
                        <a:pt x="678" y="1032"/>
                      </a:lnTo>
                      <a:lnTo>
                        <a:pt x="690" y="1020"/>
                      </a:lnTo>
                      <a:lnTo>
                        <a:pt x="702" y="1014"/>
                      </a:lnTo>
                      <a:lnTo>
                        <a:pt x="708" y="1014"/>
                      </a:lnTo>
                      <a:lnTo>
                        <a:pt x="708" y="1026"/>
                      </a:lnTo>
                      <a:lnTo>
                        <a:pt x="714" y="1032"/>
                      </a:lnTo>
                      <a:lnTo>
                        <a:pt x="732" y="1032"/>
                      </a:lnTo>
                      <a:lnTo>
                        <a:pt x="738" y="1026"/>
                      </a:lnTo>
                      <a:lnTo>
                        <a:pt x="750" y="1020"/>
                      </a:lnTo>
                      <a:lnTo>
                        <a:pt x="750" y="996"/>
                      </a:lnTo>
                      <a:lnTo>
                        <a:pt x="744" y="990"/>
                      </a:lnTo>
                      <a:lnTo>
                        <a:pt x="738" y="978"/>
                      </a:lnTo>
                      <a:lnTo>
                        <a:pt x="714" y="936"/>
                      </a:lnTo>
                      <a:lnTo>
                        <a:pt x="714" y="912"/>
                      </a:lnTo>
                      <a:lnTo>
                        <a:pt x="690" y="912"/>
                      </a:lnTo>
                      <a:lnTo>
                        <a:pt x="678" y="900"/>
                      </a:lnTo>
                      <a:lnTo>
                        <a:pt x="672" y="888"/>
                      </a:lnTo>
                      <a:lnTo>
                        <a:pt x="666" y="882"/>
                      </a:lnTo>
                      <a:lnTo>
                        <a:pt x="672" y="852"/>
                      </a:lnTo>
                      <a:lnTo>
                        <a:pt x="672" y="834"/>
                      </a:lnTo>
                      <a:lnTo>
                        <a:pt x="642" y="840"/>
                      </a:lnTo>
                      <a:lnTo>
                        <a:pt x="636" y="840"/>
                      </a:lnTo>
                      <a:lnTo>
                        <a:pt x="624" y="834"/>
                      </a:lnTo>
                      <a:lnTo>
                        <a:pt x="618" y="828"/>
                      </a:lnTo>
                      <a:lnTo>
                        <a:pt x="618" y="804"/>
                      </a:lnTo>
                      <a:lnTo>
                        <a:pt x="624" y="792"/>
                      </a:lnTo>
                      <a:lnTo>
                        <a:pt x="636" y="780"/>
                      </a:lnTo>
                      <a:lnTo>
                        <a:pt x="642" y="768"/>
                      </a:lnTo>
                      <a:lnTo>
                        <a:pt x="648" y="762"/>
                      </a:lnTo>
                      <a:lnTo>
                        <a:pt x="654" y="750"/>
                      </a:lnTo>
                      <a:lnTo>
                        <a:pt x="654" y="744"/>
                      </a:lnTo>
                      <a:lnTo>
                        <a:pt x="666" y="732"/>
                      </a:lnTo>
                      <a:lnTo>
                        <a:pt x="678" y="726"/>
                      </a:lnTo>
                      <a:lnTo>
                        <a:pt x="684" y="726"/>
                      </a:lnTo>
                      <a:lnTo>
                        <a:pt x="690" y="732"/>
                      </a:lnTo>
                      <a:lnTo>
                        <a:pt x="690" y="744"/>
                      </a:lnTo>
                      <a:lnTo>
                        <a:pt x="696" y="750"/>
                      </a:lnTo>
                      <a:lnTo>
                        <a:pt x="702" y="750"/>
                      </a:lnTo>
                      <a:lnTo>
                        <a:pt x="726" y="738"/>
                      </a:lnTo>
                      <a:lnTo>
                        <a:pt x="732" y="732"/>
                      </a:lnTo>
                      <a:lnTo>
                        <a:pt x="738" y="738"/>
                      </a:lnTo>
                      <a:lnTo>
                        <a:pt x="756" y="738"/>
                      </a:lnTo>
                      <a:lnTo>
                        <a:pt x="762" y="732"/>
                      </a:lnTo>
                      <a:lnTo>
                        <a:pt x="768" y="720"/>
                      </a:lnTo>
                      <a:lnTo>
                        <a:pt x="774" y="714"/>
                      </a:lnTo>
                      <a:lnTo>
                        <a:pt x="774" y="708"/>
                      </a:lnTo>
                      <a:lnTo>
                        <a:pt x="792" y="696"/>
                      </a:lnTo>
                      <a:lnTo>
                        <a:pt x="792" y="678"/>
                      </a:lnTo>
                      <a:lnTo>
                        <a:pt x="798" y="672"/>
                      </a:lnTo>
                      <a:lnTo>
                        <a:pt x="798" y="666"/>
                      </a:lnTo>
                      <a:lnTo>
                        <a:pt x="804" y="660"/>
                      </a:lnTo>
                      <a:lnTo>
                        <a:pt x="828" y="648"/>
                      </a:lnTo>
                      <a:lnTo>
                        <a:pt x="840" y="636"/>
                      </a:lnTo>
                      <a:lnTo>
                        <a:pt x="846" y="618"/>
                      </a:lnTo>
                      <a:lnTo>
                        <a:pt x="846" y="606"/>
                      </a:lnTo>
                      <a:lnTo>
                        <a:pt x="852" y="588"/>
                      </a:lnTo>
                      <a:lnTo>
                        <a:pt x="852" y="576"/>
                      </a:lnTo>
                      <a:lnTo>
                        <a:pt x="858" y="570"/>
                      </a:lnTo>
                      <a:lnTo>
                        <a:pt x="870" y="564"/>
                      </a:lnTo>
                      <a:lnTo>
                        <a:pt x="876" y="558"/>
                      </a:lnTo>
                      <a:lnTo>
                        <a:pt x="888" y="558"/>
                      </a:lnTo>
                      <a:lnTo>
                        <a:pt x="870" y="534"/>
                      </a:lnTo>
                      <a:lnTo>
                        <a:pt x="894" y="498"/>
                      </a:lnTo>
                      <a:lnTo>
                        <a:pt x="924" y="480"/>
                      </a:lnTo>
                      <a:lnTo>
                        <a:pt x="924" y="474"/>
                      </a:lnTo>
                      <a:lnTo>
                        <a:pt x="912" y="462"/>
                      </a:lnTo>
                      <a:lnTo>
                        <a:pt x="906" y="450"/>
                      </a:lnTo>
                      <a:lnTo>
                        <a:pt x="906" y="414"/>
                      </a:lnTo>
                      <a:lnTo>
                        <a:pt x="912" y="408"/>
                      </a:lnTo>
                      <a:lnTo>
                        <a:pt x="924" y="408"/>
                      </a:lnTo>
                      <a:lnTo>
                        <a:pt x="948" y="396"/>
                      </a:lnTo>
                      <a:lnTo>
                        <a:pt x="954" y="390"/>
                      </a:lnTo>
                      <a:lnTo>
                        <a:pt x="954" y="384"/>
                      </a:lnTo>
                      <a:lnTo>
                        <a:pt x="948" y="378"/>
                      </a:lnTo>
                      <a:lnTo>
                        <a:pt x="936" y="372"/>
                      </a:lnTo>
                      <a:lnTo>
                        <a:pt x="900" y="372"/>
                      </a:lnTo>
                      <a:lnTo>
                        <a:pt x="894" y="336"/>
                      </a:lnTo>
                      <a:lnTo>
                        <a:pt x="876" y="336"/>
                      </a:lnTo>
                      <a:lnTo>
                        <a:pt x="864" y="318"/>
                      </a:lnTo>
                      <a:lnTo>
                        <a:pt x="846" y="318"/>
                      </a:lnTo>
                      <a:lnTo>
                        <a:pt x="846" y="306"/>
                      </a:lnTo>
                      <a:lnTo>
                        <a:pt x="852" y="294"/>
                      </a:lnTo>
                      <a:lnTo>
                        <a:pt x="852" y="288"/>
                      </a:lnTo>
                      <a:lnTo>
                        <a:pt x="846" y="288"/>
                      </a:lnTo>
                      <a:lnTo>
                        <a:pt x="834" y="276"/>
                      </a:lnTo>
                      <a:lnTo>
                        <a:pt x="834" y="270"/>
                      </a:lnTo>
                      <a:lnTo>
                        <a:pt x="840" y="264"/>
                      </a:lnTo>
                      <a:lnTo>
                        <a:pt x="846" y="252"/>
                      </a:lnTo>
                      <a:lnTo>
                        <a:pt x="852" y="246"/>
                      </a:lnTo>
                      <a:lnTo>
                        <a:pt x="822" y="240"/>
                      </a:lnTo>
                      <a:lnTo>
                        <a:pt x="828" y="228"/>
                      </a:lnTo>
                      <a:lnTo>
                        <a:pt x="804" y="210"/>
                      </a:lnTo>
                      <a:lnTo>
                        <a:pt x="804" y="204"/>
                      </a:lnTo>
                      <a:lnTo>
                        <a:pt x="810" y="192"/>
                      </a:lnTo>
                      <a:lnTo>
                        <a:pt x="834" y="180"/>
                      </a:lnTo>
                      <a:lnTo>
                        <a:pt x="876" y="180"/>
                      </a:lnTo>
                      <a:lnTo>
                        <a:pt x="894" y="186"/>
                      </a:lnTo>
                      <a:lnTo>
                        <a:pt x="912" y="186"/>
                      </a:lnTo>
                      <a:lnTo>
                        <a:pt x="918" y="192"/>
                      </a:lnTo>
                      <a:lnTo>
                        <a:pt x="918" y="204"/>
                      </a:lnTo>
                      <a:lnTo>
                        <a:pt x="930" y="204"/>
                      </a:lnTo>
                      <a:lnTo>
                        <a:pt x="942" y="198"/>
                      </a:lnTo>
                      <a:lnTo>
                        <a:pt x="948" y="192"/>
                      </a:lnTo>
                      <a:lnTo>
                        <a:pt x="960" y="186"/>
                      </a:lnTo>
                      <a:lnTo>
                        <a:pt x="966" y="180"/>
                      </a:lnTo>
                      <a:lnTo>
                        <a:pt x="972" y="186"/>
                      </a:lnTo>
                      <a:lnTo>
                        <a:pt x="978" y="180"/>
                      </a:lnTo>
                      <a:lnTo>
                        <a:pt x="1002" y="180"/>
                      </a:lnTo>
                      <a:lnTo>
                        <a:pt x="1002" y="162"/>
                      </a:lnTo>
                      <a:lnTo>
                        <a:pt x="1026" y="156"/>
                      </a:lnTo>
                      <a:lnTo>
                        <a:pt x="1050" y="120"/>
                      </a:lnTo>
                      <a:lnTo>
                        <a:pt x="1008" y="120"/>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28" name="Parcel Islands" descr="© INSCALE GmbH, 15.06.2010"/>
                <p:cNvSpPr>
                  <a:spLocks noEditPoints="1"/>
                </p:cNvSpPr>
                <p:nvPr/>
              </p:nvSpPr>
              <p:spPr bwMode="auto">
                <a:xfrm>
                  <a:off x="4656" y="1954"/>
                  <a:ext cx="24" cy="16"/>
                </a:xfrm>
                <a:custGeom>
                  <a:avLst/>
                  <a:gdLst>
                    <a:gd name="T0" fmla="*/ 2147483647 w 96"/>
                    <a:gd name="T1" fmla="*/ 2147483647 h 66"/>
                    <a:gd name="T2" fmla="*/ 2147483647 w 96"/>
                    <a:gd name="T3" fmla="*/ 2147483647 h 66"/>
                    <a:gd name="T4" fmla="*/ 0 w 96"/>
                    <a:gd name="T5" fmla="*/ 2147483647 h 66"/>
                    <a:gd name="T6" fmla="*/ 0 w 96"/>
                    <a:gd name="T7" fmla="*/ 2147483647 h 66"/>
                    <a:gd name="T8" fmla="*/ 2147483647 w 96"/>
                    <a:gd name="T9" fmla="*/ 2147483647 h 66"/>
                    <a:gd name="T10" fmla="*/ 2147483647 w 96"/>
                    <a:gd name="T11" fmla="*/ 2147483647 h 66"/>
                    <a:gd name="T12" fmla="*/ 2147483647 w 96"/>
                    <a:gd name="T13" fmla="*/ 2147483647 h 66"/>
                    <a:gd name="T14" fmla="*/ 2147483647 w 96"/>
                    <a:gd name="T15" fmla="*/ 2147483647 h 66"/>
                    <a:gd name="T16" fmla="*/ 2147483647 w 96"/>
                    <a:gd name="T17" fmla="*/ 2147483647 h 66"/>
                    <a:gd name="T18" fmla="*/ 2147483647 w 96"/>
                    <a:gd name="T19" fmla="*/ 0 h 66"/>
                    <a:gd name="T20" fmla="*/ 2147483647 w 96"/>
                    <a:gd name="T21" fmla="*/ 2147483647 h 66"/>
                    <a:gd name="T22" fmla="*/ 2147483647 w 96"/>
                    <a:gd name="T23" fmla="*/ 2147483647 h 66"/>
                    <a:gd name="T24" fmla="*/ 2147483647 w 96"/>
                    <a:gd name="T25" fmla="*/ 2147483647 h 66"/>
                    <a:gd name="T26" fmla="*/ 2147483647 w 96"/>
                    <a:gd name="T27" fmla="*/ 2147483647 h 66"/>
                    <a:gd name="T28" fmla="*/ 2147483647 w 96"/>
                    <a:gd name="T29" fmla="*/ 0 h 66"/>
                    <a:gd name="T30" fmla="*/ 2147483647 w 96"/>
                    <a:gd name="T31" fmla="*/ 0 h 66"/>
                    <a:gd name="T32" fmla="*/ 2147483647 w 96"/>
                    <a:gd name="T33" fmla="*/ 2147483647 h 66"/>
                    <a:gd name="T34" fmla="*/ 2147483647 w 96"/>
                    <a:gd name="T35" fmla="*/ 2147483647 h 66"/>
                    <a:gd name="T36" fmla="*/ 2147483647 w 96"/>
                    <a:gd name="T37" fmla="*/ 2147483647 h 66"/>
                    <a:gd name="T38" fmla="*/ 2147483647 w 96"/>
                    <a:gd name="T39" fmla="*/ 2147483647 h 66"/>
                    <a:gd name="T40" fmla="*/ 2147483647 w 96"/>
                    <a:gd name="T41" fmla="*/ 2147483647 h 66"/>
                    <a:gd name="T42" fmla="*/ 2147483647 w 96"/>
                    <a:gd name="T43" fmla="*/ 2147483647 h 66"/>
                    <a:gd name="T44" fmla="*/ 2147483647 w 96"/>
                    <a:gd name="T45" fmla="*/ 2147483647 h 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96"/>
                    <a:gd name="T70" fmla="*/ 0 h 66"/>
                    <a:gd name="T71" fmla="*/ 96 w 96"/>
                    <a:gd name="T72" fmla="*/ 66 h 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96" h="66">
                      <a:moveTo>
                        <a:pt x="12" y="42"/>
                      </a:moveTo>
                      <a:lnTo>
                        <a:pt x="6" y="42"/>
                      </a:lnTo>
                      <a:lnTo>
                        <a:pt x="0" y="48"/>
                      </a:lnTo>
                      <a:lnTo>
                        <a:pt x="0" y="60"/>
                      </a:lnTo>
                      <a:lnTo>
                        <a:pt x="6" y="66"/>
                      </a:lnTo>
                      <a:lnTo>
                        <a:pt x="12" y="66"/>
                      </a:lnTo>
                      <a:lnTo>
                        <a:pt x="24" y="54"/>
                      </a:lnTo>
                      <a:lnTo>
                        <a:pt x="24" y="42"/>
                      </a:lnTo>
                      <a:lnTo>
                        <a:pt x="12" y="42"/>
                      </a:lnTo>
                      <a:close/>
                      <a:moveTo>
                        <a:pt x="42" y="0"/>
                      </a:moveTo>
                      <a:lnTo>
                        <a:pt x="42" y="18"/>
                      </a:lnTo>
                      <a:lnTo>
                        <a:pt x="54" y="30"/>
                      </a:lnTo>
                      <a:lnTo>
                        <a:pt x="60" y="30"/>
                      </a:lnTo>
                      <a:lnTo>
                        <a:pt x="72" y="24"/>
                      </a:lnTo>
                      <a:lnTo>
                        <a:pt x="48" y="0"/>
                      </a:lnTo>
                      <a:lnTo>
                        <a:pt x="42" y="0"/>
                      </a:lnTo>
                      <a:close/>
                      <a:moveTo>
                        <a:pt x="96" y="36"/>
                      </a:moveTo>
                      <a:lnTo>
                        <a:pt x="78" y="36"/>
                      </a:lnTo>
                      <a:lnTo>
                        <a:pt x="72" y="42"/>
                      </a:lnTo>
                      <a:lnTo>
                        <a:pt x="72" y="54"/>
                      </a:lnTo>
                      <a:lnTo>
                        <a:pt x="84" y="60"/>
                      </a:lnTo>
                      <a:lnTo>
                        <a:pt x="96" y="48"/>
                      </a:lnTo>
                      <a:lnTo>
                        <a:pt x="96" y="36"/>
                      </a:lnTo>
                      <a:close/>
                    </a:path>
                  </a:pathLst>
                </a:custGeom>
                <a:solidFill>
                  <a:srgbClr val="C0C0C0"/>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29" name="Nepal" descr="© INSCALE GmbH, 15.06.2010"/>
                <p:cNvSpPr>
                  <a:spLocks/>
                </p:cNvSpPr>
                <p:nvPr/>
              </p:nvSpPr>
              <p:spPr bwMode="auto">
                <a:xfrm>
                  <a:off x="4064" y="1682"/>
                  <a:ext cx="150" cy="84"/>
                </a:xfrm>
                <a:custGeom>
                  <a:avLst/>
                  <a:gdLst>
                    <a:gd name="T0" fmla="*/ 2147483647 w 588"/>
                    <a:gd name="T1" fmla="*/ 2147483647 h 330"/>
                    <a:gd name="T2" fmla="*/ 2147483647 w 588"/>
                    <a:gd name="T3" fmla="*/ 2147483647 h 330"/>
                    <a:gd name="T4" fmla="*/ 2147483647 w 588"/>
                    <a:gd name="T5" fmla="*/ 2147483647 h 330"/>
                    <a:gd name="T6" fmla="*/ 2147483647 w 588"/>
                    <a:gd name="T7" fmla="*/ 2147483647 h 330"/>
                    <a:gd name="T8" fmla="*/ 2147483647 w 588"/>
                    <a:gd name="T9" fmla="*/ 2147483647 h 330"/>
                    <a:gd name="T10" fmla="*/ 2147483647 w 588"/>
                    <a:gd name="T11" fmla="*/ 2147483647 h 330"/>
                    <a:gd name="T12" fmla="*/ 2147483647 w 588"/>
                    <a:gd name="T13" fmla="*/ 2147483647 h 330"/>
                    <a:gd name="T14" fmla="*/ 2147483647 w 588"/>
                    <a:gd name="T15" fmla="*/ 2147483647 h 330"/>
                    <a:gd name="T16" fmla="*/ 2147483647 w 588"/>
                    <a:gd name="T17" fmla="*/ 2147483647 h 330"/>
                    <a:gd name="T18" fmla="*/ 2147483647 w 588"/>
                    <a:gd name="T19" fmla="*/ 2147483647 h 330"/>
                    <a:gd name="T20" fmla="*/ 2147483647 w 588"/>
                    <a:gd name="T21" fmla="*/ 2147483647 h 330"/>
                    <a:gd name="T22" fmla="*/ 2147483647 w 588"/>
                    <a:gd name="T23" fmla="*/ 2147483647 h 330"/>
                    <a:gd name="T24" fmla="*/ 2147483647 w 588"/>
                    <a:gd name="T25" fmla="*/ 2147483647 h 330"/>
                    <a:gd name="T26" fmla="*/ 2147483647 w 588"/>
                    <a:gd name="T27" fmla="*/ 2147483647 h 330"/>
                    <a:gd name="T28" fmla="*/ 2147483647 w 588"/>
                    <a:gd name="T29" fmla="*/ 2147483647 h 330"/>
                    <a:gd name="T30" fmla="*/ 2147483647 w 588"/>
                    <a:gd name="T31" fmla="*/ 2147483647 h 330"/>
                    <a:gd name="T32" fmla="*/ 2147483647 w 588"/>
                    <a:gd name="T33" fmla="*/ 2147483647 h 330"/>
                    <a:gd name="T34" fmla="*/ 2147483647 w 588"/>
                    <a:gd name="T35" fmla="*/ 2147483647 h 330"/>
                    <a:gd name="T36" fmla="*/ 2147483647 w 588"/>
                    <a:gd name="T37" fmla="*/ 2147483647 h 330"/>
                    <a:gd name="T38" fmla="*/ 2147483647 w 588"/>
                    <a:gd name="T39" fmla="*/ 2147483647 h 330"/>
                    <a:gd name="T40" fmla="*/ 2147483647 w 588"/>
                    <a:gd name="T41" fmla="*/ 2147483647 h 330"/>
                    <a:gd name="T42" fmla="*/ 2147483647 w 588"/>
                    <a:gd name="T43" fmla="*/ 2147483647 h 330"/>
                    <a:gd name="T44" fmla="*/ 2147483647 w 588"/>
                    <a:gd name="T45" fmla="*/ 2147483647 h 330"/>
                    <a:gd name="T46" fmla="*/ 2147483647 w 588"/>
                    <a:gd name="T47" fmla="*/ 2147483647 h 330"/>
                    <a:gd name="T48" fmla="*/ 2147483647 w 588"/>
                    <a:gd name="T49" fmla="*/ 2147483647 h 330"/>
                    <a:gd name="T50" fmla="*/ 2147483647 w 588"/>
                    <a:gd name="T51" fmla="*/ 2147483647 h 330"/>
                    <a:gd name="T52" fmla="*/ 2147483647 w 588"/>
                    <a:gd name="T53" fmla="*/ 2147483647 h 330"/>
                    <a:gd name="T54" fmla="*/ 2147483647 w 588"/>
                    <a:gd name="T55" fmla="*/ 2147483647 h 330"/>
                    <a:gd name="T56" fmla="*/ 2147483647 w 588"/>
                    <a:gd name="T57" fmla="*/ 2147483647 h 330"/>
                    <a:gd name="T58" fmla="*/ 2147483647 w 588"/>
                    <a:gd name="T59" fmla="*/ 2147483647 h 330"/>
                    <a:gd name="T60" fmla="*/ 2147483647 w 588"/>
                    <a:gd name="T61" fmla="*/ 2147483647 h 330"/>
                    <a:gd name="T62" fmla="*/ 2147483647 w 588"/>
                    <a:gd name="T63" fmla="*/ 2147483647 h 330"/>
                    <a:gd name="T64" fmla="*/ 2147483647 w 588"/>
                    <a:gd name="T65" fmla="*/ 2147483647 h 330"/>
                    <a:gd name="T66" fmla="*/ 2147483647 w 588"/>
                    <a:gd name="T67" fmla="*/ 2147483647 h 330"/>
                    <a:gd name="T68" fmla="*/ 2147483647 w 588"/>
                    <a:gd name="T69" fmla="*/ 2147483647 h 330"/>
                    <a:gd name="T70" fmla="*/ 2147483647 w 588"/>
                    <a:gd name="T71" fmla="*/ 0 h 330"/>
                    <a:gd name="T72" fmla="*/ 2147483647 w 588"/>
                    <a:gd name="T73" fmla="*/ 2147483647 h 330"/>
                    <a:gd name="T74" fmla="*/ 2147483647 w 588"/>
                    <a:gd name="T75" fmla="*/ 2147483647 h 330"/>
                    <a:gd name="T76" fmla="*/ 2147483647 w 588"/>
                    <a:gd name="T77" fmla="*/ 2147483647 h 330"/>
                    <a:gd name="T78" fmla="*/ 2147483647 w 588"/>
                    <a:gd name="T79" fmla="*/ 2147483647 h 330"/>
                    <a:gd name="T80" fmla="*/ 2147483647 w 588"/>
                    <a:gd name="T81" fmla="*/ 2147483647 h 330"/>
                    <a:gd name="T82" fmla="*/ 2147483647 w 588"/>
                    <a:gd name="T83" fmla="*/ 2147483647 h 330"/>
                    <a:gd name="T84" fmla="*/ 0 w 588"/>
                    <a:gd name="T85" fmla="*/ 2147483647 h 330"/>
                    <a:gd name="T86" fmla="*/ 2147483647 w 588"/>
                    <a:gd name="T87" fmla="*/ 2147483647 h 330"/>
                    <a:gd name="T88" fmla="*/ 2147483647 w 588"/>
                    <a:gd name="T89" fmla="*/ 2147483647 h 330"/>
                    <a:gd name="T90" fmla="*/ 2147483647 w 588"/>
                    <a:gd name="T91" fmla="*/ 2147483647 h 330"/>
                    <a:gd name="T92" fmla="*/ 2147483647 w 588"/>
                    <a:gd name="T93" fmla="*/ 2147483647 h 330"/>
                    <a:gd name="T94" fmla="*/ 2147483647 w 588"/>
                    <a:gd name="T95" fmla="*/ 2147483647 h 330"/>
                    <a:gd name="T96" fmla="*/ 2147483647 w 588"/>
                    <a:gd name="T97" fmla="*/ 2147483647 h 330"/>
                    <a:gd name="T98" fmla="*/ 2147483647 w 588"/>
                    <a:gd name="T99" fmla="*/ 2147483647 h 330"/>
                    <a:gd name="T100" fmla="*/ 2147483647 w 588"/>
                    <a:gd name="T101" fmla="*/ 2147483647 h 330"/>
                    <a:gd name="T102" fmla="*/ 2147483647 w 588"/>
                    <a:gd name="T103" fmla="*/ 2147483647 h 330"/>
                    <a:gd name="T104" fmla="*/ 2147483647 w 588"/>
                    <a:gd name="T105" fmla="*/ 2147483647 h 330"/>
                    <a:gd name="T106" fmla="*/ 2147483647 w 588"/>
                    <a:gd name="T107" fmla="*/ 2147483647 h 330"/>
                    <a:gd name="T108" fmla="*/ 2147483647 w 588"/>
                    <a:gd name="T109" fmla="*/ 2147483647 h 33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88"/>
                    <a:gd name="T166" fmla="*/ 0 h 330"/>
                    <a:gd name="T167" fmla="*/ 588 w 588"/>
                    <a:gd name="T168" fmla="*/ 330 h 33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88" h="330">
                      <a:moveTo>
                        <a:pt x="294" y="234"/>
                      </a:moveTo>
                      <a:lnTo>
                        <a:pt x="306" y="246"/>
                      </a:lnTo>
                      <a:lnTo>
                        <a:pt x="306" y="252"/>
                      </a:lnTo>
                      <a:lnTo>
                        <a:pt x="330" y="252"/>
                      </a:lnTo>
                      <a:lnTo>
                        <a:pt x="384" y="306"/>
                      </a:lnTo>
                      <a:lnTo>
                        <a:pt x="402" y="294"/>
                      </a:lnTo>
                      <a:lnTo>
                        <a:pt x="432" y="312"/>
                      </a:lnTo>
                      <a:lnTo>
                        <a:pt x="438" y="306"/>
                      </a:lnTo>
                      <a:lnTo>
                        <a:pt x="456" y="306"/>
                      </a:lnTo>
                      <a:lnTo>
                        <a:pt x="474" y="312"/>
                      </a:lnTo>
                      <a:lnTo>
                        <a:pt x="486" y="318"/>
                      </a:lnTo>
                      <a:lnTo>
                        <a:pt x="492" y="330"/>
                      </a:lnTo>
                      <a:lnTo>
                        <a:pt x="498" y="318"/>
                      </a:lnTo>
                      <a:lnTo>
                        <a:pt x="510" y="312"/>
                      </a:lnTo>
                      <a:lnTo>
                        <a:pt x="516" y="312"/>
                      </a:lnTo>
                      <a:lnTo>
                        <a:pt x="522" y="318"/>
                      </a:lnTo>
                      <a:lnTo>
                        <a:pt x="522" y="330"/>
                      </a:lnTo>
                      <a:lnTo>
                        <a:pt x="588" y="330"/>
                      </a:lnTo>
                      <a:lnTo>
                        <a:pt x="588" y="294"/>
                      </a:lnTo>
                      <a:lnTo>
                        <a:pt x="576" y="270"/>
                      </a:lnTo>
                      <a:lnTo>
                        <a:pt x="576" y="222"/>
                      </a:lnTo>
                      <a:lnTo>
                        <a:pt x="564" y="204"/>
                      </a:lnTo>
                      <a:lnTo>
                        <a:pt x="540" y="216"/>
                      </a:lnTo>
                      <a:lnTo>
                        <a:pt x="522" y="216"/>
                      </a:lnTo>
                      <a:lnTo>
                        <a:pt x="498" y="204"/>
                      </a:lnTo>
                      <a:lnTo>
                        <a:pt x="480" y="198"/>
                      </a:lnTo>
                      <a:lnTo>
                        <a:pt x="474" y="192"/>
                      </a:lnTo>
                      <a:lnTo>
                        <a:pt x="462" y="186"/>
                      </a:lnTo>
                      <a:lnTo>
                        <a:pt x="462" y="192"/>
                      </a:lnTo>
                      <a:lnTo>
                        <a:pt x="456" y="198"/>
                      </a:lnTo>
                      <a:lnTo>
                        <a:pt x="438" y="198"/>
                      </a:lnTo>
                      <a:lnTo>
                        <a:pt x="432" y="192"/>
                      </a:lnTo>
                      <a:lnTo>
                        <a:pt x="432" y="180"/>
                      </a:lnTo>
                      <a:lnTo>
                        <a:pt x="432" y="186"/>
                      </a:lnTo>
                      <a:lnTo>
                        <a:pt x="420" y="198"/>
                      </a:lnTo>
                      <a:lnTo>
                        <a:pt x="408" y="198"/>
                      </a:lnTo>
                      <a:lnTo>
                        <a:pt x="402" y="192"/>
                      </a:lnTo>
                      <a:lnTo>
                        <a:pt x="402" y="174"/>
                      </a:lnTo>
                      <a:lnTo>
                        <a:pt x="396" y="174"/>
                      </a:lnTo>
                      <a:lnTo>
                        <a:pt x="390" y="180"/>
                      </a:lnTo>
                      <a:lnTo>
                        <a:pt x="378" y="180"/>
                      </a:lnTo>
                      <a:lnTo>
                        <a:pt x="360" y="174"/>
                      </a:lnTo>
                      <a:lnTo>
                        <a:pt x="354" y="168"/>
                      </a:lnTo>
                      <a:lnTo>
                        <a:pt x="348" y="168"/>
                      </a:lnTo>
                      <a:lnTo>
                        <a:pt x="348" y="162"/>
                      </a:lnTo>
                      <a:lnTo>
                        <a:pt x="354" y="156"/>
                      </a:lnTo>
                      <a:lnTo>
                        <a:pt x="354" y="150"/>
                      </a:lnTo>
                      <a:lnTo>
                        <a:pt x="348" y="144"/>
                      </a:lnTo>
                      <a:lnTo>
                        <a:pt x="342" y="144"/>
                      </a:lnTo>
                      <a:lnTo>
                        <a:pt x="330" y="150"/>
                      </a:lnTo>
                      <a:lnTo>
                        <a:pt x="324" y="156"/>
                      </a:lnTo>
                      <a:lnTo>
                        <a:pt x="312" y="150"/>
                      </a:lnTo>
                      <a:lnTo>
                        <a:pt x="282" y="120"/>
                      </a:lnTo>
                      <a:lnTo>
                        <a:pt x="282" y="102"/>
                      </a:lnTo>
                      <a:lnTo>
                        <a:pt x="276" y="90"/>
                      </a:lnTo>
                      <a:lnTo>
                        <a:pt x="270" y="84"/>
                      </a:lnTo>
                      <a:lnTo>
                        <a:pt x="258" y="84"/>
                      </a:lnTo>
                      <a:lnTo>
                        <a:pt x="252" y="96"/>
                      </a:lnTo>
                      <a:lnTo>
                        <a:pt x="246" y="102"/>
                      </a:lnTo>
                      <a:lnTo>
                        <a:pt x="246" y="108"/>
                      </a:lnTo>
                      <a:lnTo>
                        <a:pt x="234" y="108"/>
                      </a:lnTo>
                      <a:lnTo>
                        <a:pt x="234" y="96"/>
                      </a:lnTo>
                      <a:lnTo>
                        <a:pt x="228" y="90"/>
                      </a:lnTo>
                      <a:lnTo>
                        <a:pt x="222" y="78"/>
                      </a:lnTo>
                      <a:lnTo>
                        <a:pt x="216" y="72"/>
                      </a:lnTo>
                      <a:lnTo>
                        <a:pt x="210" y="60"/>
                      </a:lnTo>
                      <a:lnTo>
                        <a:pt x="168" y="54"/>
                      </a:lnTo>
                      <a:lnTo>
                        <a:pt x="150" y="36"/>
                      </a:lnTo>
                      <a:lnTo>
                        <a:pt x="138" y="30"/>
                      </a:lnTo>
                      <a:lnTo>
                        <a:pt x="132" y="18"/>
                      </a:lnTo>
                      <a:lnTo>
                        <a:pt x="120" y="6"/>
                      </a:lnTo>
                      <a:lnTo>
                        <a:pt x="108" y="0"/>
                      </a:lnTo>
                      <a:lnTo>
                        <a:pt x="96" y="0"/>
                      </a:lnTo>
                      <a:lnTo>
                        <a:pt x="84" y="6"/>
                      </a:lnTo>
                      <a:lnTo>
                        <a:pt x="78" y="12"/>
                      </a:lnTo>
                      <a:lnTo>
                        <a:pt x="54" y="30"/>
                      </a:lnTo>
                      <a:lnTo>
                        <a:pt x="36" y="12"/>
                      </a:lnTo>
                      <a:lnTo>
                        <a:pt x="30" y="36"/>
                      </a:lnTo>
                      <a:lnTo>
                        <a:pt x="6" y="60"/>
                      </a:lnTo>
                      <a:lnTo>
                        <a:pt x="12" y="72"/>
                      </a:lnTo>
                      <a:lnTo>
                        <a:pt x="6" y="78"/>
                      </a:lnTo>
                      <a:lnTo>
                        <a:pt x="6" y="84"/>
                      </a:lnTo>
                      <a:lnTo>
                        <a:pt x="18" y="96"/>
                      </a:lnTo>
                      <a:lnTo>
                        <a:pt x="12" y="96"/>
                      </a:lnTo>
                      <a:lnTo>
                        <a:pt x="0" y="108"/>
                      </a:lnTo>
                      <a:lnTo>
                        <a:pt x="0" y="120"/>
                      </a:lnTo>
                      <a:lnTo>
                        <a:pt x="30" y="150"/>
                      </a:lnTo>
                      <a:lnTo>
                        <a:pt x="42" y="144"/>
                      </a:lnTo>
                      <a:lnTo>
                        <a:pt x="60" y="168"/>
                      </a:lnTo>
                      <a:lnTo>
                        <a:pt x="84" y="168"/>
                      </a:lnTo>
                      <a:lnTo>
                        <a:pt x="96" y="186"/>
                      </a:lnTo>
                      <a:lnTo>
                        <a:pt x="138" y="204"/>
                      </a:lnTo>
                      <a:lnTo>
                        <a:pt x="150" y="204"/>
                      </a:lnTo>
                      <a:lnTo>
                        <a:pt x="156" y="210"/>
                      </a:lnTo>
                      <a:lnTo>
                        <a:pt x="162" y="222"/>
                      </a:lnTo>
                      <a:lnTo>
                        <a:pt x="168" y="228"/>
                      </a:lnTo>
                      <a:lnTo>
                        <a:pt x="186" y="228"/>
                      </a:lnTo>
                      <a:lnTo>
                        <a:pt x="192" y="222"/>
                      </a:lnTo>
                      <a:lnTo>
                        <a:pt x="204" y="222"/>
                      </a:lnTo>
                      <a:lnTo>
                        <a:pt x="204" y="234"/>
                      </a:lnTo>
                      <a:lnTo>
                        <a:pt x="210" y="240"/>
                      </a:lnTo>
                      <a:lnTo>
                        <a:pt x="234" y="240"/>
                      </a:lnTo>
                      <a:lnTo>
                        <a:pt x="240" y="246"/>
                      </a:lnTo>
                      <a:lnTo>
                        <a:pt x="246" y="258"/>
                      </a:lnTo>
                      <a:lnTo>
                        <a:pt x="258" y="246"/>
                      </a:lnTo>
                      <a:lnTo>
                        <a:pt x="276" y="246"/>
                      </a:lnTo>
                      <a:lnTo>
                        <a:pt x="282" y="252"/>
                      </a:lnTo>
                      <a:lnTo>
                        <a:pt x="282" y="258"/>
                      </a:lnTo>
                      <a:lnTo>
                        <a:pt x="282" y="240"/>
                      </a:lnTo>
                      <a:lnTo>
                        <a:pt x="288" y="234"/>
                      </a:lnTo>
                      <a:lnTo>
                        <a:pt x="294" y="234"/>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30" name="Myanmar" descr="© INSCALE GmbH, 15.06.2010"/>
                <p:cNvSpPr>
                  <a:spLocks/>
                </p:cNvSpPr>
                <p:nvPr/>
              </p:nvSpPr>
              <p:spPr bwMode="auto">
                <a:xfrm>
                  <a:off x="4300" y="1722"/>
                  <a:ext cx="163" cy="383"/>
                </a:xfrm>
                <a:custGeom>
                  <a:avLst/>
                  <a:gdLst>
                    <a:gd name="T0" fmla="*/ 2147483647 w 636"/>
                    <a:gd name="T1" fmla="*/ 2147483647 h 1500"/>
                    <a:gd name="T2" fmla="*/ 2147483647 w 636"/>
                    <a:gd name="T3" fmla="*/ 2147483647 h 1500"/>
                    <a:gd name="T4" fmla="*/ 2147483647 w 636"/>
                    <a:gd name="T5" fmla="*/ 2147483647 h 1500"/>
                    <a:gd name="T6" fmla="*/ 2147483647 w 636"/>
                    <a:gd name="T7" fmla="*/ 2147483647 h 1500"/>
                    <a:gd name="T8" fmla="*/ 2147483647 w 636"/>
                    <a:gd name="T9" fmla="*/ 2147483647 h 1500"/>
                    <a:gd name="T10" fmla="*/ 2147483647 w 636"/>
                    <a:gd name="T11" fmla="*/ 2147483647 h 1500"/>
                    <a:gd name="T12" fmla="*/ 2147483647 w 636"/>
                    <a:gd name="T13" fmla="*/ 2147483647 h 1500"/>
                    <a:gd name="T14" fmla="*/ 2147483647 w 636"/>
                    <a:gd name="T15" fmla="*/ 2147483647 h 1500"/>
                    <a:gd name="T16" fmla="*/ 2147483647 w 636"/>
                    <a:gd name="T17" fmla="*/ 2147483647 h 1500"/>
                    <a:gd name="T18" fmla="*/ 2147483647 w 636"/>
                    <a:gd name="T19" fmla="*/ 2147483647 h 1500"/>
                    <a:gd name="T20" fmla="*/ 2147483647 w 636"/>
                    <a:gd name="T21" fmla="*/ 2147483647 h 1500"/>
                    <a:gd name="T22" fmla="*/ 2147483647 w 636"/>
                    <a:gd name="T23" fmla="*/ 2147483647 h 1500"/>
                    <a:gd name="T24" fmla="*/ 2147483647 w 636"/>
                    <a:gd name="T25" fmla="*/ 2147483647 h 1500"/>
                    <a:gd name="T26" fmla="*/ 2147483647 w 636"/>
                    <a:gd name="T27" fmla="*/ 2147483647 h 1500"/>
                    <a:gd name="T28" fmla="*/ 2147483647 w 636"/>
                    <a:gd name="T29" fmla="*/ 2147483647 h 1500"/>
                    <a:gd name="T30" fmla="*/ 2147483647 w 636"/>
                    <a:gd name="T31" fmla="*/ 2147483647 h 1500"/>
                    <a:gd name="T32" fmla="*/ 2147483647 w 636"/>
                    <a:gd name="T33" fmla="*/ 2147483647 h 1500"/>
                    <a:gd name="T34" fmla="*/ 2147483647 w 636"/>
                    <a:gd name="T35" fmla="*/ 2147483647 h 1500"/>
                    <a:gd name="T36" fmla="*/ 2147483647 w 636"/>
                    <a:gd name="T37" fmla="*/ 2147483647 h 1500"/>
                    <a:gd name="T38" fmla="*/ 2147483647 w 636"/>
                    <a:gd name="T39" fmla="*/ 2147483647 h 1500"/>
                    <a:gd name="T40" fmla="*/ 2147483647 w 636"/>
                    <a:gd name="T41" fmla="*/ 2147483647 h 1500"/>
                    <a:gd name="T42" fmla="*/ 2147483647 w 636"/>
                    <a:gd name="T43" fmla="*/ 2147483647 h 1500"/>
                    <a:gd name="T44" fmla="*/ 2147483647 w 636"/>
                    <a:gd name="T45" fmla="*/ 2147483647 h 1500"/>
                    <a:gd name="T46" fmla="*/ 2147483647 w 636"/>
                    <a:gd name="T47" fmla="*/ 2147483647 h 1500"/>
                    <a:gd name="T48" fmla="*/ 2147483647 w 636"/>
                    <a:gd name="T49" fmla="*/ 2147483647 h 1500"/>
                    <a:gd name="T50" fmla="*/ 2147483647 w 636"/>
                    <a:gd name="T51" fmla="*/ 2147483647 h 1500"/>
                    <a:gd name="T52" fmla="*/ 2147483647 w 636"/>
                    <a:gd name="T53" fmla="*/ 2147483647 h 1500"/>
                    <a:gd name="T54" fmla="*/ 2147483647 w 636"/>
                    <a:gd name="T55" fmla="*/ 2147483647 h 1500"/>
                    <a:gd name="T56" fmla="*/ 2147483647 w 636"/>
                    <a:gd name="T57" fmla="*/ 2147483647 h 1500"/>
                    <a:gd name="T58" fmla="*/ 2147483647 w 636"/>
                    <a:gd name="T59" fmla="*/ 2147483647 h 1500"/>
                    <a:gd name="T60" fmla="*/ 2147483647 w 636"/>
                    <a:gd name="T61" fmla="*/ 2147483647 h 1500"/>
                    <a:gd name="T62" fmla="*/ 2147483647 w 636"/>
                    <a:gd name="T63" fmla="*/ 2147483647 h 1500"/>
                    <a:gd name="T64" fmla="*/ 2147483647 w 636"/>
                    <a:gd name="T65" fmla="*/ 2147483647 h 1500"/>
                    <a:gd name="T66" fmla="*/ 2147483647 w 636"/>
                    <a:gd name="T67" fmla="*/ 2147483647 h 1500"/>
                    <a:gd name="T68" fmla="*/ 2147483647 w 636"/>
                    <a:gd name="T69" fmla="*/ 2147483647 h 1500"/>
                    <a:gd name="T70" fmla="*/ 2147483647 w 636"/>
                    <a:gd name="T71" fmla="*/ 2147483647 h 1500"/>
                    <a:gd name="T72" fmla="*/ 2147483647 w 636"/>
                    <a:gd name="T73" fmla="*/ 2147483647 h 1500"/>
                    <a:gd name="T74" fmla="*/ 2147483647 w 636"/>
                    <a:gd name="T75" fmla="*/ 2147483647 h 1500"/>
                    <a:gd name="T76" fmla="*/ 2147483647 w 636"/>
                    <a:gd name="T77" fmla="*/ 2147483647 h 1500"/>
                    <a:gd name="T78" fmla="*/ 2147483647 w 636"/>
                    <a:gd name="T79" fmla="*/ 2147483647 h 1500"/>
                    <a:gd name="T80" fmla="*/ 2147483647 w 636"/>
                    <a:gd name="T81" fmla="*/ 2147483647 h 1500"/>
                    <a:gd name="T82" fmla="*/ 2147483647 w 636"/>
                    <a:gd name="T83" fmla="*/ 2147483647 h 1500"/>
                    <a:gd name="T84" fmla="*/ 2147483647 w 636"/>
                    <a:gd name="T85" fmla="*/ 2147483647 h 1500"/>
                    <a:gd name="T86" fmla="*/ 2147483647 w 636"/>
                    <a:gd name="T87" fmla="*/ 0 h 1500"/>
                    <a:gd name="T88" fmla="*/ 2147483647 w 636"/>
                    <a:gd name="T89" fmla="*/ 2147483647 h 1500"/>
                    <a:gd name="T90" fmla="*/ 2147483647 w 636"/>
                    <a:gd name="T91" fmla="*/ 2147483647 h 1500"/>
                    <a:gd name="T92" fmla="*/ 2147483647 w 636"/>
                    <a:gd name="T93" fmla="*/ 2147483647 h 1500"/>
                    <a:gd name="T94" fmla="*/ 2147483647 w 636"/>
                    <a:gd name="T95" fmla="*/ 2147483647 h 1500"/>
                    <a:gd name="T96" fmla="*/ 2147483647 w 636"/>
                    <a:gd name="T97" fmla="*/ 2147483647 h 1500"/>
                    <a:gd name="T98" fmla="*/ 2147483647 w 636"/>
                    <a:gd name="T99" fmla="*/ 2147483647 h 1500"/>
                    <a:gd name="T100" fmla="*/ 2147483647 w 636"/>
                    <a:gd name="T101" fmla="*/ 2147483647 h 1500"/>
                    <a:gd name="T102" fmla="*/ 2147483647 w 636"/>
                    <a:gd name="T103" fmla="*/ 2147483647 h 1500"/>
                    <a:gd name="T104" fmla="*/ 2147483647 w 636"/>
                    <a:gd name="T105" fmla="*/ 2147483647 h 1500"/>
                    <a:gd name="T106" fmla="*/ 2147483647 w 636"/>
                    <a:gd name="T107" fmla="*/ 2147483647 h 1500"/>
                    <a:gd name="T108" fmla="*/ 2147483647 w 636"/>
                    <a:gd name="T109" fmla="*/ 2147483647 h 150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36"/>
                    <a:gd name="T166" fmla="*/ 0 h 1500"/>
                    <a:gd name="T167" fmla="*/ 636 w 636"/>
                    <a:gd name="T168" fmla="*/ 1500 h 150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36" h="1500">
                      <a:moveTo>
                        <a:pt x="0" y="588"/>
                      </a:moveTo>
                      <a:lnTo>
                        <a:pt x="18" y="588"/>
                      </a:lnTo>
                      <a:lnTo>
                        <a:pt x="12" y="630"/>
                      </a:lnTo>
                      <a:lnTo>
                        <a:pt x="18" y="630"/>
                      </a:lnTo>
                      <a:lnTo>
                        <a:pt x="24" y="636"/>
                      </a:lnTo>
                      <a:lnTo>
                        <a:pt x="42" y="642"/>
                      </a:lnTo>
                      <a:lnTo>
                        <a:pt x="54" y="648"/>
                      </a:lnTo>
                      <a:lnTo>
                        <a:pt x="72" y="666"/>
                      </a:lnTo>
                      <a:lnTo>
                        <a:pt x="84" y="690"/>
                      </a:lnTo>
                      <a:lnTo>
                        <a:pt x="90" y="696"/>
                      </a:lnTo>
                      <a:lnTo>
                        <a:pt x="90" y="702"/>
                      </a:lnTo>
                      <a:lnTo>
                        <a:pt x="126" y="696"/>
                      </a:lnTo>
                      <a:lnTo>
                        <a:pt x="102" y="738"/>
                      </a:lnTo>
                      <a:lnTo>
                        <a:pt x="108" y="738"/>
                      </a:lnTo>
                      <a:lnTo>
                        <a:pt x="114" y="744"/>
                      </a:lnTo>
                      <a:lnTo>
                        <a:pt x="126" y="744"/>
                      </a:lnTo>
                      <a:lnTo>
                        <a:pt x="144" y="750"/>
                      </a:lnTo>
                      <a:lnTo>
                        <a:pt x="156" y="762"/>
                      </a:lnTo>
                      <a:lnTo>
                        <a:pt x="168" y="768"/>
                      </a:lnTo>
                      <a:lnTo>
                        <a:pt x="174" y="780"/>
                      </a:lnTo>
                      <a:lnTo>
                        <a:pt x="186" y="792"/>
                      </a:lnTo>
                      <a:lnTo>
                        <a:pt x="192" y="804"/>
                      </a:lnTo>
                      <a:lnTo>
                        <a:pt x="192" y="822"/>
                      </a:lnTo>
                      <a:lnTo>
                        <a:pt x="198" y="834"/>
                      </a:lnTo>
                      <a:lnTo>
                        <a:pt x="198" y="840"/>
                      </a:lnTo>
                      <a:lnTo>
                        <a:pt x="204" y="846"/>
                      </a:lnTo>
                      <a:lnTo>
                        <a:pt x="210" y="858"/>
                      </a:lnTo>
                      <a:lnTo>
                        <a:pt x="222" y="870"/>
                      </a:lnTo>
                      <a:lnTo>
                        <a:pt x="210" y="888"/>
                      </a:lnTo>
                      <a:lnTo>
                        <a:pt x="216" y="978"/>
                      </a:lnTo>
                      <a:lnTo>
                        <a:pt x="204" y="990"/>
                      </a:lnTo>
                      <a:lnTo>
                        <a:pt x="204" y="1002"/>
                      </a:lnTo>
                      <a:lnTo>
                        <a:pt x="222" y="1020"/>
                      </a:lnTo>
                      <a:lnTo>
                        <a:pt x="234" y="1020"/>
                      </a:lnTo>
                      <a:lnTo>
                        <a:pt x="246" y="1014"/>
                      </a:lnTo>
                      <a:lnTo>
                        <a:pt x="252" y="1008"/>
                      </a:lnTo>
                      <a:lnTo>
                        <a:pt x="258" y="1014"/>
                      </a:lnTo>
                      <a:lnTo>
                        <a:pt x="258" y="1020"/>
                      </a:lnTo>
                      <a:lnTo>
                        <a:pt x="276" y="1020"/>
                      </a:lnTo>
                      <a:lnTo>
                        <a:pt x="282" y="1014"/>
                      </a:lnTo>
                      <a:lnTo>
                        <a:pt x="294" y="1008"/>
                      </a:lnTo>
                      <a:lnTo>
                        <a:pt x="300" y="996"/>
                      </a:lnTo>
                      <a:lnTo>
                        <a:pt x="306" y="990"/>
                      </a:lnTo>
                      <a:lnTo>
                        <a:pt x="312" y="978"/>
                      </a:lnTo>
                      <a:lnTo>
                        <a:pt x="324" y="978"/>
                      </a:lnTo>
                      <a:lnTo>
                        <a:pt x="360" y="960"/>
                      </a:lnTo>
                      <a:lnTo>
                        <a:pt x="366" y="954"/>
                      </a:lnTo>
                      <a:lnTo>
                        <a:pt x="366" y="900"/>
                      </a:lnTo>
                      <a:lnTo>
                        <a:pt x="372" y="894"/>
                      </a:lnTo>
                      <a:lnTo>
                        <a:pt x="378" y="894"/>
                      </a:lnTo>
                      <a:lnTo>
                        <a:pt x="396" y="912"/>
                      </a:lnTo>
                      <a:lnTo>
                        <a:pt x="402" y="924"/>
                      </a:lnTo>
                      <a:lnTo>
                        <a:pt x="402" y="954"/>
                      </a:lnTo>
                      <a:lnTo>
                        <a:pt x="408" y="954"/>
                      </a:lnTo>
                      <a:lnTo>
                        <a:pt x="426" y="972"/>
                      </a:lnTo>
                      <a:lnTo>
                        <a:pt x="432" y="984"/>
                      </a:lnTo>
                      <a:lnTo>
                        <a:pt x="444" y="1014"/>
                      </a:lnTo>
                      <a:lnTo>
                        <a:pt x="450" y="1050"/>
                      </a:lnTo>
                      <a:lnTo>
                        <a:pt x="450" y="1074"/>
                      </a:lnTo>
                      <a:lnTo>
                        <a:pt x="456" y="1092"/>
                      </a:lnTo>
                      <a:lnTo>
                        <a:pt x="456" y="1128"/>
                      </a:lnTo>
                      <a:lnTo>
                        <a:pt x="462" y="1134"/>
                      </a:lnTo>
                      <a:lnTo>
                        <a:pt x="480" y="1170"/>
                      </a:lnTo>
                      <a:lnTo>
                        <a:pt x="486" y="1176"/>
                      </a:lnTo>
                      <a:lnTo>
                        <a:pt x="486" y="1182"/>
                      </a:lnTo>
                      <a:lnTo>
                        <a:pt x="528" y="1272"/>
                      </a:lnTo>
                      <a:lnTo>
                        <a:pt x="540" y="1320"/>
                      </a:lnTo>
                      <a:lnTo>
                        <a:pt x="522" y="1320"/>
                      </a:lnTo>
                      <a:lnTo>
                        <a:pt x="516" y="1326"/>
                      </a:lnTo>
                      <a:lnTo>
                        <a:pt x="516" y="1350"/>
                      </a:lnTo>
                      <a:lnTo>
                        <a:pt x="510" y="1362"/>
                      </a:lnTo>
                      <a:lnTo>
                        <a:pt x="510" y="1374"/>
                      </a:lnTo>
                      <a:lnTo>
                        <a:pt x="552" y="1362"/>
                      </a:lnTo>
                      <a:lnTo>
                        <a:pt x="540" y="1416"/>
                      </a:lnTo>
                      <a:lnTo>
                        <a:pt x="540" y="1428"/>
                      </a:lnTo>
                      <a:lnTo>
                        <a:pt x="534" y="1440"/>
                      </a:lnTo>
                      <a:lnTo>
                        <a:pt x="534" y="1464"/>
                      </a:lnTo>
                      <a:lnTo>
                        <a:pt x="540" y="1482"/>
                      </a:lnTo>
                      <a:lnTo>
                        <a:pt x="540" y="1488"/>
                      </a:lnTo>
                      <a:lnTo>
                        <a:pt x="546" y="1500"/>
                      </a:lnTo>
                      <a:lnTo>
                        <a:pt x="552" y="1488"/>
                      </a:lnTo>
                      <a:lnTo>
                        <a:pt x="558" y="1482"/>
                      </a:lnTo>
                      <a:lnTo>
                        <a:pt x="564" y="1470"/>
                      </a:lnTo>
                      <a:lnTo>
                        <a:pt x="564" y="1458"/>
                      </a:lnTo>
                      <a:lnTo>
                        <a:pt x="558" y="1452"/>
                      </a:lnTo>
                      <a:lnTo>
                        <a:pt x="558" y="1440"/>
                      </a:lnTo>
                      <a:lnTo>
                        <a:pt x="576" y="1422"/>
                      </a:lnTo>
                      <a:lnTo>
                        <a:pt x="594" y="1386"/>
                      </a:lnTo>
                      <a:lnTo>
                        <a:pt x="594" y="1368"/>
                      </a:lnTo>
                      <a:lnTo>
                        <a:pt x="600" y="1356"/>
                      </a:lnTo>
                      <a:lnTo>
                        <a:pt x="600" y="1326"/>
                      </a:lnTo>
                      <a:lnTo>
                        <a:pt x="594" y="1314"/>
                      </a:lnTo>
                      <a:lnTo>
                        <a:pt x="594" y="1290"/>
                      </a:lnTo>
                      <a:lnTo>
                        <a:pt x="570" y="1266"/>
                      </a:lnTo>
                      <a:lnTo>
                        <a:pt x="570" y="1242"/>
                      </a:lnTo>
                      <a:lnTo>
                        <a:pt x="564" y="1224"/>
                      </a:lnTo>
                      <a:lnTo>
                        <a:pt x="564" y="1194"/>
                      </a:lnTo>
                      <a:lnTo>
                        <a:pt x="558" y="1182"/>
                      </a:lnTo>
                      <a:lnTo>
                        <a:pt x="516" y="1140"/>
                      </a:lnTo>
                      <a:lnTo>
                        <a:pt x="510" y="1128"/>
                      </a:lnTo>
                      <a:lnTo>
                        <a:pt x="504" y="1122"/>
                      </a:lnTo>
                      <a:lnTo>
                        <a:pt x="498" y="1110"/>
                      </a:lnTo>
                      <a:lnTo>
                        <a:pt x="492" y="1104"/>
                      </a:lnTo>
                      <a:lnTo>
                        <a:pt x="492" y="1098"/>
                      </a:lnTo>
                      <a:lnTo>
                        <a:pt x="486" y="1092"/>
                      </a:lnTo>
                      <a:lnTo>
                        <a:pt x="504" y="1056"/>
                      </a:lnTo>
                      <a:lnTo>
                        <a:pt x="510" y="1050"/>
                      </a:lnTo>
                      <a:lnTo>
                        <a:pt x="516" y="1038"/>
                      </a:lnTo>
                      <a:lnTo>
                        <a:pt x="516" y="1014"/>
                      </a:lnTo>
                      <a:lnTo>
                        <a:pt x="510" y="1002"/>
                      </a:lnTo>
                      <a:lnTo>
                        <a:pt x="522" y="1002"/>
                      </a:lnTo>
                      <a:lnTo>
                        <a:pt x="528" y="996"/>
                      </a:lnTo>
                      <a:lnTo>
                        <a:pt x="528" y="978"/>
                      </a:lnTo>
                      <a:lnTo>
                        <a:pt x="522" y="972"/>
                      </a:lnTo>
                      <a:lnTo>
                        <a:pt x="516" y="978"/>
                      </a:lnTo>
                      <a:lnTo>
                        <a:pt x="510" y="978"/>
                      </a:lnTo>
                      <a:lnTo>
                        <a:pt x="504" y="972"/>
                      </a:lnTo>
                      <a:lnTo>
                        <a:pt x="498" y="960"/>
                      </a:lnTo>
                      <a:lnTo>
                        <a:pt x="498" y="942"/>
                      </a:lnTo>
                      <a:lnTo>
                        <a:pt x="504" y="942"/>
                      </a:lnTo>
                      <a:lnTo>
                        <a:pt x="504" y="936"/>
                      </a:lnTo>
                      <a:lnTo>
                        <a:pt x="498" y="930"/>
                      </a:lnTo>
                      <a:lnTo>
                        <a:pt x="486" y="924"/>
                      </a:lnTo>
                      <a:lnTo>
                        <a:pt x="474" y="912"/>
                      </a:lnTo>
                      <a:lnTo>
                        <a:pt x="462" y="906"/>
                      </a:lnTo>
                      <a:lnTo>
                        <a:pt x="444" y="888"/>
                      </a:lnTo>
                      <a:lnTo>
                        <a:pt x="438" y="876"/>
                      </a:lnTo>
                      <a:lnTo>
                        <a:pt x="438" y="870"/>
                      </a:lnTo>
                      <a:lnTo>
                        <a:pt x="432" y="870"/>
                      </a:lnTo>
                      <a:lnTo>
                        <a:pt x="438" y="846"/>
                      </a:lnTo>
                      <a:lnTo>
                        <a:pt x="426" y="840"/>
                      </a:lnTo>
                      <a:lnTo>
                        <a:pt x="402" y="816"/>
                      </a:lnTo>
                      <a:lnTo>
                        <a:pt x="402" y="810"/>
                      </a:lnTo>
                      <a:lnTo>
                        <a:pt x="426" y="810"/>
                      </a:lnTo>
                      <a:lnTo>
                        <a:pt x="426" y="792"/>
                      </a:lnTo>
                      <a:lnTo>
                        <a:pt x="408" y="774"/>
                      </a:lnTo>
                      <a:lnTo>
                        <a:pt x="408" y="768"/>
                      </a:lnTo>
                      <a:lnTo>
                        <a:pt x="414" y="762"/>
                      </a:lnTo>
                      <a:lnTo>
                        <a:pt x="420" y="762"/>
                      </a:lnTo>
                      <a:lnTo>
                        <a:pt x="426" y="756"/>
                      </a:lnTo>
                      <a:lnTo>
                        <a:pt x="426" y="708"/>
                      </a:lnTo>
                      <a:lnTo>
                        <a:pt x="456" y="708"/>
                      </a:lnTo>
                      <a:lnTo>
                        <a:pt x="468" y="714"/>
                      </a:lnTo>
                      <a:lnTo>
                        <a:pt x="480" y="714"/>
                      </a:lnTo>
                      <a:lnTo>
                        <a:pt x="486" y="708"/>
                      </a:lnTo>
                      <a:lnTo>
                        <a:pt x="492" y="696"/>
                      </a:lnTo>
                      <a:lnTo>
                        <a:pt x="498" y="690"/>
                      </a:lnTo>
                      <a:lnTo>
                        <a:pt x="498" y="684"/>
                      </a:lnTo>
                      <a:lnTo>
                        <a:pt x="522" y="684"/>
                      </a:lnTo>
                      <a:lnTo>
                        <a:pt x="528" y="660"/>
                      </a:lnTo>
                      <a:lnTo>
                        <a:pt x="534" y="660"/>
                      </a:lnTo>
                      <a:lnTo>
                        <a:pt x="540" y="654"/>
                      </a:lnTo>
                      <a:lnTo>
                        <a:pt x="564" y="654"/>
                      </a:lnTo>
                      <a:lnTo>
                        <a:pt x="564" y="642"/>
                      </a:lnTo>
                      <a:lnTo>
                        <a:pt x="582" y="624"/>
                      </a:lnTo>
                      <a:lnTo>
                        <a:pt x="594" y="624"/>
                      </a:lnTo>
                      <a:lnTo>
                        <a:pt x="600" y="618"/>
                      </a:lnTo>
                      <a:lnTo>
                        <a:pt x="594" y="612"/>
                      </a:lnTo>
                      <a:lnTo>
                        <a:pt x="600" y="600"/>
                      </a:lnTo>
                      <a:lnTo>
                        <a:pt x="600" y="588"/>
                      </a:lnTo>
                      <a:lnTo>
                        <a:pt x="636" y="570"/>
                      </a:lnTo>
                      <a:lnTo>
                        <a:pt x="636" y="552"/>
                      </a:lnTo>
                      <a:lnTo>
                        <a:pt x="630" y="546"/>
                      </a:lnTo>
                      <a:lnTo>
                        <a:pt x="618" y="546"/>
                      </a:lnTo>
                      <a:lnTo>
                        <a:pt x="600" y="564"/>
                      </a:lnTo>
                      <a:lnTo>
                        <a:pt x="600" y="570"/>
                      </a:lnTo>
                      <a:lnTo>
                        <a:pt x="558" y="570"/>
                      </a:lnTo>
                      <a:lnTo>
                        <a:pt x="558" y="552"/>
                      </a:lnTo>
                      <a:lnTo>
                        <a:pt x="546" y="552"/>
                      </a:lnTo>
                      <a:lnTo>
                        <a:pt x="534" y="522"/>
                      </a:lnTo>
                      <a:lnTo>
                        <a:pt x="480" y="516"/>
                      </a:lnTo>
                      <a:lnTo>
                        <a:pt x="486" y="504"/>
                      </a:lnTo>
                      <a:lnTo>
                        <a:pt x="486" y="498"/>
                      </a:lnTo>
                      <a:lnTo>
                        <a:pt x="492" y="492"/>
                      </a:lnTo>
                      <a:lnTo>
                        <a:pt x="492" y="480"/>
                      </a:lnTo>
                      <a:lnTo>
                        <a:pt x="480" y="468"/>
                      </a:lnTo>
                      <a:lnTo>
                        <a:pt x="486" y="462"/>
                      </a:lnTo>
                      <a:lnTo>
                        <a:pt x="498" y="462"/>
                      </a:lnTo>
                      <a:lnTo>
                        <a:pt x="504" y="456"/>
                      </a:lnTo>
                      <a:lnTo>
                        <a:pt x="504" y="450"/>
                      </a:lnTo>
                      <a:lnTo>
                        <a:pt x="498" y="444"/>
                      </a:lnTo>
                      <a:lnTo>
                        <a:pt x="486" y="438"/>
                      </a:lnTo>
                      <a:lnTo>
                        <a:pt x="456" y="438"/>
                      </a:lnTo>
                      <a:lnTo>
                        <a:pt x="444" y="396"/>
                      </a:lnTo>
                      <a:lnTo>
                        <a:pt x="420" y="378"/>
                      </a:lnTo>
                      <a:lnTo>
                        <a:pt x="450" y="354"/>
                      </a:lnTo>
                      <a:lnTo>
                        <a:pt x="390" y="354"/>
                      </a:lnTo>
                      <a:lnTo>
                        <a:pt x="384" y="360"/>
                      </a:lnTo>
                      <a:lnTo>
                        <a:pt x="372" y="360"/>
                      </a:lnTo>
                      <a:lnTo>
                        <a:pt x="366" y="366"/>
                      </a:lnTo>
                      <a:lnTo>
                        <a:pt x="354" y="372"/>
                      </a:lnTo>
                      <a:lnTo>
                        <a:pt x="366" y="354"/>
                      </a:lnTo>
                      <a:lnTo>
                        <a:pt x="360" y="342"/>
                      </a:lnTo>
                      <a:lnTo>
                        <a:pt x="342" y="324"/>
                      </a:lnTo>
                      <a:lnTo>
                        <a:pt x="342" y="306"/>
                      </a:lnTo>
                      <a:lnTo>
                        <a:pt x="354" y="306"/>
                      </a:lnTo>
                      <a:lnTo>
                        <a:pt x="348" y="276"/>
                      </a:lnTo>
                      <a:lnTo>
                        <a:pt x="360" y="276"/>
                      </a:lnTo>
                      <a:lnTo>
                        <a:pt x="366" y="270"/>
                      </a:lnTo>
                      <a:lnTo>
                        <a:pt x="366" y="234"/>
                      </a:lnTo>
                      <a:lnTo>
                        <a:pt x="372" y="240"/>
                      </a:lnTo>
                      <a:lnTo>
                        <a:pt x="384" y="240"/>
                      </a:lnTo>
                      <a:lnTo>
                        <a:pt x="390" y="234"/>
                      </a:lnTo>
                      <a:lnTo>
                        <a:pt x="396" y="222"/>
                      </a:lnTo>
                      <a:lnTo>
                        <a:pt x="396" y="216"/>
                      </a:lnTo>
                      <a:lnTo>
                        <a:pt x="378" y="198"/>
                      </a:lnTo>
                      <a:lnTo>
                        <a:pt x="390" y="198"/>
                      </a:lnTo>
                      <a:lnTo>
                        <a:pt x="396" y="192"/>
                      </a:lnTo>
                      <a:lnTo>
                        <a:pt x="408" y="192"/>
                      </a:lnTo>
                      <a:lnTo>
                        <a:pt x="396" y="132"/>
                      </a:lnTo>
                      <a:lnTo>
                        <a:pt x="384" y="108"/>
                      </a:lnTo>
                      <a:lnTo>
                        <a:pt x="384" y="78"/>
                      </a:lnTo>
                      <a:lnTo>
                        <a:pt x="378" y="72"/>
                      </a:lnTo>
                      <a:lnTo>
                        <a:pt x="342" y="72"/>
                      </a:lnTo>
                      <a:lnTo>
                        <a:pt x="342" y="66"/>
                      </a:lnTo>
                      <a:lnTo>
                        <a:pt x="336" y="60"/>
                      </a:lnTo>
                      <a:lnTo>
                        <a:pt x="318" y="24"/>
                      </a:lnTo>
                      <a:lnTo>
                        <a:pt x="306" y="18"/>
                      </a:lnTo>
                      <a:lnTo>
                        <a:pt x="300" y="6"/>
                      </a:lnTo>
                      <a:lnTo>
                        <a:pt x="294" y="0"/>
                      </a:lnTo>
                      <a:lnTo>
                        <a:pt x="288" y="0"/>
                      </a:lnTo>
                      <a:lnTo>
                        <a:pt x="282" y="18"/>
                      </a:lnTo>
                      <a:lnTo>
                        <a:pt x="282" y="48"/>
                      </a:lnTo>
                      <a:lnTo>
                        <a:pt x="276" y="48"/>
                      </a:lnTo>
                      <a:lnTo>
                        <a:pt x="270" y="54"/>
                      </a:lnTo>
                      <a:lnTo>
                        <a:pt x="258" y="60"/>
                      </a:lnTo>
                      <a:lnTo>
                        <a:pt x="246" y="72"/>
                      </a:lnTo>
                      <a:lnTo>
                        <a:pt x="252" y="84"/>
                      </a:lnTo>
                      <a:lnTo>
                        <a:pt x="258" y="90"/>
                      </a:lnTo>
                      <a:lnTo>
                        <a:pt x="270" y="96"/>
                      </a:lnTo>
                      <a:lnTo>
                        <a:pt x="276" y="102"/>
                      </a:lnTo>
                      <a:lnTo>
                        <a:pt x="276" y="108"/>
                      </a:lnTo>
                      <a:lnTo>
                        <a:pt x="258" y="108"/>
                      </a:lnTo>
                      <a:lnTo>
                        <a:pt x="252" y="102"/>
                      </a:lnTo>
                      <a:lnTo>
                        <a:pt x="216" y="102"/>
                      </a:lnTo>
                      <a:lnTo>
                        <a:pt x="204" y="108"/>
                      </a:lnTo>
                      <a:lnTo>
                        <a:pt x="198" y="108"/>
                      </a:lnTo>
                      <a:lnTo>
                        <a:pt x="198" y="126"/>
                      </a:lnTo>
                      <a:lnTo>
                        <a:pt x="186" y="138"/>
                      </a:lnTo>
                      <a:lnTo>
                        <a:pt x="174" y="144"/>
                      </a:lnTo>
                      <a:lnTo>
                        <a:pt x="162" y="144"/>
                      </a:lnTo>
                      <a:lnTo>
                        <a:pt x="156" y="150"/>
                      </a:lnTo>
                      <a:lnTo>
                        <a:pt x="150" y="150"/>
                      </a:lnTo>
                      <a:lnTo>
                        <a:pt x="150" y="174"/>
                      </a:lnTo>
                      <a:lnTo>
                        <a:pt x="156" y="180"/>
                      </a:lnTo>
                      <a:lnTo>
                        <a:pt x="156" y="186"/>
                      </a:lnTo>
                      <a:lnTo>
                        <a:pt x="162" y="192"/>
                      </a:lnTo>
                      <a:lnTo>
                        <a:pt x="162" y="204"/>
                      </a:lnTo>
                      <a:lnTo>
                        <a:pt x="144" y="234"/>
                      </a:lnTo>
                      <a:lnTo>
                        <a:pt x="138" y="240"/>
                      </a:lnTo>
                      <a:lnTo>
                        <a:pt x="126" y="246"/>
                      </a:lnTo>
                      <a:lnTo>
                        <a:pt x="126" y="264"/>
                      </a:lnTo>
                      <a:lnTo>
                        <a:pt x="132" y="276"/>
                      </a:lnTo>
                      <a:lnTo>
                        <a:pt x="138" y="282"/>
                      </a:lnTo>
                      <a:lnTo>
                        <a:pt x="120" y="336"/>
                      </a:lnTo>
                      <a:lnTo>
                        <a:pt x="120" y="372"/>
                      </a:lnTo>
                      <a:lnTo>
                        <a:pt x="108" y="372"/>
                      </a:lnTo>
                      <a:lnTo>
                        <a:pt x="96" y="366"/>
                      </a:lnTo>
                      <a:lnTo>
                        <a:pt x="42" y="366"/>
                      </a:lnTo>
                      <a:lnTo>
                        <a:pt x="48" y="366"/>
                      </a:lnTo>
                      <a:lnTo>
                        <a:pt x="66" y="384"/>
                      </a:lnTo>
                      <a:lnTo>
                        <a:pt x="72" y="432"/>
                      </a:lnTo>
                      <a:lnTo>
                        <a:pt x="66" y="432"/>
                      </a:lnTo>
                      <a:lnTo>
                        <a:pt x="48" y="450"/>
                      </a:lnTo>
                      <a:lnTo>
                        <a:pt x="54" y="462"/>
                      </a:lnTo>
                      <a:lnTo>
                        <a:pt x="54" y="486"/>
                      </a:lnTo>
                      <a:lnTo>
                        <a:pt x="72" y="504"/>
                      </a:lnTo>
                      <a:lnTo>
                        <a:pt x="72" y="516"/>
                      </a:lnTo>
                      <a:lnTo>
                        <a:pt x="60" y="516"/>
                      </a:lnTo>
                      <a:lnTo>
                        <a:pt x="54" y="510"/>
                      </a:lnTo>
                      <a:lnTo>
                        <a:pt x="48" y="510"/>
                      </a:lnTo>
                      <a:lnTo>
                        <a:pt x="48" y="534"/>
                      </a:lnTo>
                      <a:lnTo>
                        <a:pt x="30" y="516"/>
                      </a:lnTo>
                      <a:lnTo>
                        <a:pt x="42" y="576"/>
                      </a:lnTo>
                      <a:lnTo>
                        <a:pt x="6" y="570"/>
                      </a:lnTo>
                      <a:lnTo>
                        <a:pt x="6" y="576"/>
                      </a:lnTo>
                      <a:lnTo>
                        <a:pt x="0" y="588"/>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31" name="Mongolia" descr="© INSCALE GmbH, 15.06.2010"/>
                <p:cNvSpPr>
                  <a:spLocks/>
                </p:cNvSpPr>
                <p:nvPr/>
              </p:nvSpPr>
              <p:spPr bwMode="auto">
                <a:xfrm>
                  <a:off x="4073" y="1240"/>
                  <a:ext cx="537" cy="213"/>
                </a:xfrm>
                <a:custGeom>
                  <a:avLst/>
                  <a:gdLst>
                    <a:gd name="T0" fmla="*/ 2147483647 w 2100"/>
                    <a:gd name="T1" fmla="*/ 2147483647 h 834"/>
                    <a:gd name="T2" fmla="*/ 2147483647 w 2100"/>
                    <a:gd name="T3" fmla="*/ 2147483647 h 834"/>
                    <a:gd name="T4" fmla="*/ 2147483647 w 2100"/>
                    <a:gd name="T5" fmla="*/ 2147483647 h 834"/>
                    <a:gd name="T6" fmla="*/ 2147483647 w 2100"/>
                    <a:gd name="T7" fmla="*/ 2147483647 h 834"/>
                    <a:gd name="T8" fmla="*/ 2147483647 w 2100"/>
                    <a:gd name="T9" fmla="*/ 2147483647 h 834"/>
                    <a:gd name="T10" fmla="*/ 2147483647 w 2100"/>
                    <a:gd name="T11" fmla="*/ 2147483647 h 834"/>
                    <a:gd name="T12" fmla="*/ 2147483647 w 2100"/>
                    <a:gd name="T13" fmla="*/ 2147483647 h 834"/>
                    <a:gd name="T14" fmla="*/ 2147483647 w 2100"/>
                    <a:gd name="T15" fmla="*/ 2147483647 h 834"/>
                    <a:gd name="T16" fmla="*/ 2147483647 w 2100"/>
                    <a:gd name="T17" fmla="*/ 2147483647 h 834"/>
                    <a:gd name="T18" fmla="*/ 2147483647 w 2100"/>
                    <a:gd name="T19" fmla="*/ 2147483647 h 834"/>
                    <a:gd name="T20" fmla="*/ 2147483647 w 2100"/>
                    <a:gd name="T21" fmla="*/ 2147483647 h 834"/>
                    <a:gd name="T22" fmla="*/ 2147483647 w 2100"/>
                    <a:gd name="T23" fmla="*/ 2147483647 h 834"/>
                    <a:gd name="T24" fmla="*/ 2147483647 w 2100"/>
                    <a:gd name="T25" fmla="*/ 2147483647 h 834"/>
                    <a:gd name="T26" fmla="*/ 2147483647 w 2100"/>
                    <a:gd name="T27" fmla="*/ 2147483647 h 834"/>
                    <a:gd name="T28" fmla="*/ 2147483647 w 2100"/>
                    <a:gd name="T29" fmla="*/ 2147483647 h 834"/>
                    <a:gd name="T30" fmla="*/ 2147483647 w 2100"/>
                    <a:gd name="T31" fmla="*/ 2147483647 h 834"/>
                    <a:gd name="T32" fmla="*/ 2147483647 w 2100"/>
                    <a:gd name="T33" fmla="*/ 2147483647 h 834"/>
                    <a:gd name="T34" fmla="*/ 2147483647 w 2100"/>
                    <a:gd name="T35" fmla="*/ 2147483647 h 834"/>
                    <a:gd name="T36" fmla="*/ 2147483647 w 2100"/>
                    <a:gd name="T37" fmla="*/ 2147483647 h 834"/>
                    <a:gd name="T38" fmla="*/ 2147483647 w 2100"/>
                    <a:gd name="T39" fmla="*/ 2147483647 h 834"/>
                    <a:gd name="T40" fmla="*/ 2147483647 w 2100"/>
                    <a:gd name="T41" fmla="*/ 2147483647 h 834"/>
                    <a:gd name="T42" fmla="*/ 2147483647 w 2100"/>
                    <a:gd name="T43" fmla="*/ 2147483647 h 834"/>
                    <a:gd name="T44" fmla="*/ 2147483647 w 2100"/>
                    <a:gd name="T45" fmla="*/ 2147483647 h 834"/>
                    <a:gd name="T46" fmla="*/ 2147483647 w 2100"/>
                    <a:gd name="T47" fmla="*/ 2147483647 h 834"/>
                    <a:gd name="T48" fmla="*/ 2147483647 w 2100"/>
                    <a:gd name="T49" fmla="*/ 2147483647 h 834"/>
                    <a:gd name="T50" fmla="*/ 2147483647 w 2100"/>
                    <a:gd name="T51" fmla="*/ 2147483647 h 834"/>
                    <a:gd name="T52" fmla="*/ 2147483647 w 2100"/>
                    <a:gd name="T53" fmla="*/ 2147483647 h 834"/>
                    <a:gd name="T54" fmla="*/ 2147483647 w 2100"/>
                    <a:gd name="T55" fmla="*/ 2147483647 h 834"/>
                    <a:gd name="T56" fmla="*/ 2147483647 w 2100"/>
                    <a:gd name="T57" fmla="*/ 2147483647 h 834"/>
                    <a:gd name="T58" fmla="*/ 2147483647 w 2100"/>
                    <a:gd name="T59" fmla="*/ 2147483647 h 834"/>
                    <a:gd name="T60" fmla="*/ 2147483647 w 2100"/>
                    <a:gd name="T61" fmla="*/ 2147483647 h 834"/>
                    <a:gd name="T62" fmla="*/ 0 w 2100"/>
                    <a:gd name="T63" fmla="*/ 2147483647 h 834"/>
                    <a:gd name="T64" fmla="*/ 2147483647 w 2100"/>
                    <a:gd name="T65" fmla="*/ 2147483647 h 834"/>
                    <a:gd name="T66" fmla="*/ 2147483647 w 2100"/>
                    <a:gd name="T67" fmla="*/ 2147483647 h 834"/>
                    <a:gd name="T68" fmla="*/ 2147483647 w 2100"/>
                    <a:gd name="T69" fmla="*/ 2147483647 h 834"/>
                    <a:gd name="T70" fmla="*/ 2147483647 w 2100"/>
                    <a:gd name="T71" fmla="*/ 2147483647 h 834"/>
                    <a:gd name="T72" fmla="*/ 2147483647 w 2100"/>
                    <a:gd name="T73" fmla="*/ 2147483647 h 834"/>
                    <a:gd name="T74" fmla="*/ 2147483647 w 2100"/>
                    <a:gd name="T75" fmla="*/ 2147483647 h 834"/>
                    <a:gd name="T76" fmla="*/ 2147483647 w 2100"/>
                    <a:gd name="T77" fmla="*/ 2147483647 h 834"/>
                    <a:gd name="T78" fmla="*/ 2147483647 w 2100"/>
                    <a:gd name="T79" fmla="*/ 2147483647 h 834"/>
                    <a:gd name="T80" fmla="*/ 2147483647 w 2100"/>
                    <a:gd name="T81" fmla="*/ 2147483647 h 834"/>
                    <a:gd name="T82" fmla="*/ 2147483647 w 2100"/>
                    <a:gd name="T83" fmla="*/ 2147483647 h 834"/>
                    <a:gd name="T84" fmla="*/ 2147483647 w 2100"/>
                    <a:gd name="T85" fmla="*/ 2147483647 h 834"/>
                    <a:gd name="T86" fmla="*/ 2147483647 w 2100"/>
                    <a:gd name="T87" fmla="*/ 2147483647 h 834"/>
                    <a:gd name="T88" fmla="*/ 2147483647 w 2100"/>
                    <a:gd name="T89" fmla="*/ 2147483647 h 834"/>
                    <a:gd name="T90" fmla="*/ 2147483647 w 2100"/>
                    <a:gd name="T91" fmla="*/ 2147483647 h 834"/>
                    <a:gd name="T92" fmla="*/ 2147483647 w 2100"/>
                    <a:gd name="T93" fmla="*/ 2147483647 h 834"/>
                    <a:gd name="T94" fmla="*/ 2147483647 w 2100"/>
                    <a:gd name="T95" fmla="*/ 2147483647 h 834"/>
                    <a:gd name="T96" fmla="*/ 2147483647 w 2100"/>
                    <a:gd name="T97" fmla="*/ 2147483647 h 834"/>
                    <a:gd name="T98" fmla="*/ 2147483647 w 2100"/>
                    <a:gd name="T99" fmla="*/ 2147483647 h 834"/>
                    <a:gd name="T100" fmla="*/ 2147483647 w 2100"/>
                    <a:gd name="T101" fmla="*/ 2147483647 h 834"/>
                    <a:gd name="T102" fmla="*/ 2147483647 w 2100"/>
                    <a:gd name="T103" fmla="*/ 2147483647 h 834"/>
                    <a:gd name="T104" fmla="*/ 2147483647 w 2100"/>
                    <a:gd name="T105" fmla="*/ 2147483647 h 834"/>
                    <a:gd name="T106" fmla="*/ 2147483647 w 2100"/>
                    <a:gd name="T107" fmla="*/ 2147483647 h 834"/>
                    <a:gd name="T108" fmla="*/ 2147483647 w 2100"/>
                    <a:gd name="T109" fmla="*/ 2147483647 h 834"/>
                    <a:gd name="T110" fmla="*/ 2147483647 w 2100"/>
                    <a:gd name="T111" fmla="*/ 2147483647 h 834"/>
                    <a:gd name="T112" fmla="*/ 2147483647 w 2100"/>
                    <a:gd name="T113" fmla="*/ 2147483647 h 834"/>
                    <a:gd name="T114" fmla="*/ 2147483647 w 2100"/>
                    <a:gd name="T115" fmla="*/ 2147483647 h 834"/>
                    <a:gd name="T116" fmla="*/ 2147483647 w 2100"/>
                    <a:gd name="T117" fmla="*/ 2147483647 h 834"/>
                    <a:gd name="T118" fmla="*/ 2147483647 w 2100"/>
                    <a:gd name="T119" fmla="*/ 2147483647 h 834"/>
                    <a:gd name="T120" fmla="*/ 2147483647 w 2100"/>
                    <a:gd name="T121" fmla="*/ 2147483647 h 834"/>
                    <a:gd name="T122" fmla="*/ 2147483647 w 2100"/>
                    <a:gd name="T123" fmla="*/ 2147483647 h 83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100"/>
                    <a:gd name="T187" fmla="*/ 0 h 834"/>
                    <a:gd name="T188" fmla="*/ 2100 w 2100"/>
                    <a:gd name="T189" fmla="*/ 834 h 83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100" h="834">
                      <a:moveTo>
                        <a:pt x="2088" y="408"/>
                      </a:moveTo>
                      <a:lnTo>
                        <a:pt x="2076" y="396"/>
                      </a:lnTo>
                      <a:lnTo>
                        <a:pt x="2070" y="384"/>
                      </a:lnTo>
                      <a:lnTo>
                        <a:pt x="2058" y="384"/>
                      </a:lnTo>
                      <a:lnTo>
                        <a:pt x="2034" y="372"/>
                      </a:lnTo>
                      <a:lnTo>
                        <a:pt x="2022" y="360"/>
                      </a:lnTo>
                      <a:lnTo>
                        <a:pt x="2010" y="354"/>
                      </a:lnTo>
                      <a:lnTo>
                        <a:pt x="2004" y="348"/>
                      </a:lnTo>
                      <a:lnTo>
                        <a:pt x="1986" y="348"/>
                      </a:lnTo>
                      <a:lnTo>
                        <a:pt x="1974" y="342"/>
                      </a:lnTo>
                      <a:lnTo>
                        <a:pt x="1968" y="336"/>
                      </a:lnTo>
                      <a:lnTo>
                        <a:pt x="1968" y="324"/>
                      </a:lnTo>
                      <a:lnTo>
                        <a:pt x="1902" y="324"/>
                      </a:lnTo>
                      <a:lnTo>
                        <a:pt x="1902" y="348"/>
                      </a:lnTo>
                      <a:lnTo>
                        <a:pt x="1896" y="354"/>
                      </a:lnTo>
                      <a:lnTo>
                        <a:pt x="1890" y="354"/>
                      </a:lnTo>
                      <a:lnTo>
                        <a:pt x="1878" y="348"/>
                      </a:lnTo>
                      <a:lnTo>
                        <a:pt x="1866" y="336"/>
                      </a:lnTo>
                      <a:lnTo>
                        <a:pt x="1812" y="336"/>
                      </a:lnTo>
                      <a:lnTo>
                        <a:pt x="1806" y="342"/>
                      </a:lnTo>
                      <a:lnTo>
                        <a:pt x="1812" y="342"/>
                      </a:lnTo>
                      <a:lnTo>
                        <a:pt x="1812" y="348"/>
                      </a:lnTo>
                      <a:lnTo>
                        <a:pt x="1794" y="348"/>
                      </a:lnTo>
                      <a:lnTo>
                        <a:pt x="1788" y="342"/>
                      </a:lnTo>
                      <a:lnTo>
                        <a:pt x="1776" y="336"/>
                      </a:lnTo>
                      <a:lnTo>
                        <a:pt x="1770" y="324"/>
                      </a:lnTo>
                      <a:lnTo>
                        <a:pt x="1770" y="306"/>
                      </a:lnTo>
                      <a:lnTo>
                        <a:pt x="1776" y="306"/>
                      </a:lnTo>
                      <a:lnTo>
                        <a:pt x="1770" y="294"/>
                      </a:lnTo>
                      <a:lnTo>
                        <a:pt x="1764" y="270"/>
                      </a:lnTo>
                      <a:lnTo>
                        <a:pt x="1758" y="258"/>
                      </a:lnTo>
                      <a:lnTo>
                        <a:pt x="1758" y="174"/>
                      </a:lnTo>
                      <a:lnTo>
                        <a:pt x="1740" y="174"/>
                      </a:lnTo>
                      <a:lnTo>
                        <a:pt x="1716" y="168"/>
                      </a:lnTo>
                      <a:lnTo>
                        <a:pt x="1710" y="174"/>
                      </a:lnTo>
                      <a:lnTo>
                        <a:pt x="1698" y="180"/>
                      </a:lnTo>
                      <a:lnTo>
                        <a:pt x="1674" y="180"/>
                      </a:lnTo>
                      <a:lnTo>
                        <a:pt x="1662" y="174"/>
                      </a:lnTo>
                      <a:lnTo>
                        <a:pt x="1644" y="156"/>
                      </a:lnTo>
                      <a:lnTo>
                        <a:pt x="1608" y="156"/>
                      </a:lnTo>
                      <a:lnTo>
                        <a:pt x="1596" y="150"/>
                      </a:lnTo>
                      <a:lnTo>
                        <a:pt x="1578" y="150"/>
                      </a:lnTo>
                      <a:lnTo>
                        <a:pt x="1548" y="180"/>
                      </a:lnTo>
                      <a:lnTo>
                        <a:pt x="1548" y="192"/>
                      </a:lnTo>
                      <a:lnTo>
                        <a:pt x="1536" y="204"/>
                      </a:lnTo>
                      <a:lnTo>
                        <a:pt x="1500" y="204"/>
                      </a:lnTo>
                      <a:lnTo>
                        <a:pt x="1488" y="216"/>
                      </a:lnTo>
                      <a:lnTo>
                        <a:pt x="1440" y="216"/>
                      </a:lnTo>
                      <a:lnTo>
                        <a:pt x="1440" y="222"/>
                      </a:lnTo>
                      <a:lnTo>
                        <a:pt x="1422" y="240"/>
                      </a:lnTo>
                      <a:lnTo>
                        <a:pt x="1416" y="240"/>
                      </a:lnTo>
                      <a:lnTo>
                        <a:pt x="1416" y="234"/>
                      </a:lnTo>
                      <a:lnTo>
                        <a:pt x="1410" y="228"/>
                      </a:lnTo>
                      <a:lnTo>
                        <a:pt x="1392" y="228"/>
                      </a:lnTo>
                      <a:lnTo>
                        <a:pt x="1380" y="234"/>
                      </a:lnTo>
                      <a:lnTo>
                        <a:pt x="1356" y="234"/>
                      </a:lnTo>
                      <a:lnTo>
                        <a:pt x="1344" y="228"/>
                      </a:lnTo>
                      <a:lnTo>
                        <a:pt x="1338" y="228"/>
                      </a:lnTo>
                      <a:lnTo>
                        <a:pt x="1332" y="222"/>
                      </a:lnTo>
                      <a:lnTo>
                        <a:pt x="1266" y="222"/>
                      </a:lnTo>
                      <a:lnTo>
                        <a:pt x="1260" y="216"/>
                      </a:lnTo>
                      <a:lnTo>
                        <a:pt x="1260" y="204"/>
                      </a:lnTo>
                      <a:lnTo>
                        <a:pt x="1248" y="198"/>
                      </a:lnTo>
                      <a:lnTo>
                        <a:pt x="1230" y="198"/>
                      </a:lnTo>
                      <a:lnTo>
                        <a:pt x="1230" y="192"/>
                      </a:lnTo>
                      <a:lnTo>
                        <a:pt x="1218" y="180"/>
                      </a:lnTo>
                      <a:lnTo>
                        <a:pt x="1218" y="174"/>
                      </a:lnTo>
                      <a:lnTo>
                        <a:pt x="1212" y="168"/>
                      </a:lnTo>
                      <a:lnTo>
                        <a:pt x="1152" y="168"/>
                      </a:lnTo>
                      <a:lnTo>
                        <a:pt x="1128" y="144"/>
                      </a:lnTo>
                      <a:lnTo>
                        <a:pt x="1092" y="144"/>
                      </a:lnTo>
                      <a:lnTo>
                        <a:pt x="1086" y="138"/>
                      </a:lnTo>
                      <a:lnTo>
                        <a:pt x="1080" y="138"/>
                      </a:lnTo>
                      <a:lnTo>
                        <a:pt x="1068" y="132"/>
                      </a:lnTo>
                      <a:lnTo>
                        <a:pt x="1020" y="132"/>
                      </a:lnTo>
                      <a:lnTo>
                        <a:pt x="966" y="150"/>
                      </a:lnTo>
                      <a:lnTo>
                        <a:pt x="954" y="156"/>
                      </a:lnTo>
                      <a:lnTo>
                        <a:pt x="942" y="156"/>
                      </a:lnTo>
                      <a:lnTo>
                        <a:pt x="930" y="150"/>
                      </a:lnTo>
                      <a:lnTo>
                        <a:pt x="918" y="150"/>
                      </a:lnTo>
                      <a:lnTo>
                        <a:pt x="912" y="144"/>
                      </a:lnTo>
                      <a:lnTo>
                        <a:pt x="882" y="144"/>
                      </a:lnTo>
                      <a:lnTo>
                        <a:pt x="864" y="126"/>
                      </a:lnTo>
                      <a:lnTo>
                        <a:pt x="864" y="120"/>
                      </a:lnTo>
                      <a:lnTo>
                        <a:pt x="840" y="126"/>
                      </a:lnTo>
                      <a:lnTo>
                        <a:pt x="840" y="120"/>
                      </a:lnTo>
                      <a:lnTo>
                        <a:pt x="834" y="114"/>
                      </a:lnTo>
                      <a:lnTo>
                        <a:pt x="822" y="90"/>
                      </a:lnTo>
                      <a:lnTo>
                        <a:pt x="810" y="78"/>
                      </a:lnTo>
                      <a:lnTo>
                        <a:pt x="804" y="66"/>
                      </a:lnTo>
                      <a:lnTo>
                        <a:pt x="798" y="60"/>
                      </a:lnTo>
                      <a:lnTo>
                        <a:pt x="786" y="54"/>
                      </a:lnTo>
                      <a:lnTo>
                        <a:pt x="768" y="54"/>
                      </a:lnTo>
                      <a:lnTo>
                        <a:pt x="756" y="60"/>
                      </a:lnTo>
                      <a:lnTo>
                        <a:pt x="750" y="60"/>
                      </a:lnTo>
                      <a:lnTo>
                        <a:pt x="726" y="48"/>
                      </a:lnTo>
                      <a:lnTo>
                        <a:pt x="720" y="42"/>
                      </a:lnTo>
                      <a:lnTo>
                        <a:pt x="708" y="36"/>
                      </a:lnTo>
                      <a:lnTo>
                        <a:pt x="672" y="36"/>
                      </a:lnTo>
                      <a:lnTo>
                        <a:pt x="648" y="30"/>
                      </a:lnTo>
                      <a:lnTo>
                        <a:pt x="636" y="30"/>
                      </a:lnTo>
                      <a:lnTo>
                        <a:pt x="576" y="0"/>
                      </a:lnTo>
                      <a:lnTo>
                        <a:pt x="576" y="18"/>
                      </a:lnTo>
                      <a:lnTo>
                        <a:pt x="570" y="30"/>
                      </a:lnTo>
                      <a:lnTo>
                        <a:pt x="558" y="36"/>
                      </a:lnTo>
                      <a:lnTo>
                        <a:pt x="552" y="36"/>
                      </a:lnTo>
                      <a:lnTo>
                        <a:pt x="558" y="48"/>
                      </a:lnTo>
                      <a:lnTo>
                        <a:pt x="540" y="48"/>
                      </a:lnTo>
                      <a:lnTo>
                        <a:pt x="540" y="60"/>
                      </a:lnTo>
                      <a:lnTo>
                        <a:pt x="552" y="72"/>
                      </a:lnTo>
                      <a:lnTo>
                        <a:pt x="558" y="90"/>
                      </a:lnTo>
                      <a:lnTo>
                        <a:pt x="582" y="126"/>
                      </a:lnTo>
                      <a:lnTo>
                        <a:pt x="588" y="126"/>
                      </a:lnTo>
                      <a:lnTo>
                        <a:pt x="594" y="132"/>
                      </a:lnTo>
                      <a:lnTo>
                        <a:pt x="600" y="144"/>
                      </a:lnTo>
                      <a:lnTo>
                        <a:pt x="600" y="168"/>
                      </a:lnTo>
                      <a:lnTo>
                        <a:pt x="582" y="168"/>
                      </a:lnTo>
                      <a:lnTo>
                        <a:pt x="582" y="174"/>
                      </a:lnTo>
                      <a:lnTo>
                        <a:pt x="576" y="180"/>
                      </a:lnTo>
                      <a:lnTo>
                        <a:pt x="552" y="192"/>
                      </a:lnTo>
                      <a:lnTo>
                        <a:pt x="546" y="186"/>
                      </a:lnTo>
                      <a:lnTo>
                        <a:pt x="546" y="174"/>
                      </a:lnTo>
                      <a:lnTo>
                        <a:pt x="498" y="180"/>
                      </a:lnTo>
                      <a:lnTo>
                        <a:pt x="498" y="168"/>
                      </a:lnTo>
                      <a:lnTo>
                        <a:pt x="456" y="168"/>
                      </a:lnTo>
                      <a:lnTo>
                        <a:pt x="450" y="174"/>
                      </a:lnTo>
                      <a:lnTo>
                        <a:pt x="450" y="180"/>
                      </a:lnTo>
                      <a:lnTo>
                        <a:pt x="444" y="168"/>
                      </a:lnTo>
                      <a:lnTo>
                        <a:pt x="420" y="174"/>
                      </a:lnTo>
                      <a:lnTo>
                        <a:pt x="414" y="162"/>
                      </a:lnTo>
                      <a:lnTo>
                        <a:pt x="384" y="162"/>
                      </a:lnTo>
                      <a:lnTo>
                        <a:pt x="366" y="156"/>
                      </a:lnTo>
                      <a:lnTo>
                        <a:pt x="360" y="150"/>
                      </a:lnTo>
                      <a:lnTo>
                        <a:pt x="360" y="138"/>
                      </a:lnTo>
                      <a:lnTo>
                        <a:pt x="354" y="132"/>
                      </a:lnTo>
                      <a:lnTo>
                        <a:pt x="354" y="126"/>
                      </a:lnTo>
                      <a:lnTo>
                        <a:pt x="312" y="126"/>
                      </a:lnTo>
                      <a:lnTo>
                        <a:pt x="294" y="132"/>
                      </a:lnTo>
                      <a:lnTo>
                        <a:pt x="270" y="132"/>
                      </a:lnTo>
                      <a:lnTo>
                        <a:pt x="264" y="114"/>
                      </a:lnTo>
                      <a:lnTo>
                        <a:pt x="228" y="114"/>
                      </a:lnTo>
                      <a:lnTo>
                        <a:pt x="228" y="108"/>
                      </a:lnTo>
                      <a:lnTo>
                        <a:pt x="210" y="114"/>
                      </a:lnTo>
                      <a:lnTo>
                        <a:pt x="204" y="108"/>
                      </a:lnTo>
                      <a:lnTo>
                        <a:pt x="186" y="108"/>
                      </a:lnTo>
                      <a:lnTo>
                        <a:pt x="180" y="114"/>
                      </a:lnTo>
                      <a:lnTo>
                        <a:pt x="180" y="120"/>
                      </a:lnTo>
                      <a:lnTo>
                        <a:pt x="174" y="126"/>
                      </a:lnTo>
                      <a:lnTo>
                        <a:pt x="174" y="132"/>
                      </a:lnTo>
                      <a:lnTo>
                        <a:pt x="150" y="132"/>
                      </a:lnTo>
                      <a:lnTo>
                        <a:pt x="138" y="150"/>
                      </a:lnTo>
                      <a:lnTo>
                        <a:pt x="120" y="150"/>
                      </a:lnTo>
                      <a:lnTo>
                        <a:pt x="84" y="186"/>
                      </a:lnTo>
                      <a:lnTo>
                        <a:pt x="84" y="192"/>
                      </a:lnTo>
                      <a:lnTo>
                        <a:pt x="90" y="198"/>
                      </a:lnTo>
                      <a:lnTo>
                        <a:pt x="66" y="198"/>
                      </a:lnTo>
                      <a:lnTo>
                        <a:pt x="72" y="210"/>
                      </a:lnTo>
                      <a:lnTo>
                        <a:pt x="12" y="210"/>
                      </a:lnTo>
                      <a:lnTo>
                        <a:pt x="12" y="228"/>
                      </a:lnTo>
                      <a:lnTo>
                        <a:pt x="0" y="240"/>
                      </a:lnTo>
                      <a:lnTo>
                        <a:pt x="6" y="246"/>
                      </a:lnTo>
                      <a:lnTo>
                        <a:pt x="6" y="258"/>
                      </a:lnTo>
                      <a:lnTo>
                        <a:pt x="0" y="264"/>
                      </a:lnTo>
                      <a:lnTo>
                        <a:pt x="24" y="264"/>
                      </a:lnTo>
                      <a:lnTo>
                        <a:pt x="24" y="282"/>
                      </a:lnTo>
                      <a:lnTo>
                        <a:pt x="36" y="288"/>
                      </a:lnTo>
                      <a:lnTo>
                        <a:pt x="48" y="288"/>
                      </a:lnTo>
                      <a:lnTo>
                        <a:pt x="60" y="294"/>
                      </a:lnTo>
                      <a:lnTo>
                        <a:pt x="72" y="294"/>
                      </a:lnTo>
                      <a:lnTo>
                        <a:pt x="78" y="306"/>
                      </a:lnTo>
                      <a:lnTo>
                        <a:pt x="102" y="330"/>
                      </a:lnTo>
                      <a:lnTo>
                        <a:pt x="138" y="318"/>
                      </a:lnTo>
                      <a:lnTo>
                        <a:pt x="156" y="330"/>
                      </a:lnTo>
                      <a:lnTo>
                        <a:pt x="162" y="336"/>
                      </a:lnTo>
                      <a:lnTo>
                        <a:pt x="174" y="336"/>
                      </a:lnTo>
                      <a:lnTo>
                        <a:pt x="186" y="342"/>
                      </a:lnTo>
                      <a:lnTo>
                        <a:pt x="204" y="348"/>
                      </a:lnTo>
                      <a:lnTo>
                        <a:pt x="222" y="366"/>
                      </a:lnTo>
                      <a:lnTo>
                        <a:pt x="228" y="378"/>
                      </a:lnTo>
                      <a:lnTo>
                        <a:pt x="240" y="396"/>
                      </a:lnTo>
                      <a:lnTo>
                        <a:pt x="264" y="414"/>
                      </a:lnTo>
                      <a:lnTo>
                        <a:pt x="276" y="426"/>
                      </a:lnTo>
                      <a:lnTo>
                        <a:pt x="282" y="438"/>
                      </a:lnTo>
                      <a:lnTo>
                        <a:pt x="282" y="450"/>
                      </a:lnTo>
                      <a:lnTo>
                        <a:pt x="288" y="456"/>
                      </a:lnTo>
                      <a:lnTo>
                        <a:pt x="294" y="468"/>
                      </a:lnTo>
                      <a:lnTo>
                        <a:pt x="300" y="474"/>
                      </a:lnTo>
                      <a:lnTo>
                        <a:pt x="300" y="480"/>
                      </a:lnTo>
                      <a:lnTo>
                        <a:pt x="288" y="492"/>
                      </a:lnTo>
                      <a:lnTo>
                        <a:pt x="288" y="504"/>
                      </a:lnTo>
                      <a:lnTo>
                        <a:pt x="294" y="522"/>
                      </a:lnTo>
                      <a:lnTo>
                        <a:pt x="300" y="534"/>
                      </a:lnTo>
                      <a:lnTo>
                        <a:pt x="306" y="540"/>
                      </a:lnTo>
                      <a:lnTo>
                        <a:pt x="318" y="546"/>
                      </a:lnTo>
                      <a:lnTo>
                        <a:pt x="330" y="546"/>
                      </a:lnTo>
                      <a:lnTo>
                        <a:pt x="342" y="552"/>
                      </a:lnTo>
                      <a:lnTo>
                        <a:pt x="348" y="552"/>
                      </a:lnTo>
                      <a:lnTo>
                        <a:pt x="366" y="558"/>
                      </a:lnTo>
                      <a:lnTo>
                        <a:pt x="390" y="564"/>
                      </a:lnTo>
                      <a:lnTo>
                        <a:pt x="486" y="564"/>
                      </a:lnTo>
                      <a:lnTo>
                        <a:pt x="492" y="570"/>
                      </a:lnTo>
                      <a:lnTo>
                        <a:pt x="498" y="570"/>
                      </a:lnTo>
                      <a:lnTo>
                        <a:pt x="510" y="576"/>
                      </a:lnTo>
                      <a:lnTo>
                        <a:pt x="516" y="576"/>
                      </a:lnTo>
                      <a:lnTo>
                        <a:pt x="528" y="582"/>
                      </a:lnTo>
                      <a:lnTo>
                        <a:pt x="534" y="594"/>
                      </a:lnTo>
                      <a:lnTo>
                        <a:pt x="540" y="594"/>
                      </a:lnTo>
                      <a:lnTo>
                        <a:pt x="546" y="600"/>
                      </a:lnTo>
                      <a:lnTo>
                        <a:pt x="552" y="600"/>
                      </a:lnTo>
                      <a:lnTo>
                        <a:pt x="576" y="612"/>
                      </a:lnTo>
                      <a:lnTo>
                        <a:pt x="588" y="612"/>
                      </a:lnTo>
                      <a:lnTo>
                        <a:pt x="594" y="618"/>
                      </a:lnTo>
                      <a:lnTo>
                        <a:pt x="630" y="618"/>
                      </a:lnTo>
                      <a:lnTo>
                        <a:pt x="642" y="642"/>
                      </a:lnTo>
                      <a:lnTo>
                        <a:pt x="684" y="684"/>
                      </a:lnTo>
                      <a:lnTo>
                        <a:pt x="690" y="696"/>
                      </a:lnTo>
                      <a:lnTo>
                        <a:pt x="720" y="726"/>
                      </a:lnTo>
                      <a:lnTo>
                        <a:pt x="732" y="732"/>
                      </a:lnTo>
                      <a:lnTo>
                        <a:pt x="738" y="744"/>
                      </a:lnTo>
                      <a:lnTo>
                        <a:pt x="750" y="750"/>
                      </a:lnTo>
                      <a:lnTo>
                        <a:pt x="810" y="744"/>
                      </a:lnTo>
                      <a:lnTo>
                        <a:pt x="864" y="750"/>
                      </a:lnTo>
                      <a:lnTo>
                        <a:pt x="912" y="750"/>
                      </a:lnTo>
                      <a:lnTo>
                        <a:pt x="948" y="756"/>
                      </a:lnTo>
                      <a:lnTo>
                        <a:pt x="954" y="750"/>
                      </a:lnTo>
                      <a:lnTo>
                        <a:pt x="966" y="744"/>
                      </a:lnTo>
                      <a:lnTo>
                        <a:pt x="972" y="738"/>
                      </a:lnTo>
                      <a:lnTo>
                        <a:pt x="984" y="738"/>
                      </a:lnTo>
                      <a:lnTo>
                        <a:pt x="996" y="744"/>
                      </a:lnTo>
                      <a:lnTo>
                        <a:pt x="1002" y="744"/>
                      </a:lnTo>
                      <a:lnTo>
                        <a:pt x="1008" y="750"/>
                      </a:lnTo>
                      <a:lnTo>
                        <a:pt x="1062" y="750"/>
                      </a:lnTo>
                      <a:lnTo>
                        <a:pt x="1080" y="756"/>
                      </a:lnTo>
                      <a:lnTo>
                        <a:pt x="1092" y="756"/>
                      </a:lnTo>
                      <a:lnTo>
                        <a:pt x="1110" y="774"/>
                      </a:lnTo>
                      <a:lnTo>
                        <a:pt x="1116" y="786"/>
                      </a:lnTo>
                      <a:lnTo>
                        <a:pt x="1128" y="792"/>
                      </a:lnTo>
                      <a:lnTo>
                        <a:pt x="1152" y="798"/>
                      </a:lnTo>
                      <a:lnTo>
                        <a:pt x="1200" y="798"/>
                      </a:lnTo>
                      <a:lnTo>
                        <a:pt x="1218" y="804"/>
                      </a:lnTo>
                      <a:lnTo>
                        <a:pt x="1242" y="816"/>
                      </a:lnTo>
                      <a:lnTo>
                        <a:pt x="1248" y="822"/>
                      </a:lnTo>
                      <a:lnTo>
                        <a:pt x="1260" y="822"/>
                      </a:lnTo>
                      <a:lnTo>
                        <a:pt x="1266" y="816"/>
                      </a:lnTo>
                      <a:lnTo>
                        <a:pt x="1278" y="816"/>
                      </a:lnTo>
                      <a:lnTo>
                        <a:pt x="1290" y="810"/>
                      </a:lnTo>
                      <a:lnTo>
                        <a:pt x="1302" y="810"/>
                      </a:lnTo>
                      <a:lnTo>
                        <a:pt x="1302" y="816"/>
                      </a:lnTo>
                      <a:lnTo>
                        <a:pt x="1308" y="828"/>
                      </a:lnTo>
                      <a:lnTo>
                        <a:pt x="1314" y="828"/>
                      </a:lnTo>
                      <a:lnTo>
                        <a:pt x="1320" y="834"/>
                      </a:lnTo>
                      <a:lnTo>
                        <a:pt x="1338" y="834"/>
                      </a:lnTo>
                      <a:lnTo>
                        <a:pt x="1344" y="828"/>
                      </a:lnTo>
                      <a:lnTo>
                        <a:pt x="1362" y="816"/>
                      </a:lnTo>
                      <a:lnTo>
                        <a:pt x="1422" y="780"/>
                      </a:lnTo>
                      <a:lnTo>
                        <a:pt x="1440" y="768"/>
                      </a:lnTo>
                      <a:lnTo>
                        <a:pt x="1596" y="768"/>
                      </a:lnTo>
                      <a:lnTo>
                        <a:pt x="1614" y="744"/>
                      </a:lnTo>
                      <a:lnTo>
                        <a:pt x="1638" y="744"/>
                      </a:lnTo>
                      <a:lnTo>
                        <a:pt x="1650" y="738"/>
                      </a:lnTo>
                      <a:lnTo>
                        <a:pt x="1662" y="714"/>
                      </a:lnTo>
                      <a:lnTo>
                        <a:pt x="1662" y="708"/>
                      </a:lnTo>
                      <a:lnTo>
                        <a:pt x="1668" y="696"/>
                      </a:lnTo>
                      <a:lnTo>
                        <a:pt x="1668" y="690"/>
                      </a:lnTo>
                      <a:lnTo>
                        <a:pt x="1692" y="690"/>
                      </a:lnTo>
                      <a:lnTo>
                        <a:pt x="1704" y="678"/>
                      </a:lnTo>
                      <a:lnTo>
                        <a:pt x="1710" y="666"/>
                      </a:lnTo>
                      <a:lnTo>
                        <a:pt x="1716" y="660"/>
                      </a:lnTo>
                      <a:lnTo>
                        <a:pt x="1716" y="654"/>
                      </a:lnTo>
                      <a:lnTo>
                        <a:pt x="1704" y="648"/>
                      </a:lnTo>
                      <a:lnTo>
                        <a:pt x="1686" y="630"/>
                      </a:lnTo>
                      <a:lnTo>
                        <a:pt x="1674" y="624"/>
                      </a:lnTo>
                      <a:lnTo>
                        <a:pt x="1656" y="606"/>
                      </a:lnTo>
                      <a:lnTo>
                        <a:pt x="1650" y="594"/>
                      </a:lnTo>
                      <a:lnTo>
                        <a:pt x="1650" y="582"/>
                      </a:lnTo>
                      <a:lnTo>
                        <a:pt x="1656" y="570"/>
                      </a:lnTo>
                      <a:lnTo>
                        <a:pt x="1656" y="558"/>
                      </a:lnTo>
                      <a:lnTo>
                        <a:pt x="1668" y="552"/>
                      </a:lnTo>
                      <a:lnTo>
                        <a:pt x="1692" y="552"/>
                      </a:lnTo>
                      <a:lnTo>
                        <a:pt x="1698" y="558"/>
                      </a:lnTo>
                      <a:lnTo>
                        <a:pt x="1704" y="558"/>
                      </a:lnTo>
                      <a:lnTo>
                        <a:pt x="1710" y="564"/>
                      </a:lnTo>
                      <a:lnTo>
                        <a:pt x="1722" y="570"/>
                      </a:lnTo>
                      <a:lnTo>
                        <a:pt x="1728" y="576"/>
                      </a:lnTo>
                      <a:lnTo>
                        <a:pt x="1740" y="582"/>
                      </a:lnTo>
                      <a:lnTo>
                        <a:pt x="1764" y="582"/>
                      </a:lnTo>
                      <a:lnTo>
                        <a:pt x="1776" y="576"/>
                      </a:lnTo>
                      <a:lnTo>
                        <a:pt x="1794" y="576"/>
                      </a:lnTo>
                      <a:lnTo>
                        <a:pt x="1806" y="570"/>
                      </a:lnTo>
                      <a:lnTo>
                        <a:pt x="1812" y="558"/>
                      </a:lnTo>
                      <a:lnTo>
                        <a:pt x="1818" y="552"/>
                      </a:lnTo>
                      <a:lnTo>
                        <a:pt x="1818" y="528"/>
                      </a:lnTo>
                      <a:lnTo>
                        <a:pt x="1890" y="528"/>
                      </a:lnTo>
                      <a:lnTo>
                        <a:pt x="1914" y="504"/>
                      </a:lnTo>
                      <a:lnTo>
                        <a:pt x="1902" y="492"/>
                      </a:lnTo>
                      <a:lnTo>
                        <a:pt x="1896" y="480"/>
                      </a:lnTo>
                      <a:lnTo>
                        <a:pt x="1902" y="474"/>
                      </a:lnTo>
                      <a:lnTo>
                        <a:pt x="1938" y="456"/>
                      </a:lnTo>
                      <a:lnTo>
                        <a:pt x="1950" y="456"/>
                      </a:lnTo>
                      <a:lnTo>
                        <a:pt x="1950" y="438"/>
                      </a:lnTo>
                      <a:lnTo>
                        <a:pt x="1980" y="444"/>
                      </a:lnTo>
                      <a:lnTo>
                        <a:pt x="1998" y="426"/>
                      </a:lnTo>
                      <a:lnTo>
                        <a:pt x="2004" y="426"/>
                      </a:lnTo>
                      <a:lnTo>
                        <a:pt x="2010" y="420"/>
                      </a:lnTo>
                      <a:lnTo>
                        <a:pt x="2040" y="420"/>
                      </a:lnTo>
                      <a:lnTo>
                        <a:pt x="2052" y="426"/>
                      </a:lnTo>
                      <a:lnTo>
                        <a:pt x="2058" y="432"/>
                      </a:lnTo>
                      <a:lnTo>
                        <a:pt x="2094" y="432"/>
                      </a:lnTo>
                      <a:lnTo>
                        <a:pt x="2100" y="426"/>
                      </a:lnTo>
                      <a:lnTo>
                        <a:pt x="2100" y="420"/>
                      </a:lnTo>
                      <a:lnTo>
                        <a:pt x="2088" y="408"/>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32" name="Malaysia" descr="© INSCALE GmbH, 15.06.2010"/>
                <p:cNvSpPr>
                  <a:spLocks/>
                </p:cNvSpPr>
                <p:nvPr/>
              </p:nvSpPr>
              <p:spPr bwMode="auto">
                <a:xfrm>
                  <a:off x="4470" y="2171"/>
                  <a:ext cx="78" cy="112"/>
                </a:xfrm>
                <a:custGeom>
                  <a:avLst/>
                  <a:gdLst>
                    <a:gd name="T0" fmla="*/ 2147483647 w 306"/>
                    <a:gd name="T1" fmla="*/ 2147483647 h 438"/>
                    <a:gd name="T2" fmla="*/ 2147483647 w 306"/>
                    <a:gd name="T3" fmla="*/ 2147483647 h 438"/>
                    <a:gd name="T4" fmla="*/ 2147483647 w 306"/>
                    <a:gd name="T5" fmla="*/ 2147483647 h 438"/>
                    <a:gd name="T6" fmla="*/ 2147483647 w 306"/>
                    <a:gd name="T7" fmla="*/ 2147483647 h 438"/>
                    <a:gd name="T8" fmla="*/ 2147483647 w 306"/>
                    <a:gd name="T9" fmla="*/ 2147483647 h 438"/>
                    <a:gd name="T10" fmla="*/ 2147483647 w 306"/>
                    <a:gd name="T11" fmla="*/ 2147483647 h 438"/>
                    <a:gd name="T12" fmla="*/ 2147483647 w 306"/>
                    <a:gd name="T13" fmla="*/ 2147483647 h 438"/>
                    <a:gd name="T14" fmla="*/ 2147483647 w 306"/>
                    <a:gd name="T15" fmla="*/ 2147483647 h 438"/>
                    <a:gd name="T16" fmla="*/ 2147483647 w 306"/>
                    <a:gd name="T17" fmla="*/ 2147483647 h 438"/>
                    <a:gd name="T18" fmla="*/ 2147483647 w 306"/>
                    <a:gd name="T19" fmla="*/ 2147483647 h 438"/>
                    <a:gd name="T20" fmla="*/ 2147483647 w 306"/>
                    <a:gd name="T21" fmla="*/ 2147483647 h 438"/>
                    <a:gd name="T22" fmla="*/ 2147483647 w 306"/>
                    <a:gd name="T23" fmla="*/ 2147483647 h 438"/>
                    <a:gd name="T24" fmla="*/ 2147483647 w 306"/>
                    <a:gd name="T25" fmla="*/ 2147483647 h 438"/>
                    <a:gd name="T26" fmla="*/ 2147483647 w 306"/>
                    <a:gd name="T27" fmla="*/ 2147483647 h 438"/>
                    <a:gd name="T28" fmla="*/ 2147483647 w 306"/>
                    <a:gd name="T29" fmla="*/ 2147483647 h 438"/>
                    <a:gd name="T30" fmla="*/ 2147483647 w 306"/>
                    <a:gd name="T31" fmla="*/ 2147483647 h 438"/>
                    <a:gd name="T32" fmla="*/ 2147483647 w 306"/>
                    <a:gd name="T33" fmla="*/ 2147483647 h 438"/>
                    <a:gd name="T34" fmla="*/ 2147483647 w 306"/>
                    <a:gd name="T35" fmla="*/ 2147483647 h 438"/>
                    <a:gd name="T36" fmla="*/ 2147483647 w 306"/>
                    <a:gd name="T37" fmla="*/ 2147483647 h 438"/>
                    <a:gd name="T38" fmla="*/ 2147483647 w 306"/>
                    <a:gd name="T39" fmla="*/ 2147483647 h 438"/>
                    <a:gd name="T40" fmla="*/ 2147483647 w 306"/>
                    <a:gd name="T41" fmla="*/ 2147483647 h 438"/>
                    <a:gd name="T42" fmla="*/ 2147483647 w 306"/>
                    <a:gd name="T43" fmla="*/ 2147483647 h 438"/>
                    <a:gd name="T44" fmla="*/ 2147483647 w 306"/>
                    <a:gd name="T45" fmla="*/ 2147483647 h 438"/>
                    <a:gd name="T46" fmla="*/ 2147483647 w 306"/>
                    <a:gd name="T47" fmla="*/ 2147483647 h 438"/>
                    <a:gd name="T48" fmla="*/ 2147483647 w 306"/>
                    <a:gd name="T49" fmla="*/ 2147483647 h 438"/>
                    <a:gd name="T50" fmla="*/ 2147483647 w 306"/>
                    <a:gd name="T51" fmla="*/ 2147483647 h 438"/>
                    <a:gd name="T52" fmla="*/ 2147483647 w 306"/>
                    <a:gd name="T53" fmla="*/ 2147483647 h 438"/>
                    <a:gd name="T54" fmla="*/ 2147483647 w 306"/>
                    <a:gd name="T55" fmla="*/ 2147483647 h 438"/>
                    <a:gd name="T56" fmla="*/ 2147483647 w 306"/>
                    <a:gd name="T57" fmla="*/ 2147483647 h 438"/>
                    <a:gd name="T58" fmla="*/ 2147483647 w 306"/>
                    <a:gd name="T59" fmla="*/ 2147483647 h 438"/>
                    <a:gd name="T60" fmla="*/ 2147483647 w 306"/>
                    <a:gd name="T61" fmla="*/ 2147483647 h 438"/>
                    <a:gd name="T62" fmla="*/ 2147483647 w 306"/>
                    <a:gd name="T63" fmla="*/ 2147483647 h 438"/>
                    <a:gd name="T64" fmla="*/ 2147483647 w 306"/>
                    <a:gd name="T65" fmla="*/ 2147483647 h 438"/>
                    <a:gd name="T66" fmla="*/ 2147483647 w 306"/>
                    <a:gd name="T67" fmla="*/ 2147483647 h 438"/>
                    <a:gd name="T68" fmla="*/ 2147483647 w 306"/>
                    <a:gd name="T69" fmla="*/ 2147483647 h 438"/>
                    <a:gd name="T70" fmla="*/ 2147483647 w 306"/>
                    <a:gd name="T71" fmla="*/ 2147483647 h 438"/>
                    <a:gd name="T72" fmla="*/ 2147483647 w 306"/>
                    <a:gd name="T73" fmla="*/ 2147483647 h 438"/>
                    <a:gd name="T74" fmla="*/ 2147483647 w 306"/>
                    <a:gd name="T75" fmla="*/ 2147483647 h 438"/>
                    <a:gd name="T76" fmla="*/ 2147483647 w 306"/>
                    <a:gd name="T77" fmla="*/ 0 h 438"/>
                    <a:gd name="T78" fmla="*/ 2147483647 w 306"/>
                    <a:gd name="T79" fmla="*/ 2147483647 h 438"/>
                    <a:gd name="T80" fmla="*/ 2147483647 w 306"/>
                    <a:gd name="T81" fmla="*/ 2147483647 h 43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06"/>
                    <a:gd name="T124" fmla="*/ 0 h 438"/>
                    <a:gd name="T125" fmla="*/ 306 w 306"/>
                    <a:gd name="T126" fmla="*/ 438 h 43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06" h="438">
                      <a:moveTo>
                        <a:pt x="0" y="42"/>
                      </a:moveTo>
                      <a:lnTo>
                        <a:pt x="6" y="138"/>
                      </a:lnTo>
                      <a:lnTo>
                        <a:pt x="18" y="138"/>
                      </a:lnTo>
                      <a:lnTo>
                        <a:pt x="24" y="132"/>
                      </a:lnTo>
                      <a:lnTo>
                        <a:pt x="42" y="132"/>
                      </a:lnTo>
                      <a:lnTo>
                        <a:pt x="54" y="138"/>
                      </a:lnTo>
                      <a:lnTo>
                        <a:pt x="54" y="168"/>
                      </a:lnTo>
                      <a:lnTo>
                        <a:pt x="48" y="180"/>
                      </a:lnTo>
                      <a:lnTo>
                        <a:pt x="48" y="198"/>
                      </a:lnTo>
                      <a:lnTo>
                        <a:pt x="54" y="216"/>
                      </a:lnTo>
                      <a:lnTo>
                        <a:pt x="60" y="228"/>
                      </a:lnTo>
                      <a:lnTo>
                        <a:pt x="66" y="234"/>
                      </a:lnTo>
                      <a:lnTo>
                        <a:pt x="84" y="234"/>
                      </a:lnTo>
                      <a:lnTo>
                        <a:pt x="90" y="228"/>
                      </a:lnTo>
                      <a:lnTo>
                        <a:pt x="90" y="240"/>
                      </a:lnTo>
                      <a:lnTo>
                        <a:pt x="84" y="252"/>
                      </a:lnTo>
                      <a:lnTo>
                        <a:pt x="84" y="282"/>
                      </a:lnTo>
                      <a:lnTo>
                        <a:pt x="96" y="306"/>
                      </a:lnTo>
                      <a:lnTo>
                        <a:pt x="102" y="312"/>
                      </a:lnTo>
                      <a:lnTo>
                        <a:pt x="114" y="318"/>
                      </a:lnTo>
                      <a:lnTo>
                        <a:pt x="132" y="330"/>
                      </a:lnTo>
                      <a:lnTo>
                        <a:pt x="144" y="336"/>
                      </a:lnTo>
                      <a:lnTo>
                        <a:pt x="162" y="354"/>
                      </a:lnTo>
                      <a:lnTo>
                        <a:pt x="168" y="354"/>
                      </a:lnTo>
                      <a:lnTo>
                        <a:pt x="168" y="366"/>
                      </a:lnTo>
                      <a:lnTo>
                        <a:pt x="174" y="372"/>
                      </a:lnTo>
                      <a:lnTo>
                        <a:pt x="174" y="378"/>
                      </a:lnTo>
                      <a:lnTo>
                        <a:pt x="180" y="384"/>
                      </a:lnTo>
                      <a:lnTo>
                        <a:pt x="186" y="384"/>
                      </a:lnTo>
                      <a:lnTo>
                        <a:pt x="198" y="390"/>
                      </a:lnTo>
                      <a:lnTo>
                        <a:pt x="204" y="396"/>
                      </a:lnTo>
                      <a:lnTo>
                        <a:pt x="216" y="396"/>
                      </a:lnTo>
                      <a:lnTo>
                        <a:pt x="222" y="402"/>
                      </a:lnTo>
                      <a:lnTo>
                        <a:pt x="228" y="402"/>
                      </a:lnTo>
                      <a:lnTo>
                        <a:pt x="252" y="438"/>
                      </a:lnTo>
                      <a:lnTo>
                        <a:pt x="300" y="432"/>
                      </a:lnTo>
                      <a:lnTo>
                        <a:pt x="300" y="420"/>
                      </a:lnTo>
                      <a:lnTo>
                        <a:pt x="306" y="408"/>
                      </a:lnTo>
                      <a:lnTo>
                        <a:pt x="306" y="378"/>
                      </a:lnTo>
                      <a:lnTo>
                        <a:pt x="294" y="354"/>
                      </a:lnTo>
                      <a:lnTo>
                        <a:pt x="270" y="330"/>
                      </a:lnTo>
                      <a:lnTo>
                        <a:pt x="264" y="318"/>
                      </a:lnTo>
                      <a:lnTo>
                        <a:pt x="258" y="312"/>
                      </a:lnTo>
                      <a:lnTo>
                        <a:pt x="258" y="288"/>
                      </a:lnTo>
                      <a:lnTo>
                        <a:pt x="252" y="276"/>
                      </a:lnTo>
                      <a:lnTo>
                        <a:pt x="246" y="270"/>
                      </a:lnTo>
                      <a:lnTo>
                        <a:pt x="246" y="258"/>
                      </a:lnTo>
                      <a:lnTo>
                        <a:pt x="252" y="252"/>
                      </a:lnTo>
                      <a:lnTo>
                        <a:pt x="252" y="126"/>
                      </a:lnTo>
                      <a:lnTo>
                        <a:pt x="246" y="114"/>
                      </a:lnTo>
                      <a:lnTo>
                        <a:pt x="222" y="90"/>
                      </a:lnTo>
                      <a:lnTo>
                        <a:pt x="204" y="84"/>
                      </a:lnTo>
                      <a:lnTo>
                        <a:pt x="192" y="72"/>
                      </a:lnTo>
                      <a:lnTo>
                        <a:pt x="180" y="66"/>
                      </a:lnTo>
                      <a:lnTo>
                        <a:pt x="156" y="42"/>
                      </a:lnTo>
                      <a:lnTo>
                        <a:pt x="150" y="54"/>
                      </a:lnTo>
                      <a:lnTo>
                        <a:pt x="144" y="60"/>
                      </a:lnTo>
                      <a:lnTo>
                        <a:pt x="138" y="72"/>
                      </a:lnTo>
                      <a:lnTo>
                        <a:pt x="138" y="78"/>
                      </a:lnTo>
                      <a:lnTo>
                        <a:pt x="132" y="84"/>
                      </a:lnTo>
                      <a:lnTo>
                        <a:pt x="114" y="66"/>
                      </a:lnTo>
                      <a:lnTo>
                        <a:pt x="108" y="66"/>
                      </a:lnTo>
                      <a:lnTo>
                        <a:pt x="102" y="72"/>
                      </a:lnTo>
                      <a:lnTo>
                        <a:pt x="90" y="72"/>
                      </a:lnTo>
                      <a:lnTo>
                        <a:pt x="90" y="78"/>
                      </a:lnTo>
                      <a:lnTo>
                        <a:pt x="72" y="78"/>
                      </a:lnTo>
                      <a:lnTo>
                        <a:pt x="66" y="72"/>
                      </a:lnTo>
                      <a:lnTo>
                        <a:pt x="66" y="66"/>
                      </a:lnTo>
                      <a:lnTo>
                        <a:pt x="78" y="54"/>
                      </a:lnTo>
                      <a:lnTo>
                        <a:pt x="78" y="42"/>
                      </a:lnTo>
                      <a:lnTo>
                        <a:pt x="66" y="42"/>
                      </a:lnTo>
                      <a:lnTo>
                        <a:pt x="66" y="30"/>
                      </a:lnTo>
                      <a:lnTo>
                        <a:pt x="60" y="24"/>
                      </a:lnTo>
                      <a:lnTo>
                        <a:pt x="48" y="18"/>
                      </a:lnTo>
                      <a:lnTo>
                        <a:pt x="30" y="18"/>
                      </a:lnTo>
                      <a:lnTo>
                        <a:pt x="30" y="12"/>
                      </a:lnTo>
                      <a:lnTo>
                        <a:pt x="24" y="0"/>
                      </a:lnTo>
                      <a:lnTo>
                        <a:pt x="12" y="0"/>
                      </a:lnTo>
                      <a:lnTo>
                        <a:pt x="6" y="6"/>
                      </a:lnTo>
                      <a:lnTo>
                        <a:pt x="6" y="18"/>
                      </a:lnTo>
                      <a:lnTo>
                        <a:pt x="12" y="24"/>
                      </a:lnTo>
                      <a:lnTo>
                        <a:pt x="6" y="36"/>
                      </a:lnTo>
                      <a:lnTo>
                        <a:pt x="0" y="42"/>
                      </a:lnTo>
                      <a:close/>
                    </a:path>
                  </a:pathLst>
                </a:custGeom>
                <a:solidFill>
                  <a:srgbClr val="C7BDAF"/>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33" name="Malaysia" descr="© INSCALE GmbH, 15.06.2010"/>
                <p:cNvSpPr>
                  <a:spLocks/>
                </p:cNvSpPr>
                <p:nvPr/>
              </p:nvSpPr>
              <p:spPr bwMode="auto">
                <a:xfrm>
                  <a:off x="4653" y="2158"/>
                  <a:ext cx="176" cy="135"/>
                </a:xfrm>
                <a:custGeom>
                  <a:avLst/>
                  <a:gdLst>
                    <a:gd name="T0" fmla="*/ 2147483647 w 690"/>
                    <a:gd name="T1" fmla="*/ 2147483647 h 528"/>
                    <a:gd name="T2" fmla="*/ 2147483647 w 690"/>
                    <a:gd name="T3" fmla="*/ 2147483647 h 528"/>
                    <a:gd name="T4" fmla="*/ 2147483647 w 690"/>
                    <a:gd name="T5" fmla="*/ 2147483647 h 528"/>
                    <a:gd name="T6" fmla="*/ 2147483647 w 690"/>
                    <a:gd name="T7" fmla="*/ 2147483647 h 528"/>
                    <a:gd name="T8" fmla="*/ 2147483647 w 690"/>
                    <a:gd name="T9" fmla="*/ 2147483647 h 528"/>
                    <a:gd name="T10" fmla="*/ 2147483647 w 690"/>
                    <a:gd name="T11" fmla="*/ 2147483647 h 528"/>
                    <a:gd name="T12" fmla="*/ 2147483647 w 690"/>
                    <a:gd name="T13" fmla="*/ 2147483647 h 528"/>
                    <a:gd name="T14" fmla="*/ 2147483647 w 690"/>
                    <a:gd name="T15" fmla="*/ 2147483647 h 528"/>
                    <a:gd name="T16" fmla="*/ 2147483647 w 690"/>
                    <a:gd name="T17" fmla="*/ 2147483647 h 528"/>
                    <a:gd name="T18" fmla="*/ 2147483647 w 690"/>
                    <a:gd name="T19" fmla="*/ 2147483647 h 528"/>
                    <a:gd name="T20" fmla="*/ 2147483647 w 690"/>
                    <a:gd name="T21" fmla="*/ 2147483647 h 528"/>
                    <a:gd name="T22" fmla="*/ 2147483647 w 690"/>
                    <a:gd name="T23" fmla="*/ 2147483647 h 528"/>
                    <a:gd name="T24" fmla="*/ 2147483647 w 690"/>
                    <a:gd name="T25" fmla="*/ 2147483647 h 528"/>
                    <a:gd name="T26" fmla="*/ 2147483647 w 690"/>
                    <a:gd name="T27" fmla="*/ 2147483647 h 528"/>
                    <a:gd name="T28" fmla="*/ 2147483647 w 690"/>
                    <a:gd name="T29" fmla="*/ 2147483647 h 528"/>
                    <a:gd name="T30" fmla="*/ 2147483647 w 690"/>
                    <a:gd name="T31" fmla="*/ 2147483647 h 528"/>
                    <a:gd name="T32" fmla="*/ 2147483647 w 690"/>
                    <a:gd name="T33" fmla="*/ 2147483647 h 528"/>
                    <a:gd name="T34" fmla="*/ 2147483647 w 690"/>
                    <a:gd name="T35" fmla="*/ 2147483647 h 528"/>
                    <a:gd name="T36" fmla="*/ 2147483647 w 690"/>
                    <a:gd name="T37" fmla="*/ 2147483647 h 528"/>
                    <a:gd name="T38" fmla="*/ 2147483647 w 690"/>
                    <a:gd name="T39" fmla="*/ 2147483647 h 528"/>
                    <a:gd name="T40" fmla="*/ 2147483647 w 690"/>
                    <a:gd name="T41" fmla="*/ 2147483647 h 528"/>
                    <a:gd name="T42" fmla="*/ 2147483647 w 690"/>
                    <a:gd name="T43" fmla="*/ 2147483647 h 528"/>
                    <a:gd name="T44" fmla="*/ 2147483647 w 690"/>
                    <a:gd name="T45" fmla="*/ 2147483647 h 528"/>
                    <a:gd name="T46" fmla="*/ 2147483647 w 690"/>
                    <a:gd name="T47" fmla="*/ 2147483647 h 528"/>
                    <a:gd name="T48" fmla="*/ 2147483647 w 690"/>
                    <a:gd name="T49" fmla="*/ 2147483647 h 528"/>
                    <a:gd name="T50" fmla="*/ 2147483647 w 690"/>
                    <a:gd name="T51" fmla="*/ 2147483647 h 528"/>
                    <a:gd name="T52" fmla="*/ 2147483647 w 690"/>
                    <a:gd name="T53" fmla="*/ 2147483647 h 528"/>
                    <a:gd name="T54" fmla="*/ 2147483647 w 690"/>
                    <a:gd name="T55" fmla="*/ 2147483647 h 528"/>
                    <a:gd name="T56" fmla="*/ 2147483647 w 690"/>
                    <a:gd name="T57" fmla="*/ 2147483647 h 528"/>
                    <a:gd name="T58" fmla="*/ 2147483647 w 690"/>
                    <a:gd name="T59" fmla="*/ 2147483647 h 528"/>
                    <a:gd name="T60" fmla="*/ 2147483647 w 690"/>
                    <a:gd name="T61" fmla="*/ 2147483647 h 528"/>
                    <a:gd name="T62" fmla="*/ 2147483647 w 690"/>
                    <a:gd name="T63" fmla="*/ 2147483647 h 528"/>
                    <a:gd name="T64" fmla="*/ 2147483647 w 690"/>
                    <a:gd name="T65" fmla="*/ 2147483647 h 528"/>
                    <a:gd name="T66" fmla="*/ 2147483647 w 690"/>
                    <a:gd name="T67" fmla="*/ 2147483647 h 528"/>
                    <a:gd name="T68" fmla="*/ 2147483647 w 690"/>
                    <a:gd name="T69" fmla="*/ 2147483647 h 528"/>
                    <a:gd name="T70" fmla="*/ 2147483647 w 690"/>
                    <a:gd name="T71" fmla="*/ 0 h 528"/>
                    <a:gd name="T72" fmla="*/ 2147483647 w 690"/>
                    <a:gd name="T73" fmla="*/ 0 h 528"/>
                    <a:gd name="T74" fmla="*/ 2147483647 w 690"/>
                    <a:gd name="T75" fmla="*/ 2147483647 h 528"/>
                    <a:gd name="T76" fmla="*/ 2147483647 w 690"/>
                    <a:gd name="T77" fmla="*/ 2147483647 h 528"/>
                    <a:gd name="T78" fmla="*/ 2147483647 w 690"/>
                    <a:gd name="T79" fmla="*/ 2147483647 h 528"/>
                    <a:gd name="T80" fmla="*/ 2147483647 w 690"/>
                    <a:gd name="T81" fmla="*/ 2147483647 h 528"/>
                    <a:gd name="T82" fmla="*/ 2147483647 w 690"/>
                    <a:gd name="T83" fmla="*/ 2147483647 h 528"/>
                    <a:gd name="T84" fmla="*/ 2147483647 w 690"/>
                    <a:gd name="T85" fmla="*/ 2147483647 h 528"/>
                    <a:gd name="T86" fmla="*/ 2147483647 w 690"/>
                    <a:gd name="T87" fmla="*/ 2147483647 h 528"/>
                    <a:gd name="T88" fmla="*/ 2147483647 w 690"/>
                    <a:gd name="T89" fmla="*/ 2147483647 h 528"/>
                    <a:gd name="T90" fmla="*/ 2147483647 w 690"/>
                    <a:gd name="T91" fmla="*/ 2147483647 h 528"/>
                    <a:gd name="T92" fmla="*/ 2147483647 w 690"/>
                    <a:gd name="T93" fmla="*/ 2147483647 h 528"/>
                    <a:gd name="T94" fmla="*/ 2147483647 w 690"/>
                    <a:gd name="T95" fmla="*/ 2147483647 h 528"/>
                    <a:gd name="T96" fmla="*/ 2147483647 w 690"/>
                    <a:gd name="T97" fmla="*/ 2147483647 h 528"/>
                    <a:gd name="T98" fmla="*/ 2147483647 w 690"/>
                    <a:gd name="T99" fmla="*/ 2147483647 h 528"/>
                    <a:gd name="T100" fmla="*/ 2147483647 w 690"/>
                    <a:gd name="T101" fmla="*/ 2147483647 h 528"/>
                    <a:gd name="T102" fmla="*/ 2147483647 w 690"/>
                    <a:gd name="T103" fmla="*/ 2147483647 h 528"/>
                    <a:gd name="T104" fmla="*/ 2147483647 w 690"/>
                    <a:gd name="T105" fmla="*/ 2147483647 h 528"/>
                    <a:gd name="T106" fmla="*/ 2147483647 w 690"/>
                    <a:gd name="T107" fmla="*/ 2147483647 h 528"/>
                    <a:gd name="T108" fmla="*/ 2147483647 w 690"/>
                    <a:gd name="T109" fmla="*/ 2147483647 h 528"/>
                    <a:gd name="T110" fmla="*/ 2147483647 w 690"/>
                    <a:gd name="T111" fmla="*/ 2147483647 h 528"/>
                    <a:gd name="T112" fmla="*/ 2147483647 w 690"/>
                    <a:gd name="T113" fmla="*/ 2147483647 h 528"/>
                    <a:gd name="T114" fmla="*/ 0 w 690"/>
                    <a:gd name="T115" fmla="*/ 2147483647 h 52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90"/>
                    <a:gd name="T175" fmla="*/ 0 h 528"/>
                    <a:gd name="T176" fmla="*/ 690 w 690"/>
                    <a:gd name="T177" fmla="*/ 528 h 528"/>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90" h="528">
                      <a:moveTo>
                        <a:pt x="12" y="504"/>
                      </a:moveTo>
                      <a:lnTo>
                        <a:pt x="24" y="510"/>
                      </a:lnTo>
                      <a:lnTo>
                        <a:pt x="30" y="516"/>
                      </a:lnTo>
                      <a:lnTo>
                        <a:pt x="54" y="528"/>
                      </a:lnTo>
                      <a:lnTo>
                        <a:pt x="60" y="528"/>
                      </a:lnTo>
                      <a:lnTo>
                        <a:pt x="78" y="510"/>
                      </a:lnTo>
                      <a:lnTo>
                        <a:pt x="102" y="510"/>
                      </a:lnTo>
                      <a:lnTo>
                        <a:pt x="120" y="516"/>
                      </a:lnTo>
                      <a:lnTo>
                        <a:pt x="144" y="516"/>
                      </a:lnTo>
                      <a:lnTo>
                        <a:pt x="174" y="486"/>
                      </a:lnTo>
                      <a:lnTo>
                        <a:pt x="180" y="474"/>
                      </a:lnTo>
                      <a:lnTo>
                        <a:pt x="222" y="474"/>
                      </a:lnTo>
                      <a:lnTo>
                        <a:pt x="234" y="486"/>
                      </a:lnTo>
                      <a:lnTo>
                        <a:pt x="258" y="498"/>
                      </a:lnTo>
                      <a:lnTo>
                        <a:pt x="264" y="504"/>
                      </a:lnTo>
                      <a:lnTo>
                        <a:pt x="270" y="504"/>
                      </a:lnTo>
                      <a:lnTo>
                        <a:pt x="282" y="492"/>
                      </a:lnTo>
                      <a:lnTo>
                        <a:pt x="294" y="486"/>
                      </a:lnTo>
                      <a:lnTo>
                        <a:pt x="300" y="480"/>
                      </a:lnTo>
                      <a:lnTo>
                        <a:pt x="324" y="480"/>
                      </a:lnTo>
                      <a:lnTo>
                        <a:pt x="354" y="444"/>
                      </a:lnTo>
                      <a:lnTo>
                        <a:pt x="348" y="432"/>
                      </a:lnTo>
                      <a:lnTo>
                        <a:pt x="384" y="402"/>
                      </a:lnTo>
                      <a:lnTo>
                        <a:pt x="378" y="390"/>
                      </a:lnTo>
                      <a:lnTo>
                        <a:pt x="372" y="384"/>
                      </a:lnTo>
                      <a:lnTo>
                        <a:pt x="372" y="360"/>
                      </a:lnTo>
                      <a:lnTo>
                        <a:pt x="378" y="354"/>
                      </a:lnTo>
                      <a:lnTo>
                        <a:pt x="396" y="354"/>
                      </a:lnTo>
                      <a:lnTo>
                        <a:pt x="402" y="342"/>
                      </a:lnTo>
                      <a:lnTo>
                        <a:pt x="402" y="336"/>
                      </a:lnTo>
                      <a:lnTo>
                        <a:pt x="408" y="318"/>
                      </a:lnTo>
                      <a:lnTo>
                        <a:pt x="408" y="264"/>
                      </a:lnTo>
                      <a:lnTo>
                        <a:pt x="414" y="252"/>
                      </a:lnTo>
                      <a:lnTo>
                        <a:pt x="420" y="246"/>
                      </a:lnTo>
                      <a:lnTo>
                        <a:pt x="516" y="246"/>
                      </a:lnTo>
                      <a:lnTo>
                        <a:pt x="540" y="270"/>
                      </a:lnTo>
                      <a:lnTo>
                        <a:pt x="552" y="276"/>
                      </a:lnTo>
                      <a:lnTo>
                        <a:pt x="558" y="282"/>
                      </a:lnTo>
                      <a:lnTo>
                        <a:pt x="576" y="276"/>
                      </a:lnTo>
                      <a:lnTo>
                        <a:pt x="564" y="216"/>
                      </a:lnTo>
                      <a:lnTo>
                        <a:pt x="576" y="222"/>
                      </a:lnTo>
                      <a:lnTo>
                        <a:pt x="582" y="234"/>
                      </a:lnTo>
                      <a:lnTo>
                        <a:pt x="594" y="240"/>
                      </a:lnTo>
                      <a:lnTo>
                        <a:pt x="636" y="240"/>
                      </a:lnTo>
                      <a:lnTo>
                        <a:pt x="630" y="234"/>
                      </a:lnTo>
                      <a:lnTo>
                        <a:pt x="624" y="222"/>
                      </a:lnTo>
                      <a:lnTo>
                        <a:pt x="618" y="216"/>
                      </a:lnTo>
                      <a:lnTo>
                        <a:pt x="606" y="192"/>
                      </a:lnTo>
                      <a:lnTo>
                        <a:pt x="606" y="186"/>
                      </a:lnTo>
                      <a:lnTo>
                        <a:pt x="612" y="180"/>
                      </a:lnTo>
                      <a:lnTo>
                        <a:pt x="624" y="180"/>
                      </a:lnTo>
                      <a:lnTo>
                        <a:pt x="642" y="186"/>
                      </a:lnTo>
                      <a:lnTo>
                        <a:pt x="654" y="186"/>
                      </a:lnTo>
                      <a:lnTo>
                        <a:pt x="660" y="192"/>
                      </a:lnTo>
                      <a:lnTo>
                        <a:pt x="666" y="192"/>
                      </a:lnTo>
                      <a:lnTo>
                        <a:pt x="690" y="162"/>
                      </a:lnTo>
                      <a:lnTo>
                        <a:pt x="666" y="156"/>
                      </a:lnTo>
                      <a:lnTo>
                        <a:pt x="660" y="144"/>
                      </a:lnTo>
                      <a:lnTo>
                        <a:pt x="642" y="126"/>
                      </a:lnTo>
                      <a:lnTo>
                        <a:pt x="630" y="120"/>
                      </a:lnTo>
                      <a:lnTo>
                        <a:pt x="612" y="120"/>
                      </a:lnTo>
                      <a:lnTo>
                        <a:pt x="600" y="114"/>
                      </a:lnTo>
                      <a:lnTo>
                        <a:pt x="588" y="114"/>
                      </a:lnTo>
                      <a:lnTo>
                        <a:pt x="588" y="108"/>
                      </a:lnTo>
                      <a:lnTo>
                        <a:pt x="582" y="102"/>
                      </a:lnTo>
                      <a:lnTo>
                        <a:pt x="582" y="90"/>
                      </a:lnTo>
                      <a:lnTo>
                        <a:pt x="576" y="78"/>
                      </a:lnTo>
                      <a:lnTo>
                        <a:pt x="564" y="66"/>
                      </a:lnTo>
                      <a:lnTo>
                        <a:pt x="540" y="54"/>
                      </a:lnTo>
                      <a:lnTo>
                        <a:pt x="534" y="60"/>
                      </a:lnTo>
                      <a:lnTo>
                        <a:pt x="528" y="60"/>
                      </a:lnTo>
                      <a:lnTo>
                        <a:pt x="510" y="0"/>
                      </a:lnTo>
                      <a:lnTo>
                        <a:pt x="504" y="18"/>
                      </a:lnTo>
                      <a:lnTo>
                        <a:pt x="492" y="0"/>
                      </a:lnTo>
                      <a:lnTo>
                        <a:pt x="480" y="60"/>
                      </a:lnTo>
                      <a:lnTo>
                        <a:pt x="468" y="66"/>
                      </a:lnTo>
                      <a:lnTo>
                        <a:pt x="462" y="66"/>
                      </a:lnTo>
                      <a:lnTo>
                        <a:pt x="450" y="72"/>
                      </a:lnTo>
                      <a:lnTo>
                        <a:pt x="438" y="96"/>
                      </a:lnTo>
                      <a:lnTo>
                        <a:pt x="438" y="114"/>
                      </a:lnTo>
                      <a:lnTo>
                        <a:pt x="408" y="126"/>
                      </a:lnTo>
                      <a:lnTo>
                        <a:pt x="420" y="162"/>
                      </a:lnTo>
                      <a:lnTo>
                        <a:pt x="408" y="162"/>
                      </a:lnTo>
                      <a:lnTo>
                        <a:pt x="390" y="156"/>
                      </a:lnTo>
                      <a:lnTo>
                        <a:pt x="378" y="156"/>
                      </a:lnTo>
                      <a:lnTo>
                        <a:pt x="360" y="150"/>
                      </a:lnTo>
                      <a:lnTo>
                        <a:pt x="354" y="150"/>
                      </a:lnTo>
                      <a:lnTo>
                        <a:pt x="342" y="156"/>
                      </a:lnTo>
                      <a:lnTo>
                        <a:pt x="342" y="168"/>
                      </a:lnTo>
                      <a:lnTo>
                        <a:pt x="336" y="180"/>
                      </a:lnTo>
                      <a:lnTo>
                        <a:pt x="336" y="204"/>
                      </a:lnTo>
                      <a:lnTo>
                        <a:pt x="294" y="246"/>
                      </a:lnTo>
                      <a:lnTo>
                        <a:pt x="294" y="258"/>
                      </a:lnTo>
                      <a:lnTo>
                        <a:pt x="282" y="294"/>
                      </a:lnTo>
                      <a:lnTo>
                        <a:pt x="276" y="306"/>
                      </a:lnTo>
                      <a:lnTo>
                        <a:pt x="264" y="318"/>
                      </a:lnTo>
                      <a:lnTo>
                        <a:pt x="228" y="336"/>
                      </a:lnTo>
                      <a:lnTo>
                        <a:pt x="186" y="342"/>
                      </a:lnTo>
                      <a:lnTo>
                        <a:pt x="162" y="348"/>
                      </a:lnTo>
                      <a:lnTo>
                        <a:pt x="156" y="354"/>
                      </a:lnTo>
                      <a:lnTo>
                        <a:pt x="132" y="366"/>
                      </a:lnTo>
                      <a:lnTo>
                        <a:pt x="114" y="384"/>
                      </a:lnTo>
                      <a:lnTo>
                        <a:pt x="102" y="390"/>
                      </a:lnTo>
                      <a:lnTo>
                        <a:pt x="84" y="426"/>
                      </a:lnTo>
                      <a:lnTo>
                        <a:pt x="102" y="444"/>
                      </a:lnTo>
                      <a:lnTo>
                        <a:pt x="102" y="462"/>
                      </a:lnTo>
                      <a:lnTo>
                        <a:pt x="96" y="474"/>
                      </a:lnTo>
                      <a:lnTo>
                        <a:pt x="84" y="480"/>
                      </a:lnTo>
                      <a:lnTo>
                        <a:pt x="72" y="480"/>
                      </a:lnTo>
                      <a:lnTo>
                        <a:pt x="48" y="468"/>
                      </a:lnTo>
                      <a:lnTo>
                        <a:pt x="42" y="462"/>
                      </a:lnTo>
                      <a:lnTo>
                        <a:pt x="30" y="456"/>
                      </a:lnTo>
                      <a:lnTo>
                        <a:pt x="24" y="456"/>
                      </a:lnTo>
                      <a:lnTo>
                        <a:pt x="12" y="462"/>
                      </a:lnTo>
                      <a:lnTo>
                        <a:pt x="0" y="474"/>
                      </a:lnTo>
                      <a:lnTo>
                        <a:pt x="0" y="492"/>
                      </a:lnTo>
                      <a:lnTo>
                        <a:pt x="12" y="504"/>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34" name="Lebanon" descr="© INSCALE GmbH, 15.06.2010"/>
                <p:cNvSpPr>
                  <a:spLocks/>
                </p:cNvSpPr>
                <p:nvPr/>
              </p:nvSpPr>
              <p:spPr bwMode="auto">
                <a:xfrm>
                  <a:off x="3264" y="1596"/>
                  <a:ext cx="28" cy="40"/>
                </a:xfrm>
                <a:custGeom>
                  <a:avLst/>
                  <a:gdLst>
                    <a:gd name="T0" fmla="*/ 2147483647 w 108"/>
                    <a:gd name="T1" fmla="*/ 2147483647 h 156"/>
                    <a:gd name="T2" fmla="*/ 2147483647 w 108"/>
                    <a:gd name="T3" fmla="*/ 2147483647 h 156"/>
                    <a:gd name="T4" fmla="*/ 2147483647 w 108"/>
                    <a:gd name="T5" fmla="*/ 2147483647 h 156"/>
                    <a:gd name="T6" fmla="*/ 2147483647 w 108"/>
                    <a:gd name="T7" fmla="*/ 2147483647 h 156"/>
                    <a:gd name="T8" fmla="*/ 2147483647 w 108"/>
                    <a:gd name="T9" fmla="*/ 2147483647 h 156"/>
                    <a:gd name="T10" fmla="*/ 2147483647 w 108"/>
                    <a:gd name="T11" fmla="*/ 2147483647 h 156"/>
                    <a:gd name="T12" fmla="*/ 2147483647 w 108"/>
                    <a:gd name="T13" fmla="*/ 2147483647 h 156"/>
                    <a:gd name="T14" fmla="*/ 2147483647 w 108"/>
                    <a:gd name="T15" fmla="*/ 2147483647 h 156"/>
                    <a:gd name="T16" fmla="*/ 2147483647 w 108"/>
                    <a:gd name="T17" fmla="*/ 2147483647 h 156"/>
                    <a:gd name="T18" fmla="*/ 2147483647 w 108"/>
                    <a:gd name="T19" fmla="*/ 2147483647 h 156"/>
                    <a:gd name="T20" fmla="*/ 2147483647 w 108"/>
                    <a:gd name="T21" fmla="*/ 0 h 156"/>
                    <a:gd name="T22" fmla="*/ 2147483647 w 108"/>
                    <a:gd name="T23" fmla="*/ 0 h 156"/>
                    <a:gd name="T24" fmla="*/ 2147483647 w 108"/>
                    <a:gd name="T25" fmla="*/ 0 h 156"/>
                    <a:gd name="T26" fmla="*/ 2147483647 w 108"/>
                    <a:gd name="T27" fmla="*/ 2147483647 h 156"/>
                    <a:gd name="T28" fmla="*/ 2147483647 w 108"/>
                    <a:gd name="T29" fmla="*/ 2147483647 h 156"/>
                    <a:gd name="T30" fmla="*/ 2147483647 w 108"/>
                    <a:gd name="T31" fmla="*/ 2147483647 h 156"/>
                    <a:gd name="T32" fmla="*/ 2147483647 w 108"/>
                    <a:gd name="T33" fmla="*/ 2147483647 h 156"/>
                    <a:gd name="T34" fmla="*/ 2147483647 w 108"/>
                    <a:gd name="T35" fmla="*/ 2147483647 h 156"/>
                    <a:gd name="T36" fmla="*/ 2147483647 w 108"/>
                    <a:gd name="T37" fmla="*/ 2147483647 h 156"/>
                    <a:gd name="T38" fmla="*/ 2147483647 w 108"/>
                    <a:gd name="T39" fmla="*/ 2147483647 h 156"/>
                    <a:gd name="T40" fmla="*/ 2147483647 w 108"/>
                    <a:gd name="T41" fmla="*/ 2147483647 h 156"/>
                    <a:gd name="T42" fmla="*/ 0 w 108"/>
                    <a:gd name="T43" fmla="*/ 2147483647 h 156"/>
                    <a:gd name="T44" fmla="*/ 0 w 108"/>
                    <a:gd name="T45" fmla="*/ 2147483647 h 156"/>
                    <a:gd name="T46" fmla="*/ 2147483647 w 108"/>
                    <a:gd name="T47" fmla="*/ 2147483647 h 156"/>
                    <a:gd name="T48" fmla="*/ 2147483647 w 108"/>
                    <a:gd name="T49" fmla="*/ 2147483647 h 156"/>
                    <a:gd name="T50" fmla="*/ 2147483647 w 108"/>
                    <a:gd name="T51" fmla="*/ 2147483647 h 156"/>
                    <a:gd name="T52" fmla="*/ 2147483647 w 108"/>
                    <a:gd name="T53" fmla="*/ 2147483647 h 156"/>
                    <a:gd name="T54" fmla="*/ 2147483647 w 108"/>
                    <a:gd name="T55" fmla="*/ 2147483647 h 156"/>
                    <a:gd name="T56" fmla="*/ 2147483647 w 108"/>
                    <a:gd name="T57" fmla="*/ 2147483647 h 156"/>
                    <a:gd name="T58" fmla="*/ 2147483647 w 108"/>
                    <a:gd name="T59" fmla="*/ 2147483647 h 156"/>
                    <a:gd name="T60" fmla="*/ 2147483647 w 108"/>
                    <a:gd name="T61" fmla="*/ 2147483647 h 15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08"/>
                    <a:gd name="T94" fmla="*/ 0 h 156"/>
                    <a:gd name="T95" fmla="*/ 108 w 108"/>
                    <a:gd name="T96" fmla="*/ 156 h 15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08" h="156">
                      <a:moveTo>
                        <a:pt x="72" y="96"/>
                      </a:moveTo>
                      <a:lnTo>
                        <a:pt x="72" y="72"/>
                      </a:lnTo>
                      <a:lnTo>
                        <a:pt x="78" y="66"/>
                      </a:lnTo>
                      <a:lnTo>
                        <a:pt x="84" y="66"/>
                      </a:lnTo>
                      <a:lnTo>
                        <a:pt x="96" y="60"/>
                      </a:lnTo>
                      <a:lnTo>
                        <a:pt x="102" y="60"/>
                      </a:lnTo>
                      <a:lnTo>
                        <a:pt x="108" y="48"/>
                      </a:lnTo>
                      <a:lnTo>
                        <a:pt x="108" y="30"/>
                      </a:lnTo>
                      <a:lnTo>
                        <a:pt x="102" y="18"/>
                      </a:lnTo>
                      <a:lnTo>
                        <a:pt x="96" y="12"/>
                      </a:lnTo>
                      <a:lnTo>
                        <a:pt x="102" y="0"/>
                      </a:lnTo>
                      <a:lnTo>
                        <a:pt x="54" y="0"/>
                      </a:lnTo>
                      <a:lnTo>
                        <a:pt x="60" y="0"/>
                      </a:lnTo>
                      <a:lnTo>
                        <a:pt x="60" y="6"/>
                      </a:lnTo>
                      <a:lnTo>
                        <a:pt x="54" y="6"/>
                      </a:lnTo>
                      <a:lnTo>
                        <a:pt x="48" y="18"/>
                      </a:lnTo>
                      <a:lnTo>
                        <a:pt x="36" y="24"/>
                      </a:lnTo>
                      <a:lnTo>
                        <a:pt x="30" y="30"/>
                      </a:lnTo>
                      <a:lnTo>
                        <a:pt x="18" y="66"/>
                      </a:lnTo>
                      <a:lnTo>
                        <a:pt x="12" y="78"/>
                      </a:lnTo>
                      <a:lnTo>
                        <a:pt x="12" y="90"/>
                      </a:lnTo>
                      <a:lnTo>
                        <a:pt x="0" y="114"/>
                      </a:lnTo>
                      <a:lnTo>
                        <a:pt x="0" y="156"/>
                      </a:lnTo>
                      <a:lnTo>
                        <a:pt x="12" y="150"/>
                      </a:lnTo>
                      <a:lnTo>
                        <a:pt x="24" y="126"/>
                      </a:lnTo>
                      <a:lnTo>
                        <a:pt x="30" y="132"/>
                      </a:lnTo>
                      <a:lnTo>
                        <a:pt x="36" y="132"/>
                      </a:lnTo>
                      <a:lnTo>
                        <a:pt x="42" y="126"/>
                      </a:lnTo>
                      <a:lnTo>
                        <a:pt x="48" y="114"/>
                      </a:lnTo>
                      <a:lnTo>
                        <a:pt x="48" y="102"/>
                      </a:lnTo>
                      <a:lnTo>
                        <a:pt x="72" y="96"/>
                      </a:lnTo>
                      <a:close/>
                    </a:path>
                  </a:pathLst>
                </a:custGeom>
                <a:solidFill>
                  <a:srgbClr val="FFFFFF">
                    <a:lumMod val="95000"/>
                  </a:srgbClr>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35" name="Laos" descr="© INSCALE GmbH, 15.06.2010"/>
                <p:cNvSpPr>
                  <a:spLocks/>
                </p:cNvSpPr>
                <p:nvPr/>
              </p:nvSpPr>
              <p:spPr bwMode="auto">
                <a:xfrm>
                  <a:off x="4444" y="1846"/>
                  <a:ext cx="154" cy="178"/>
                </a:xfrm>
                <a:custGeom>
                  <a:avLst/>
                  <a:gdLst>
                    <a:gd name="T0" fmla="*/ 2147483647 w 600"/>
                    <a:gd name="T1" fmla="*/ 2147483647 h 696"/>
                    <a:gd name="T2" fmla="*/ 2147483647 w 600"/>
                    <a:gd name="T3" fmla="*/ 2147483647 h 696"/>
                    <a:gd name="T4" fmla="*/ 2147483647 w 600"/>
                    <a:gd name="T5" fmla="*/ 2147483647 h 696"/>
                    <a:gd name="T6" fmla="*/ 2147483647 w 600"/>
                    <a:gd name="T7" fmla="*/ 2147483647 h 696"/>
                    <a:gd name="T8" fmla="*/ 2147483647 w 600"/>
                    <a:gd name="T9" fmla="*/ 2147483647 h 696"/>
                    <a:gd name="T10" fmla="*/ 2147483647 w 600"/>
                    <a:gd name="T11" fmla="*/ 2147483647 h 696"/>
                    <a:gd name="T12" fmla="*/ 2147483647 w 600"/>
                    <a:gd name="T13" fmla="*/ 2147483647 h 696"/>
                    <a:gd name="T14" fmla="*/ 2147483647 w 600"/>
                    <a:gd name="T15" fmla="*/ 2147483647 h 696"/>
                    <a:gd name="T16" fmla="*/ 2147483647 w 600"/>
                    <a:gd name="T17" fmla="*/ 2147483647 h 696"/>
                    <a:gd name="T18" fmla="*/ 2147483647 w 600"/>
                    <a:gd name="T19" fmla="*/ 2147483647 h 696"/>
                    <a:gd name="T20" fmla="*/ 2147483647 w 600"/>
                    <a:gd name="T21" fmla="*/ 2147483647 h 696"/>
                    <a:gd name="T22" fmla="*/ 2147483647 w 600"/>
                    <a:gd name="T23" fmla="*/ 2147483647 h 696"/>
                    <a:gd name="T24" fmla="*/ 2147483647 w 600"/>
                    <a:gd name="T25" fmla="*/ 2147483647 h 696"/>
                    <a:gd name="T26" fmla="*/ 2147483647 w 600"/>
                    <a:gd name="T27" fmla="*/ 2147483647 h 696"/>
                    <a:gd name="T28" fmla="*/ 2147483647 w 600"/>
                    <a:gd name="T29" fmla="*/ 2147483647 h 696"/>
                    <a:gd name="T30" fmla="*/ 2147483647 w 600"/>
                    <a:gd name="T31" fmla="*/ 2147483647 h 696"/>
                    <a:gd name="T32" fmla="*/ 2147483647 w 600"/>
                    <a:gd name="T33" fmla="*/ 2147483647 h 696"/>
                    <a:gd name="T34" fmla="*/ 2147483647 w 600"/>
                    <a:gd name="T35" fmla="*/ 2147483647 h 696"/>
                    <a:gd name="T36" fmla="*/ 2147483647 w 600"/>
                    <a:gd name="T37" fmla="*/ 2147483647 h 696"/>
                    <a:gd name="T38" fmla="*/ 2147483647 w 600"/>
                    <a:gd name="T39" fmla="*/ 2147483647 h 696"/>
                    <a:gd name="T40" fmla="*/ 2147483647 w 600"/>
                    <a:gd name="T41" fmla="*/ 2147483647 h 696"/>
                    <a:gd name="T42" fmla="*/ 2147483647 w 600"/>
                    <a:gd name="T43" fmla="*/ 2147483647 h 696"/>
                    <a:gd name="T44" fmla="*/ 2147483647 w 600"/>
                    <a:gd name="T45" fmla="*/ 2147483647 h 696"/>
                    <a:gd name="T46" fmla="*/ 2147483647 w 600"/>
                    <a:gd name="T47" fmla="*/ 2147483647 h 696"/>
                    <a:gd name="T48" fmla="*/ 2147483647 w 600"/>
                    <a:gd name="T49" fmla="*/ 2147483647 h 696"/>
                    <a:gd name="T50" fmla="*/ 2147483647 w 600"/>
                    <a:gd name="T51" fmla="*/ 2147483647 h 696"/>
                    <a:gd name="T52" fmla="*/ 2147483647 w 600"/>
                    <a:gd name="T53" fmla="*/ 2147483647 h 696"/>
                    <a:gd name="T54" fmla="*/ 2147483647 w 600"/>
                    <a:gd name="T55" fmla="*/ 2147483647 h 696"/>
                    <a:gd name="T56" fmla="*/ 2147483647 w 600"/>
                    <a:gd name="T57" fmla="*/ 2147483647 h 696"/>
                    <a:gd name="T58" fmla="*/ 2147483647 w 600"/>
                    <a:gd name="T59" fmla="*/ 2147483647 h 696"/>
                    <a:gd name="T60" fmla="*/ 2147483647 w 600"/>
                    <a:gd name="T61" fmla="*/ 2147483647 h 696"/>
                    <a:gd name="T62" fmla="*/ 2147483647 w 600"/>
                    <a:gd name="T63" fmla="*/ 2147483647 h 696"/>
                    <a:gd name="T64" fmla="*/ 2147483647 w 600"/>
                    <a:gd name="T65" fmla="*/ 2147483647 h 696"/>
                    <a:gd name="T66" fmla="*/ 2147483647 w 600"/>
                    <a:gd name="T67" fmla="*/ 2147483647 h 696"/>
                    <a:gd name="T68" fmla="*/ 2147483647 w 600"/>
                    <a:gd name="T69" fmla="*/ 2147483647 h 696"/>
                    <a:gd name="T70" fmla="*/ 2147483647 w 600"/>
                    <a:gd name="T71" fmla="*/ 2147483647 h 696"/>
                    <a:gd name="T72" fmla="*/ 2147483647 w 600"/>
                    <a:gd name="T73" fmla="*/ 2147483647 h 696"/>
                    <a:gd name="T74" fmla="*/ 2147483647 w 600"/>
                    <a:gd name="T75" fmla="*/ 2147483647 h 696"/>
                    <a:gd name="T76" fmla="*/ 2147483647 w 600"/>
                    <a:gd name="T77" fmla="*/ 2147483647 h 696"/>
                    <a:gd name="T78" fmla="*/ 2147483647 w 600"/>
                    <a:gd name="T79" fmla="*/ 2147483647 h 696"/>
                    <a:gd name="T80" fmla="*/ 2147483647 w 600"/>
                    <a:gd name="T81" fmla="*/ 2147483647 h 696"/>
                    <a:gd name="T82" fmla="*/ 2147483647 w 600"/>
                    <a:gd name="T83" fmla="*/ 2147483647 h 696"/>
                    <a:gd name="T84" fmla="*/ 2147483647 w 600"/>
                    <a:gd name="T85" fmla="*/ 2147483647 h 696"/>
                    <a:gd name="T86" fmla="*/ 2147483647 w 600"/>
                    <a:gd name="T87" fmla="*/ 2147483647 h 696"/>
                    <a:gd name="T88" fmla="*/ 2147483647 w 600"/>
                    <a:gd name="T89" fmla="*/ 2147483647 h 696"/>
                    <a:gd name="T90" fmla="*/ 2147483647 w 600"/>
                    <a:gd name="T91" fmla="*/ 2147483647 h 696"/>
                    <a:gd name="T92" fmla="*/ 2147483647 w 600"/>
                    <a:gd name="T93" fmla="*/ 2147483647 h 696"/>
                    <a:gd name="T94" fmla="*/ 2147483647 w 600"/>
                    <a:gd name="T95" fmla="*/ 2147483647 h 696"/>
                    <a:gd name="T96" fmla="*/ 2147483647 w 600"/>
                    <a:gd name="T97" fmla="*/ 2147483647 h 696"/>
                    <a:gd name="T98" fmla="*/ 2147483647 w 600"/>
                    <a:gd name="T99" fmla="*/ 2147483647 h 696"/>
                    <a:gd name="T100" fmla="*/ 2147483647 w 600"/>
                    <a:gd name="T101" fmla="*/ 2147483647 h 696"/>
                    <a:gd name="T102" fmla="*/ 2147483647 w 600"/>
                    <a:gd name="T103" fmla="*/ 2147483647 h 696"/>
                    <a:gd name="T104" fmla="*/ 2147483647 w 600"/>
                    <a:gd name="T105" fmla="*/ 2147483647 h 696"/>
                    <a:gd name="T106" fmla="*/ 2147483647 w 600"/>
                    <a:gd name="T107" fmla="*/ 2147483647 h 696"/>
                    <a:gd name="T108" fmla="*/ 2147483647 w 600"/>
                    <a:gd name="T109" fmla="*/ 2147483647 h 696"/>
                    <a:gd name="T110" fmla="*/ 2147483647 w 600"/>
                    <a:gd name="T111" fmla="*/ 2147483647 h 696"/>
                    <a:gd name="T112" fmla="*/ 2147483647 w 600"/>
                    <a:gd name="T113" fmla="*/ 2147483647 h 696"/>
                    <a:gd name="T114" fmla="*/ 2147483647 w 600"/>
                    <a:gd name="T115" fmla="*/ 2147483647 h 696"/>
                    <a:gd name="T116" fmla="*/ 2147483647 w 600"/>
                    <a:gd name="T117" fmla="*/ 2147483647 h 696"/>
                    <a:gd name="T118" fmla="*/ 0 w 600"/>
                    <a:gd name="T119" fmla="*/ 2147483647 h 696"/>
                    <a:gd name="T120" fmla="*/ 2147483647 w 600"/>
                    <a:gd name="T121" fmla="*/ 2147483647 h 69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600"/>
                    <a:gd name="T184" fmla="*/ 0 h 696"/>
                    <a:gd name="T185" fmla="*/ 600 w 600"/>
                    <a:gd name="T186" fmla="*/ 696 h 69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600" h="696">
                      <a:moveTo>
                        <a:pt x="24" y="180"/>
                      </a:moveTo>
                      <a:lnTo>
                        <a:pt x="36" y="180"/>
                      </a:lnTo>
                      <a:lnTo>
                        <a:pt x="42" y="186"/>
                      </a:lnTo>
                      <a:lnTo>
                        <a:pt x="42" y="198"/>
                      </a:lnTo>
                      <a:lnTo>
                        <a:pt x="36" y="204"/>
                      </a:lnTo>
                      <a:lnTo>
                        <a:pt x="36" y="228"/>
                      </a:lnTo>
                      <a:lnTo>
                        <a:pt x="42" y="240"/>
                      </a:lnTo>
                      <a:lnTo>
                        <a:pt x="48" y="246"/>
                      </a:lnTo>
                      <a:lnTo>
                        <a:pt x="66" y="246"/>
                      </a:lnTo>
                      <a:lnTo>
                        <a:pt x="66" y="234"/>
                      </a:lnTo>
                      <a:lnTo>
                        <a:pt x="78" y="234"/>
                      </a:lnTo>
                      <a:lnTo>
                        <a:pt x="84" y="228"/>
                      </a:lnTo>
                      <a:lnTo>
                        <a:pt x="90" y="228"/>
                      </a:lnTo>
                      <a:lnTo>
                        <a:pt x="102" y="234"/>
                      </a:lnTo>
                      <a:lnTo>
                        <a:pt x="102" y="264"/>
                      </a:lnTo>
                      <a:lnTo>
                        <a:pt x="96" y="270"/>
                      </a:lnTo>
                      <a:lnTo>
                        <a:pt x="102" y="276"/>
                      </a:lnTo>
                      <a:lnTo>
                        <a:pt x="108" y="288"/>
                      </a:lnTo>
                      <a:lnTo>
                        <a:pt x="108" y="300"/>
                      </a:lnTo>
                      <a:lnTo>
                        <a:pt x="102" y="312"/>
                      </a:lnTo>
                      <a:lnTo>
                        <a:pt x="90" y="324"/>
                      </a:lnTo>
                      <a:lnTo>
                        <a:pt x="102" y="324"/>
                      </a:lnTo>
                      <a:lnTo>
                        <a:pt x="108" y="330"/>
                      </a:lnTo>
                      <a:lnTo>
                        <a:pt x="108" y="342"/>
                      </a:lnTo>
                      <a:lnTo>
                        <a:pt x="84" y="390"/>
                      </a:lnTo>
                      <a:lnTo>
                        <a:pt x="84" y="402"/>
                      </a:lnTo>
                      <a:lnTo>
                        <a:pt x="102" y="402"/>
                      </a:lnTo>
                      <a:lnTo>
                        <a:pt x="126" y="390"/>
                      </a:lnTo>
                      <a:lnTo>
                        <a:pt x="132" y="384"/>
                      </a:lnTo>
                      <a:lnTo>
                        <a:pt x="132" y="378"/>
                      </a:lnTo>
                      <a:lnTo>
                        <a:pt x="144" y="366"/>
                      </a:lnTo>
                      <a:lnTo>
                        <a:pt x="150" y="354"/>
                      </a:lnTo>
                      <a:lnTo>
                        <a:pt x="156" y="348"/>
                      </a:lnTo>
                      <a:lnTo>
                        <a:pt x="168" y="348"/>
                      </a:lnTo>
                      <a:lnTo>
                        <a:pt x="174" y="354"/>
                      </a:lnTo>
                      <a:lnTo>
                        <a:pt x="198" y="366"/>
                      </a:lnTo>
                      <a:lnTo>
                        <a:pt x="216" y="366"/>
                      </a:lnTo>
                      <a:lnTo>
                        <a:pt x="234" y="348"/>
                      </a:lnTo>
                      <a:lnTo>
                        <a:pt x="234" y="336"/>
                      </a:lnTo>
                      <a:lnTo>
                        <a:pt x="240" y="330"/>
                      </a:lnTo>
                      <a:lnTo>
                        <a:pt x="258" y="330"/>
                      </a:lnTo>
                      <a:lnTo>
                        <a:pt x="264" y="336"/>
                      </a:lnTo>
                      <a:lnTo>
                        <a:pt x="276" y="342"/>
                      </a:lnTo>
                      <a:lnTo>
                        <a:pt x="300" y="342"/>
                      </a:lnTo>
                      <a:lnTo>
                        <a:pt x="306" y="348"/>
                      </a:lnTo>
                      <a:lnTo>
                        <a:pt x="306" y="360"/>
                      </a:lnTo>
                      <a:lnTo>
                        <a:pt x="318" y="372"/>
                      </a:lnTo>
                      <a:lnTo>
                        <a:pt x="336" y="384"/>
                      </a:lnTo>
                      <a:lnTo>
                        <a:pt x="348" y="390"/>
                      </a:lnTo>
                      <a:lnTo>
                        <a:pt x="366" y="408"/>
                      </a:lnTo>
                      <a:lnTo>
                        <a:pt x="372" y="450"/>
                      </a:lnTo>
                      <a:lnTo>
                        <a:pt x="372" y="462"/>
                      </a:lnTo>
                      <a:lnTo>
                        <a:pt x="384" y="486"/>
                      </a:lnTo>
                      <a:lnTo>
                        <a:pt x="420" y="522"/>
                      </a:lnTo>
                      <a:lnTo>
                        <a:pt x="420" y="528"/>
                      </a:lnTo>
                      <a:lnTo>
                        <a:pt x="426" y="534"/>
                      </a:lnTo>
                      <a:lnTo>
                        <a:pt x="426" y="546"/>
                      </a:lnTo>
                      <a:lnTo>
                        <a:pt x="432" y="540"/>
                      </a:lnTo>
                      <a:lnTo>
                        <a:pt x="432" y="546"/>
                      </a:lnTo>
                      <a:lnTo>
                        <a:pt x="444" y="558"/>
                      </a:lnTo>
                      <a:lnTo>
                        <a:pt x="432" y="582"/>
                      </a:lnTo>
                      <a:lnTo>
                        <a:pt x="426" y="588"/>
                      </a:lnTo>
                      <a:lnTo>
                        <a:pt x="426" y="594"/>
                      </a:lnTo>
                      <a:lnTo>
                        <a:pt x="438" y="606"/>
                      </a:lnTo>
                      <a:lnTo>
                        <a:pt x="450" y="612"/>
                      </a:lnTo>
                      <a:lnTo>
                        <a:pt x="456" y="618"/>
                      </a:lnTo>
                      <a:lnTo>
                        <a:pt x="456" y="630"/>
                      </a:lnTo>
                      <a:lnTo>
                        <a:pt x="450" y="636"/>
                      </a:lnTo>
                      <a:lnTo>
                        <a:pt x="444" y="648"/>
                      </a:lnTo>
                      <a:lnTo>
                        <a:pt x="432" y="654"/>
                      </a:lnTo>
                      <a:lnTo>
                        <a:pt x="426" y="660"/>
                      </a:lnTo>
                      <a:lnTo>
                        <a:pt x="426" y="672"/>
                      </a:lnTo>
                      <a:lnTo>
                        <a:pt x="450" y="672"/>
                      </a:lnTo>
                      <a:lnTo>
                        <a:pt x="456" y="678"/>
                      </a:lnTo>
                      <a:lnTo>
                        <a:pt x="462" y="678"/>
                      </a:lnTo>
                      <a:lnTo>
                        <a:pt x="462" y="684"/>
                      </a:lnTo>
                      <a:lnTo>
                        <a:pt x="474" y="696"/>
                      </a:lnTo>
                      <a:lnTo>
                        <a:pt x="486" y="696"/>
                      </a:lnTo>
                      <a:lnTo>
                        <a:pt x="492" y="690"/>
                      </a:lnTo>
                      <a:lnTo>
                        <a:pt x="492" y="678"/>
                      </a:lnTo>
                      <a:lnTo>
                        <a:pt x="480" y="666"/>
                      </a:lnTo>
                      <a:lnTo>
                        <a:pt x="498" y="654"/>
                      </a:lnTo>
                      <a:lnTo>
                        <a:pt x="510" y="642"/>
                      </a:lnTo>
                      <a:lnTo>
                        <a:pt x="546" y="654"/>
                      </a:lnTo>
                      <a:lnTo>
                        <a:pt x="558" y="642"/>
                      </a:lnTo>
                      <a:lnTo>
                        <a:pt x="582" y="648"/>
                      </a:lnTo>
                      <a:lnTo>
                        <a:pt x="588" y="648"/>
                      </a:lnTo>
                      <a:lnTo>
                        <a:pt x="600" y="636"/>
                      </a:lnTo>
                      <a:lnTo>
                        <a:pt x="600" y="630"/>
                      </a:lnTo>
                      <a:lnTo>
                        <a:pt x="588" y="618"/>
                      </a:lnTo>
                      <a:lnTo>
                        <a:pt x="582" y="618"/>
                      </a:lnTo>
                      <a:lnTo>
                        <a:pt x="600" y="582"/>
                      </a:lnTo>
                      <a:lnTo>
                        <a:pt x="594" y="582"/>
                      </a:lnTo>
                      <a:lnTo>
                        <a:pt x="588" y="576"/>
                      </a:lnTo>
                      <a:lnTo>
                        <a:pt x="564" y="564"/>
                      </a:lnTo>
                      <a:lnTo>
                        <a:pt x="540" y="540"/>
                      </a:lnTo>
                      <a:lnTo>
                        <a:pt x="546" y="540"/>
                      </a:lnTo>
                      <a:lnTo>
                        <a:pt x="552" y="534"/>
                      </a:lnTo>
                      <a:lnTo>
                        <a:pt x="558" y="534"/>
                      </a:lnTo>
                      <a:lnTo>
                        <a:pt x="564" y="528"/>
                      </a:lnTo>
                      <a:lnTo>
                        <a:pt x="564" y="516"/>
                      </a:lnTo>
                      <a:lnTo>
                        <a:pt x="558" y="510"/>
                      </a:lnTo>
                      <a:lnTo>
                        <a:pt x="546" y="504"/>
                      </a:lnTo>
                      <a:lnTo>
                        <a:pt x="540" y="498"/>
                      </a:lnTo>
                      <a:lnTo>
                        <a:pt x="528" y="498"/>
                      </a:lnTo>
                      <a:lnTo>
                        <a:pt x="516" y="486"/>
                      </a:lnTo>
                      <a:lnTo>
                        <a:pt x="504" y="462"/>
                      </a:lnTo>
                      <a:lnTo>
                        <a:pt x="498" y="456"/>
                      </a:lnTo>
                      <a:lnTo>
                        <a:pt x="498" y="450"/>
                      </a:lnTo>
                      <a:lnTo>
                        <a:pt x="480" y="450"/>
                      </a:lnTo>
                      <a:lnTo>
                        <a:pt x="474" y="432"/>
                      </a:lnTo>
                      <a:lnTo>
                        <a:pt x="456" y="414"/>
                      </a:lnTo>
                      <a:lnTo>
                        <a:pt x="438" y="402"/>
                      </a:lnTo>
                      <a:lnTo>
                        <a:pt x="426" y="378"/>
                      </a:lnTo>
                      <a:lnTo>
                        <a:pt x="426" y="354"/>
                      </a:lnTo>
                      <a:lnTo>
                        <a:pt x="420" y="354"/>
                      </a:lnTo>
                      <a:lnTo>
                        <a:pt x="414" y="348"/>
                      </a:lnTo>
                      <a:lnTo>
                        <a:pt x="402" y="342"/>
                      </a:lnTo>
                      <a:lnTo>
                        <a:pt x="390" y="342"/>
                      </a:lnTo>
                      <a:lnTo>
                        <a:pt x="384" y="336"/>
                      </a:lnTo>
                      <a:lnTo>
                        <a:pt x="384" y="306"/>
                      </a:lnTo>
                      <a:lnTo>
                        <a:pt x="372" y="306"/>
                      </a:lnTo>
                      <a:lnTo>
                        <a:pt x="366" y="300"/>
                      </a:lnTo>
                      <a:lnTo>
                        <a:pt x="354" y="294"/>
                      </a:lnTo>
                      <a:lnTo>
                        <a:pt x="342" y="282"/>
                      </a:lnTo>
                      <a:lnTo>
                        <a:pt x="306" y="264"/>
                      </a:lnTo>
                      <a:lnTo>
                        <a:pt x="300" y="258"/>
                      </a:lnTo>
                      <a:lnTo>
                        <a:pt x="288" y="252"/>
                      </a:lnTo>
                      <a:lnTo>
                        <a:pt x="288" y="234"/>
                      </a:lnTo>
                      <a:lnTo>
                        <a:pt x="282" y="228"/>
                      </a:lnTo>
                      <a:lnTo>
                        <a:pt x="306" y="228"/>
                      </a:lnTo>
                      <a:lnTo>
                        <a:pt x="312" y="234"/>
                      </a:lnTo>
                      <a:lnTo>
                        <a:pt x="330" y="234"/>
                      </a:lnTo>
                      <a:lnTo>
                        <a:pt x="336" y="228"/>
                      </a:lnTo>
                      <a:lnTo>
                        <a:pt x="342" y="216"/>
                      </a:lnTo>
                      <a:lnTo>
                        <a:pt x="354" y="210"/>
                      </a:lnTo>
                      <a:lnTo>
                        <a:pt x="360" y="198"/>
                      </a:lnTo>
                      <a:lnTo>
                        <a:pt x="360" y="186"/>
                      </a:lnTo>
                      <a:lnTo>
                        <a:pt x="348" y="180"/>
                      </a:lnTo>
                      <a:lnTo>
                        <a:pt x="330" y="174"/>
                      </a:lnTo>
                      <a:lnTo>
                        <a:pt x="306" y="162"/>
                      </a:lnTo>
                      <a:lnTo>
                        <a:pt x="306" y="156"/>
                      </a:lnTo>
                      <a:lnTo>
                        <a:pt x="312" y="150"/>
                      </a:lnTo>
                      <a:lnTo>
                        <a:pt x="318" y="150"/>
                      </a:lnTo>
                      <a:lnTo>
                        <a:pt x="294" y="126"/>
                      </a:lnTo>
                      <a:lnTo>
                        <a:pt x="282" y="120"/>
                      </a:lnTo>
                      <a:lnTo>
                        <a:pt x="270" y="120"/>
                      </a:lnTo>
                      <a:lnTo>
                        <a:pt x="264" y="132"/>
                      </a:lnTo>
                      <a:lnTo>
                        <a:pt x="264" y="138"/>
                      </a:lnTo>
                      <a:lnTo>
                        <a:pt x="258" y="150"/>
                      </a:lnTo>
                      <a:lnTo>
                        <a:pt x="252" y="156"/>
                      </a:lnTo>
                      <a:lnTo>
                        <a:pt x="240" y="144"/>
                      </a:lnTo>
                      <a:lnTo>
                        <a:pt x="240" y="138"/>
                      </a:lnTo>
                      <a:lnTo>
                        <a:pt x="222" y="138"/>
                      </a:lnTo>
                      <a:lnTo>
                        <a:pt x="216" y="126"/>
                      </a:lnTo>
                      <a:lnTo>
                        <a:pt x="198" y="108"/>
                      </a:lnTo>
                      <a:lnTo>
                        <a:pt x="186" y="84"/>
                      </a:lnTo>
                      <a:lnTo>
                        <a:pt x="186" y="54"/>
                      </a:lnTo>
                      <a:lnTo>
                        <a:pt x="180" y="54"/>
                      </a:lnTo>
                      <a:lnTo>
                        <a:pt x="174" y="60"/>
                      </a:lnTo>
                      <a:lnTo>
                        <a:pt x="168" y="48"/>
                      </a:lnTo>
                      <a:lnTo>
                        <a:pt x="156" y="42"/>
                      </a:lnTo>
                      <a:lnTo>
                        <a:pt x="150" y="30"/>
                      </a:lnTo>
                      <a:lnTo>
                        <a:pt x="144" y="24"/>
                      </a:lnTo>
                      <a:lnTo>
                        <a:pt x="138" y="12"/>
                      </a:lnTo>
                      <a:lnTo>
                        <a:pt x="132" y="6"/>
                      </a:lnTo>
                      <a:lnTo>
                        <a:pt x="96" y="0"/>
                      </a:lnTo>
                      <a:lnTo>
                        <a:pt x="90" y="6"/>
                      </a:lnTo>
                      <a:lnTo>
                        <a:pt x="90" y="48"/>
                      </a:lnTo>
                      <a:lnTo>
                        <a:pt x="114" y="72"/>
                      </a:lnTo>
                      <a:lnTo>
                        <a:pt x="114" y="108"/>
                      </a:lnTo>
                      <a:lnTo>
                        <a:pt x="72" y="108"/>
                      </a:lnTo>
                      <a:lnTo>
                        <a:pt x="72" y="84"/>
                      </a:lnTo>
                      <a:lnTo>
                        <a:pt x="36" y="102"/>
                      </a:lnTo>
                      <a:lnTo>
                        <a:pt x="36" y="114"/>
                      </a:lnTo>
                      <a:lnTo>
                        <a:pt x="30" y="126"/>
                      </a:lnTo>
                      <a:lnTo>
                        <a:pt x="36" y="132"/>
                      </a:lnTo>
                      <a:lnTo>
                        <a:pt x="30" y="138"/>
                      </a:lnTo>
                      <a:lnTo>
                        <a:pt x="18" y="138"/>
                      </a:lnTo>
                      <a:lnTo>
                        <a:pt x="0" y="156"/>
                      </a:lnTo>
                      <a:lnTo>
                        <a:pt x="0" y="168"/>
                      </a:lnTo>
                      <a:lnTo>
                        <a:pt x="6" y="168"/>
                      </a:lnTo>
                      <a:lnTo>
                        <a:pt x="12" y="174"/>
                      </a:lnTo>
                      <a:lnTo>
                        <a:pt x="24" y="180"/>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36" name="Kyrgyzstan" descr="© INSCALE GmbH, 15.06.2010"/>
                <p:cNvSpPr>
                  <a:spLocks/>
                </p:cNvSpPr>
                <p:nvPr/>
              </p:nvSpPr>
              <p:spPr bwMode="auto">
                <a:xfrm>
                  <a:off x="3830" y="1421"/>
                  <a:ext cx="172" cy="80"/>
                </a:xfrm>
                <a:custGeom>
                  <a:avLst/>
                  <a:gdLst>
                    <a:gd name="T0" fmla="*/ 2147483647 w 672"/>
                    <a:gd name="T1" fmla="*/ 2147483647 h 312"/>
                    <a:gd name="T2" fmla="*/ 2147483647 w 672"/>
                    <a:gd name="T3" fmla="*/ 2147483647 h 312"/>
                    <a:gd name="T4" fmla="*/ 2147483647 w 672"/>
                    <a:gd name="T5" fmla="*/ 2147483647 h 312"/>
                    <a:gd name="T6" fmla="*/ 2147483647 w 672"/>
                    <a:gd name="T7" fmla="*/ 2147483647 h 312"/>
                    <a:gd name="T8" fmla="*/ 2147483647 w 672"/>
                    <a:gd name="T9" fmla="*/ 2147483647 h 312"/>
                    <a:gd name="T10" fmla="*/ 2147483647 w 672"/>
                    <a:gd name="T11" fmla="*/ 2147483647 h 312"/>
                    <a:gd name="T12" fmla="*/ 2147483647 w 672"/>
                    <a:gd name="T13" fmla="*/ 2147483647 h 312"/>
                    <a:gd name="T14" fmla="*/ 2147483647 w 672"/>
                    <a:gd name="T15" fmla="*/ 2147483647 h 312"/>
                    <a:gd name="T16" fmla="*/ 2147483647 w 672"/>
                    <a:gd name="T17" fmla="*/ 2147483647 h 312"/>
                    <a:gd name="T18" fmla="*/ 2147483647 w 672"/>
                    <a:gd name="T19" fmla="*/ 2147483647 h 312"/>
                    <a:gd name="T20" fmla="*/ 2147483647 w 672"/>
                    <a:gd name="T21" fmla="*/ 2147483647 h 312"/>
                    <a:gd name="T22" fmla="*/ 2147483647 w 672"/>
                    <a:gd name="T23" fmla="*/ 2147483647 h 312"/>
                    <a:gd name="T24" fmla="*/ 0 w 672"/>
                    <a:gd name="T25" fmla="*/ 2147483647 h 312"/>
                    <a:gd name="T26" fmla="*/ 2147483647 w 672"/>
                    <a:gd name="T27" fmla="*/ 2147483647 h 312"/>
                    <a:gd name="T28" fmla="*/ 2147483647 w 672"/>
                    <a:gd name="T29" fmla="*/ 2147483647 h 312"/>
                    <a:gd name="T30" fmla="*/ 2147483647 w 672"/>
                    <a:gd name="T31" fmla="*/ 2147483647 h 312"/>
                    <a:gd name="T32" fmla="*/ 2147483647 w 672"/>
                    <a:gd name="T33" fmla="*/ 2147483647 h 312"/>
                    <a:gd name="T34" fmla="*/ 2147483647 w 672"/>
                    <a:gd name="T35" fmla="*/ 2147483647 h 312"/>
                    <a:gd name="T36" fmla="*/ 2147483647 w 672"/>
                    <a:gd name="T37" fmla="*/ 2147483647 h 312"/>
                    <a:gd name="T38" fmla="*/ 2147483647 w 672"/>
                    <a:gd name="T39" fmla="*/ 2147483647 h 312"/>
                    <a:gd name="T40" fmla="*/ 2147483647 w 672"/>
                    <a:gd name="T41" fmla="*/ 2147483647 h 312"/>
                    <a:gd name="T42" fmla="*/ 2147483647 w 672"/>
                    <a:gd name="T43" fmla="*/ 2147483647 h 312"/>
                    <a:gd name="T44" fmla="*/ 2147483647 w 672"/>
                    <a:gd name="T45" fmla="*/ 2147483647 h 312"/>
                    <a:gd name="T46" fmla="*/ 2147483647 w 672"/>
                    <a:gd name="T47" fmla="*/ 2147483647 h 312"/>
                    <a:gd name="T48" fmla="*/ 2147483647 w 672"/>
                    <a:gd name="T49" fmla="*/ 2147483647 h 312"/>
                    <a:gd name="T50" fmla="*/ 2147483647 w 672"/>
                    <a:gd name="T51" fmla="*/ 2147483647 h 312"/>
                    <a:gd name="T52" fmla="*/ 2147483647 w 672"/>
                    <a:gd name="T53" fmla="*/ 2147483647 h 312"/>
                    <a:gd name="T54" fmla="*/ 2147483647 w 672"/>
                    <a:gd name="T55" fmla="*/ 2147483647 h 312"/>
                    <a:gd name="T56" fmla="*/ 2147483647 w 672"/>
                    <a:gd name="T57" fmla="*/ 2147483647 h 312"/>
                    <a:gd name="T58" fmla="*/ 2147483647 w 672"/>
                    <a:gd name="T59" fmla="*/ 2147483647 h 312"/>
                    <a:gd name="T60" fmla="*/ 2147483647 w 672"/>
                    <a:gd name="T61" fmla="*/ 2147483647 h 312"/>
                    <a:gd name="T62" fmla="*/ 2147483647 w 672"/>
                    <a:gd name="T63" fmla="*/ 2147483647 h 312"/>
                    <a:gd name="T64" fmla="*/ 2147483647 w 672"/>
                    <a:gd name="T65" fmla="*/ 2147483647 h 312"/>
                    <a:gd name="T66" fmla="*/ 2147483647 w 672"/>
                    <a:gd name="T67" fmla="*/ 2147483647 h 312"/>
                    <a:gd name="T68" fmla="*/ 2147483647 w 672"/>
                    <a:gd name="T69" fmla="*/ 2147483647 h 312"/>
                    <a:gd name="T70" fmla="*/ 2147483647 w 672"/>
                    <a:gd name="T71" fmla="*/ 2147483647 h 312"/>
                    <a:gd name="T72" fmla="*/ 2147483647 w 672"/>
                    <a:gd name="T73" fmla="*/ 2147483647 h 312"/>
                    <a:gd name="T74" fmla="*/ 2147483647 w 672"/>
                    <a:gd name="T75" fmla="*/ 2147483647 h 312"/>
                    <a:gd name="T76" fmla="*/ 2147483647 w 672"/>
                    <a:gd name="T77" fmla="*/ 0 h 312"/>
                    <a:gd name="T78" fmla="*/ 2147483647 w 672"/>
                    <a:gd name="T79" fmla="*/ 2147483647 h 312"/>
                    <a:gd name="T80" fmla="*/ 2147483647 w 672"/>
                    <a:gd name="T81" fmla="*/ 2147483647 h 312"/>
                    <a:gd name="T82" fmla="*/ 2147483647 w 672"/>
                    <a:gd name="T83" fmla="*/ 2147483647 h 312"/>
                    <a:gd name="T84" fmla="*/ 2147483647 w 672"/>
                    <a:gd name="T85" fmla="*/ 2147483647 h 312"/>
                    <a:gd name="T86" fmla="*/ 2147483647 w 672"/>
                    <a:gd name="T87" fmla="*/ 2147483647 h 312"/>
                    <a:gd name="T88" fmla="*/ 2147483647 w 672"/>
                    <a:gd name="T89" fmla="*/ 2147483647 h 31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72"/>
                    <a:gd name="T136" fmla="*/ 0 h 312"/>
                    <a:gd name="T137" fmla="*/ 672 w 672"/>
                    <a:gd name="T138" fmla="*/ 312 h 31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72" h="312">
                      <a:moveTo>
                        <a:pt x="36" y="132"/>
                      </a:moveTo>
                      <a:lnTo>
                        <a:pt x="66" y="144"/>
                      </a:lnTo>
                      <a:lnTo>
                        <a:pt x="78" y="156"/>
                      </a:lnTo>
                      <a:lnTo>
                        <a:pt x="114" y="156"/>
                      </a:lnTo>
                      <a:lnTo>
                        <a:pt x="114" y="144"/>
                      </a:lnTo>
                      <a:lnTo>
                        <a:pt x="126" y="144"/>
                      </a:lnTo>
                      <a:lnTo>
                        <a:pt x="126" y="132"/>
                      </a:lnTo>
                      <a:lnTo>
                        <a:pt x="144" y="156"/>
                      </a:lnTo>
                      <a:lnTo>
                        <a:pt x="162" y="156"/>
                      </a:lnTo>
                      <a:lnTo>
                        <a:pt x="168" y="174"/>
                      </a:lnTo>
                      <a:lnTo>
                        <a:pt x="192" y="174"/>
                      </a:lnTo>
                      <a:lnTo>
                        <a:pt x="198" y="186"/>
                      </a:lnTo>
                      <a:lnTo>
                        <a:pt x="204" y="186"/>
                      </a:lnTo>
                      <a:lnTo>
                        <a:pt x="216" y="180"/>
                      </a:lnTo>
                      <a:lnTo>
                        <a:pt x="228" y="180"/>
                      </a:lnTo>
                      <a:lnTo>
                        <a:pt x="228" y="192"/>
                      </a:lnTo>
                      <a:lnTo>
                        <a:pt x="216" y="204"/>
                      </a:lnTo>
                      <a:lnTo>
                        <a:pt x="204" y="210"/>
                      </a:lnTo>
                      <a:lnTo>
                        <a:pt x="192" y="210"/>
                      </a:lnTo>
                      <a:lnTo>
                        <a:pt x="192" y="216"/>
                      </a:lnTo>
                      <a:lnTo>
                        <a:pt x="174" y="222"/>
                      </a:lnTo>
                      <a:lnTo>
                        <a:pt x="156" y="240"/>
                      </a:lnTo>
                      <a:lnTo>
                        <a:pt x="150" y="240"/>
                      </a:lnTo>
                      <a:lnTo>
                        <a:pt x="144" y="234"/>
                      </a:lnTo>
                      <a:lnTo>
                        <a:pt x="138" y="234"/>
                      </a:lnTo>
                      <a:lnTo>
                        <a:pt x="132" y="228"/>
                      </a:lnTo>
                      <a:lnTo>
                        <a:pt x="114" y="228"/>
                      </a:lnTo>
                      <a:lnTo>
                        <a:pt x="102" y="234"/>
                      </a:lnTo>
                      <a:lnTo>
                        <a:pt x="96" y="234"/>
                      </a:lnTo>
                      <a:lnTo>
                        <a:pt x="96" y="246"/>
                      </a:lnTo>
                      <a:lnTo>
                        <a:pt x="90" y="252"/>
                      </a:lnTo>
                      <a:lnTo>
                        <a:pt x="84" y="252"/>
                      </a:lnTo>
                      <a:lnTo>
                        <a:pt x="72" y="246"/>
                      </a:lnTo>
                      <a:lnTo>
                        <a:pt x="36" y="234"/>
                      </a:lnTo>
                      <a:lnTo>
                        <a:pt x="24" y="234"/>
                      </a:lnTo>
                      <a:lnTo>
                        <a:pt x="18" y="240"/>
                      </a:lnTo>
                      <a:lnTo>
                        <a:pt x="18" y="252"/>
                      </a:lnTo>
                      <a:lnTo>
                        <a:pt x="12" y="258"/>
                      </a:lnTo>
                      <a:lnTo>
                        <a:pt x="0" y="264"/>
                      </a:lnTo>
                      <a:lnTo>
                        <a:pt x="0" y="276"/>
                      </a:lnTo>
                      <a:lnTo>
                        <a:pt x="6" y="282"/>
                      </a:lnTo>
                      <a:lnTo>
                        <a:pt x="6" y="288"/>
                      </a:lnTo>
                      <a:lnTo>
                        <a:pt x="12" y="294"/>
                      </a:lnTo>
                      <a:lnTo>
                        <a:pt x="24" y="288"/>
                      </a:lnTo>
                      <a:lnTo>
                        <a:pt x="36" y="288"/>
                      </a:lnTo>
                      <a:lnTo>
                        <a:pt x="42" y="282"/>
                      </a:lnTo>
                      <a:lnTo>
                        <a:pt x="60" y="282"/>
                      </a:lnTo>
                      <a:lnTo>
                        <a:pt x="72" y="288"/>
                      </a:lnTo>
                      <a:lnTo>
                        <a:pt x="96" y="288"/>
                      </a:lnTo>
                      <a:lnTo>
                        <a:pt x="108" y="300"/>
                      </a:lnTo>
                      <a:lnTo>
                        <a:pt x="126" y="300"/>
                      </a:lnTo>
                      <a:lnTo>
                        <a:pt x="132" y="294"/>
                      </a:lnTo>
                      <a:lnTo>
                        <a:pt x="144" y="288"/>
                      </a:lnTo>
                      <a:lnTo>
                        <a:pt x="150" y="282"/>
                      </a:lnTo>
                      <a:lnTo>
                        <a:pt x="180" y="312"/>
                      </a:lnTo>
                      <a:lnTo>
                        <a:pt x="192" y="306"/>
                      </a:lnTo>
                      <a:lnTo>
                        <a:pt x="198" y="306"/>
                      </a:lnTo>
                      <a:lnTo>
                        <a:pt x="198" y="312"/>
                      </a:lnTo>
                      <a:lnTo>
                        <a:pt x="210" y="312"/>
                      </a:lnTo>
                      <a:lnTo>
                        <a:pt x="222" y="306"/>
                      </a:lnTo>
                      <a:lnTo>
                        <a:pt x="228" y="300"/>
                      </a:lnTo>
                      <a:lnTo>
                        <a:pt x="270" y="300"/>
                      </a:lnTo>
                      <a:lnTo>
                        <a:pt x="282" y="288"/>
                      </a:lnTo>
                      <a:lnTo>
                        <a:pt x="300" y="294"/>
                      </a:lnTo>
                      <a:lnTo>
                        <a:pt x="318" y="294"/>
                      </a:lnTo>
                      <a:lnTo>
                        <a:pt x="318" y="282"/>
                      </a:lnTo>
                      <a:lnTo>
                        <a:pt x="312" y="270"/>
                      </a:lnTo>
                      <a:lnTo>
                        <a:pt x="300" y="264"/>
                      </a:lnTo>
                      <a:lnTo>
                        <a:pt x="300" y="258"/>
                      </a:lnTo>
                      <a:lnTo>
                        <a:pt x="306" y="252"/>
                      </a:lnTo>
                      <a:lnTo>
                        <a:pt x="318" y="246"/>
                      </a:lnTo>
                      <a:lnTo>
                        <a:pt x="330" y="246"/>
                      </a:lnTo>
                      <a:lnTo>
                        <a:pt x="336" y="240"/>
                      </a:lnTo>
                      <a:lnTo>
                        <a:pt x="348" y="234"/>
                      </a:lnTo>
                      <a:lnTo>
                        <a:pt x="348" y="216"/>
                      </a:lnTo>
                      <a:lnTo>
                        <a:pt x="372" y="216"/>
                      </a:lnTo>
                      <a:lnTo>
                        <a:pt x="384" y="204"/>
                      </a:lnTo>
                      <a:lnTo>
                        <a:pt x="396" y="204"/>
                      </a:lnTo>
                      <a:lnTo>
                        <a:pt x="402" y="210"/>
                      </a:lnTo>
                      <a:lnTo>
                        <a:pt x="408" y="222"/>
                      </a:lnTo>
                      <a:lnTo>
                        <a:pt x="414" y="228"/>
                      </a:lnTo>
                      <a:lnTo>
                        <a:pt x="426" y="222"/>
                      </a:lnTo>
                      <a:lnTo>
                        <a:pt x="456" y="228"/>
                      </a:lnTo>
                      <a:lnTo>
                        <a:pt x="462" y="222"/>
                      </a:lnTo>
                      <a:lnTo>
                        <a:pt x="462" y="198"/>
                      </a:lnTo>
                      <a:lnTo>
                        <a:pt x="468" y="186"/>
                      </a:lnTo>
                      <a:lnTo>
                        <a:pt x="486" y="168"/>
                      </a:lnTo>
                      <a:lnTo>
                        <a:pt x="516" y="168"/>
                      </a:lnTo>
                      <a:lnTo>
                        <a:pt x="534" y="174"/>
                      </a:lnTo>
                      <a:lnTo>
                        <a:pt x="552" y="174"/>
                      </a:lnTo>
                      <a:lnTo>
                        <a:pt x="558" y="168"/>
                      </a:lnTo>
                      <a:lnTo>
                        <a:pt x="564" y="156"/>
                      </a:lnTo>
                      <a:lnTo>
                        <a:pt x="564" y="138"/>
                      </a:lnTo>
                      <a:lnTo>
                        <a:pt x="570" y="132"/>
                      </a:lnTo>
                      <a:lnTo>
                        <a:pt x="582" y="126"/>
                      </a:lnTo>
                      <a:lnTo>
                        <a:pt x="594" y="114"/>
                      </a:lnTo>
                      <a:lnTo>
                        <a:pt x="642" y="96"/>
                      </a:lnTo>
                      <a:lnTo>
                        <a:pt x="666" y="96"/>
                      </a:lnTo>
                      <a:lnTo>
                        <a:pt x="672" y="90"/>
                      </a:lnTo>
                      <a:lnTo>
                        <a:pt x="672" y="78"/>
                      </a:lnTo>
                      <a:lnTo>
                        <a:pt x="660" y="66"/>
                      </a:lnTo>
                      <a:lnTo>
                        <a:pt x="642" y="60"/>
                      </a:lnTo>
                      <a:lnTo>
                        <a:pt x="600" y="60"/>
                      </a:lnTo>
                      <a:lnTo>
                        <a:pt x="576" y="30"/>
                      </a:lnTo>
                      <a:lnTo>
                        <a:pt x="558" y="30"/>
                      </a:lnTo>
                      <a:lnTo>
                        <a:pt x="546" y="18"/>
                      </a:lnTo>
                      <a:lnTo>
                        <a:pt x="498" y="24"/>
                      </a:lnTo>
                      <a:lnTo>
                        <a:pt x="486" y="24"/>
                      </a:lnTo>
                      <a:lnTo>
                        <a:pt x="474" y="18"/>
                      </a:lnTo>
                      <a:lnTo>
                        <a:pt x="354" y="18"/>
                      </a:lnTo>
                      <a:lnTo>
                        <a:pt x="336" y="24"/>
                      </a:lnTo>
                      <a:lnTo>
                        <a:pt x="318" y="24"/>
                      </a:lnTo>
                      <a:lnTo>
                        <a:pt x="306" y="18"/>
                      </a:lnTo>
                      <a:lnTo>
                        <a:pt x="282" y="18"/>
                      </a:lnTo>
                      <a:lnTo>
                        <a:pt x="276" y="6"/>
                      </a:lnTo>
                      <a:lnTo>
                        <a:pt x="264" y="0"/>
                      </a:lnTo>
                      <a:lnTo>
                        <a:pt x="222" y="0"/>
                      </a:lnTo>
                      <a:lnTo>
                        <a:pt x="216" y="6"/>
                      </a:lnTo>
                      <a:lnTo>
                        <a:pt x="216" y="36"/>
                      </a:lnTo>
                      <a:lnTo>
                        <a:pt x="222" y="48"/>
                      </a:lnTo>
                      <a:lnTo>
                        <a:pt x="222" y="60"/>
                      </a:lnTo>
                      <a:lnTo>
                        <a:pt x="204" y="54"/>
                      </a:lnTo>
                      <a:lnTo>
                        <a:pt x="174" y="54"/>
                      </a:lnTo>
                      <a:lnTo>
                        <a:pt x="138" y="36"/>
                      </a:lnTo>
                      <a:lnTo>
                        <a:pt x="120" y="30"/>
                      </a:lnTo>
                      <a:lnTo>
                        <a:pt x="108" y="24"/>
                      </a:lnTo>
                      <a:lnTo>
                        <a:pt x="78" y="24"/>
                      </a:lnTo>
                      <a:lnTo>
                        <a:pt x="60" y="42"/>
                      </a:lnTo>
                      <a:lnTo>
                        <a:pt x="54" y="54"/>
                      </a:lnTo>
                      <a:lnTo>
                        <a:pt x="54" y="72"/>
                      </a:lnTo>
                      <a:lnTo>
                        <a:pt x="72" y="72"/>
                      </a:lnTo>
                      <a:lnTo>
                        <a:pt x="78" y="78"/>
                      </a:lnTo>
                      <a:lnTo>
                        <a:pt x="84" y="78"/>
                      </a:lnTo>
                      <a:lnTo>
                        <a:pt x="84" y="84"/>
                      </a:lnTo>
                      <a:lnTo>
                        <a:pt x="36" y="132"/>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37" name="Kuwait" descr="© INSCALE GmbH, 15.06.2010"/>
                <p:cNvSpPr>
                  <a:spLocks/>
                </p:cNvSpPr>
                <p:nvPr/>
              </p:nvSpPr>
              <p:spPr bwMode="auto">
                <a:xfrm>
                  <a:off x="3476" y="1691"/>
                  <a:ext cx="35" cy="31"/>
                </a:xfrm>
                <a:custGeom>
                  <a:avLst/>
                  <a:gdLst>
                    <a:gd name="T0" fmla="*/ 2147483647 w 138"/>
                    <a:gd name="T1" fmla="*/ 0 h 120"/>
                    <a:gd name="T2" fmla="*/ 2147483647 w 138"/>
                    <a:gd name="T3" fmla="*/ 0 h 120"/>
                    <a:gd name="T4" fmla="*/ 2147483647 w 138"/>
                    <a:gd name="T5" fmla="*/ 2147483647 h 120"/>
                    <a:gd name="T6" fmla="*/ 2147483647 w 138"/>
                    <a:gd name="T7" fmla="*/ 2147483647 h 120"/>
                    <a:gd name="T8" fmla="*/ 2147483647 w 138"/>
                    <a:gd name="T9" fmla="*/ 2147483647 h 120"/>
                    <a:gd name="T10" fmla="*/ 2147483647 w 138"/>
                    <a:gd name="T11" fmla="*/ 2147483647 h 120"/>
                    <a:gd name="T12" fmla="*/ 0 w 138"/>
                    <a:gd name="T13" fmla="*/ 2147483647 h 120"/>
                    <a:gd name="T14" fmla="*/ 2147483647 w 138"/>
                    <a:gd name="T15" fmla="*/ 2147483647 h 120"/>
                    <a:gd name="T16" fmla="*/ 2147483647 w 138"/>
                    <a:gd name="T17" fmla="*/ 2147483647 h 120"/>
                    <a:gd name="T18" fmla="*/ 2147483647 w 138"/>
                    <a:gd name="T19" fmla="*/ 2147483647 h 120"/>
                    <a:gd name="T20" fmla="*/ 2147483647 w 138"/>
                    <a:gd name="T21" fmla="*/ 2147483647 h 120"/>
                    <a:gd name="T22" fmla="*/ 2147483647 w 138"/>
                    <a:gd name="T23" fmla="*/ 2147483647 h 120"/>
                    <a:gd name="T24" fmla="*/ 2147483647 w 138"/>
                    <a:gd name="T25" fmla="*/ 2147483647 h 120"/>
                    <a:gd name="T26" fmla="*/ 2147483647 w 138"/>
                    <a:gd name="T27" fmla="*/ 2147483647 h 120"/>
                    <a:gd name="T28" fmla="*/ 2147483647 w 138"/>
                    <a:gd name="T29" fmla="*/ 2147483647 h 120"/>
                    <a:gd name="T30" fmla="*/ 2147483647 w 138"/>
                    <a:gd name="T31" fmla="*/ 2147483647 h 120"/>
                    <a:gd name="T32" fmla="*/ 2147483647 w 138"/>
                    <a:gd name="T33" fmla="*/ 2147483647 h 120"/>
                    <a:gd name="T34" fmla="*/ 2147483647 w 138"/>
                    <a:gd name="T35" fmla="*/ 2147483647 h 120"/>
                    <a:gd name="T36" fmla="*/ 2147483647 w 138"/>
                    <a:gd name="T37" fmla="*/ 2147483647 h 120"/>
                    <a:gd name="T38" fmla="*/ 2147483647 w 138"/>
                    <a:gd name="T39" fmla="*/ 2147483647 h 120"/>
                    <a:gd name="T40" fmla="*/ 2147483647 w 138"/>
                    <a:gd name="T41" fmla="*/ 2147483647 h 120"/>
                    <a:gd name="T42" fmla="*/ 2147483647 w 138"/>
                    <a:gd name="T43" fmla="*/ 2147483647 h 120"/>
                    <a:gd name="T44" fmla="*/ 2147483647 w 138"/>
                    <a:gd name="T45" fmla="*/ 2147483647 h 120"/>
                    <a:gd name="T46" fmla="*/ 2147483647 w 138"/>
                    <a:gd name="T47" fmla="*/ 2147483647 h 120"/>
                    <a:gd name="T48" fmla="*/ 2147483647 w 138"/>
                    <a:gd name="T49" fmla="*/ 0 h 120"/>
                    <a:gd name="T50" fmla="*/ 2147483647 w 138"/>
                    <a:gd name="T51" fmla="*/ 0 h 12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8"/>
                    <a:gd name="T79" fmla="*/ 0 h 120"/>
                    <a:gd name="T80" fmla="*/ 138 w 138"/>
                    <a:gd name="T81" fmla="*/ 120 h 12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8" h="120">
                      <a:moveTo>
                        <a:pt x="54" y="0"/>
                      </a:moveTo>
                      <a:lnTo>
                        <a:pt x="36" y="0"/>
                      </a:lnTo>
                      <a:lnTo>
                        <a:pt x="30" y="12"/>
                      </a:lnTo>
                      <a:lnTo>
                        <a:pt x="24" y="18"/>
                      </a:lnTo>
                      <a:lnTo>
                        <a:pt x="24" y="30"/>
                      </a:lnTo>
                      <a:lnTo>
                        <a:pt x="6" y="66"/>
                      </a:lnTo>
                      <a:lnTo>
                        <a:pt x="0" y="72"/>
                      </a:lnTo>
                      <a:lnTo>
                        <a:pt x="42" y="72"/>
                      </a:lnTo>
                      <a:lnTo>
                        <a:pt x="60" y="78"/>
                      </a:lnTo>
                      <a:lnTo>
                        <a:pt x="66" y="78"/>
                      </a:lnTo>
                      <a:lnTo>
                        <a:pt x="66" y="114"/>
                      </a:lnTo>
                      <a:lnTo>
                        <a:pt x="72" y="120"/>
                      </a:lnTo>
                      <a:lnTo>
                        <a:pt x="138" y="120"/>
                      </a:lnTo>
                      <a:lnTo>
                        <a:pt x="126" y="114"/>
                      </a:lnTo>
                      <a:lnTo>
                        <a:pt x="114" y="102"/>
                      </a:lnTo>
                      <a:lnTo>
                        <a:pt x="102" y="78"/>
                      </a:lnTo>
                      <a:lnTo>
                        <a:pt x="102" y="66"/>
                      </a:lnTo>
                      <a:lnTo>
                        <a:pt x="90" y="60"/>
                      </a:lnTo>
                      <a:lnTo>
                        <a:pt x="84" y="36"/>
                      </a:lnTo>
                      <a:lnTo>
                        <a:pt x="120" y="36"/>
                      </a:lnTo>
                      <a:lnTo>
                        <a:pt x="120" y="18"/>
                      </a:lnTo>
                      <a:lnTo>
                        <a:pt x="114" y="12"/>
                      </a:lnTo>
                      <a:lnTo>
                        <a:pt x="90" y="12"/>
                      </a:lnTo>
                      <a:lnTo>
                        <a:pt x="90" y="18"/>
                      </a:lnTo>
                      <a:lnTo>
                        <a:pt x="84" y="0"/>
                      </a:lnTo>
                      <a:lnTo>
                        <a:pt x="54" y="0"/>
                      </a:lnTo>
                      <a:close/>
                    </a:path>
                  </a:pathLst>
                </a:custGeom>
                <a:solidFill>
                  <a:srgbClr val="FFFFFF">
                    <a:lumMod val="95000"/>
                  </a:srgbClr>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38" name="Korea, South" descr="© INSCALE GmbH, 15.06.2010"/>
                <p:cNvSpPr>
                  <a:spLocks noEditPoints="1"/>
                </p:cNvSpPr>
                <p:nvPr/>
              </p:nvSpPr>
              <p:spPr bwMode="auto">
                <a:xfrm>
                  <a:off x="4811" y="1516"/>
                  <a:ext cx="70" cy="109"/>
                </a:xfrm>
                <a:custGeom>
                  <a:avLst/>
                  <a:gdLst>
                    <a:gd name="T0" fmla="*/ 2147483647 w 276"/>
                    <a:gd name="T1" fmla="*/ 2147483647 h 426"/>
                    <a:gd name="T2" fmla="*/ 2147483647 w 276"/>
                    <a:gd name="T3" fmla="*/ 2147483647 h 426"/>
                    <a:gd name="T4" fmla="*/ 2147483647 w 276"/>
                    <a:gd name="T5" fmla="*/ 2147483647 h 426"/>
                    <a:gd name="T6" fmla="*/ 2147483647 w 276"/>
                    <a:gd name="T7" fmla="*/ 2147483647 h 426"/>
                    <a:gd name="T8" fmla="*/ 2147483647 w 276"/>
                    <a:gd name="T9" fmla="*/ 2147483647 h 426"/>
                    <a:gd name="T10" fmla="*/ 2147483647 w 276"/>
                    <a:gd name="T11" fmla="*/ 2147483647 h 426"/>
                    <a:gd name="T12" fmla="*/ 2147483647 w 276"/>
                    <a:gd name="T13" fmla="*/ 2147483647 h 426"/>
                    <a:gd name="T14" fmla="*/ 2147483647 w 276"/>
                    <a:gd name="T15" fmla="*/ 2147483647 h 426"/>
                    <a:gd name="T16" fmla="*/ 2147483647 w 276"/>
                    <a:gd name="T17" fmla="*/ 2147483647 h 426"/>
                    <a:gd name="T18" fmla="*/ 2147483647 w 276"/>
                    <a:gd name="T19" fmla="*/ 2147483647 h 426"/>
                    <a:gd name="T20" fmla="*/ 2147483647 w 276"/>
                    <a:gd name="T21" fmla="*/ 2147483647 h 426"/>
                    <a:gd name="T22" fmla="*/ 2147483647 w 276"/>
                    <a:gd name="T23" fmla="*/ 2147483647 h 426"/>
                    <a:gd name="T24" fmla="*/ 2147483647 w 276"/>
                    <a:gd name="T25" fmla="*/ 0 h 426"/>
                    <a:gd name="T26" fmla="*/ 2147483647 w 276"/>
                    <a:gd name="T27" fmla="*/ 2147483647 h 426"/>
                    <a:gd name="T28" fmla="*/ 2147483647 w 276"/>
                    <a:gd name="T29" fmla="*/ 2147483647 h 426"/>
                    <a:gd name="T30" fmla="*/ 2147483647 w 276"/>
                    <a:gd name="T31" fmla="*/ 2147483647 h 426"/>
                    <a:gd name="T32" fmla="*/ 2147483647 w 276"/>
                    <a:gd name="T33" fmla="*/ 2147483647 h 426"/>
                    <a:gd name="T34" fmla="*/ 0 w 276"/>
                    <a:gd name="T35" fmla="*/ 2147483647 h 426"/>
                    <a:gd name="T36" fmla="*/ 2147483647 w 276"/>
                    <a:gd name="T37" fmla="*/ 2147483647 h 426"/>
                    <a:gd name="T38" fmla="*/ 2147483647 w 276"/>
                    <a:gd name="T39" fmla="*/ 2147483647 h 426"/>
                    <a:gd name="T40" fmla="*/ 2147483647 w 276"/>
                    <a:gd name="T41" fmla="*/ 2147483647 h 426"/>
                    <a:gd name="T42" fmla="*/ 2147483647 w 276"/>
                    <a:gd name="T43" fmla="*/ 2147483647 h 426"/>
                    <a:gd name="T44" fmla="*/ 2147483647 w 276"/>
                    <a:gd name="T45" fmla="*/ 2147483647 h 426"/>
                    <a:gd name="T46" fmla="*/ 2147483647 w 276"/>
                    <a:gd name="T47" fmla="*/ 2147483647 h 426"/>
                    <a:gd name="T48" fmla="*/ 2147483647 w 276"/>
                    <a:gd name="T49" fmla="*/ 2147483647 h 426"/>
                    <a:gd name="T50" fmla="*/ 2147483647 w 276"/>
                    <a:gd name="T51" fmla="*/ 2147483647 h 426"/>
                    <a:gd name="T52" fmla="*/ 2147483647 w 276"/>
                    <a:gd name="T53" fmla="*/ 2147483647 h 426"/>
                    <a:gd name="T54" fmla="*/ 2147483647 w 276"/>
                    <a:gd name="T55" fmla="*/ 2147483647 h 426"/>
                    <a:gd name="T56" fmla="*/ 2147483647 w 276"/>
                    <a:gd name="T57" fmla="*/ 2147483647 h 426"/>
                    <a:gd name="T58" fmla="*/ 2147483647 w 276"/>
                    <a:gd name="T59" fmla="*/ 2147483647 h 426"/>
                    <a:gd name="T60" fmla="*/ 2147483647 w 276"/>
                    <a:gd name="T61" fmla="*/ 2147483647 h 426"/>
                    <a:gd name="T62" fmla="*/ 2147483647 w 276"/>
                    <a:gd name="T63" fmla="*/ 2147483647 h 426"/>
                    <a:gd name="T64" fmla="*/ 2147483647 w 276"/>
                    <a:gd name="T65" fmla="*/ 2147483647 h 426"/>
                    <a:gd name="T66" fmla="*/ 2147483647 w 276"/>
                    <a:gd name="T67" fmla="*/ 2147483647 h 426"/>
                    <a:gd name="T68" fmla="*/ 2147483647 w 276"/>
                    <a:gd name="T69" fmla="*/ 2147483647 h 426"/>
                    <a:gd name="T70" fmla="*/ 2147483647 w 276"/>
                    <a:gd name="T71" fmla="*/ 2147483647 h 426"/>
                    <a:gd name="T72" fmla="*/ 2147483647 w 276"/>
                    <a:gd name="T73" fmla="*/ 2147483647 h 426"/>
                    <a:gd name="T74" fmla="*/ 2147483647 w 276"/>
                    <a:gd name="T75" fmla="*/ 2147483647 h 42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76"/>
                    <a:gd name="T115" fmla="*/ 0 h 426"/>
                    <a:gd name="T116" fmla="*/ 276 w 276"/>
                    <a:gd name="T117" fmla="*/ 426 h 42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76" h="426">
                      <a:moveTo>
                        <a:pt x="150" y="402"/>
                      </a:moveTo>
                      <a:lnTo>
                        <a:pt x="132" y="408"/>
                      </a:lnTo>
                      <a:lnTo>
                        <a:pt x="126" y="414"/>
                      </a:lnTo>
                      <a:lnTo>
                        <a:pt x="138" y="426"/>
                      </a:lnTo>
                      <a:lnTo>
                        <a:pt x="162" y="426"/>
                      </a:lnTo>
                      <a:lnTo>
                        <a:pt x="174" y="414"/>
                      </a:lnTo>
                      <a:lnTo>
                        <a:pt x="174" y="408"/>
                      </a:lnTo>
                      <a:lnTo>
                        <a:pt x="168" y="402"/>
                      </a:lnTo>
                      <a:lnTo>
                        <a:pt x="150" y="402"/>
                      </a:lnTo>
                      <a:close/>
                      <a:moveTo>
                        <a:pt x="276" y="246"/>
                      </a:moveTo>
                      <a:lnTo>
                        <a:pt x="270" y="228"/>
                      </a:lnTo>
                      <a:lnTo>
                        <a:pt x="264" y="216"/>
                      </a:lnTo>
                      <a:lnTo>
                        <a:pt x="246" y="198"/>
                      </a:lnTo>
                      <a:lnTo>
                        <a:pt x="252" y="186"/>
                      </a:lnTo>
                      <a:lnTo>
                        <a:pt x="252" y="180"/>
                      </a:lnTo>
                      <a:lnTo>
                        <a:pt x="246" y="162"/>
                      </a:lnTo>
                      <a:lnTo>
                        <a:pt x="240" y="150"/>
                      </a:lnTo>
                      <a:lnTo>
                        <a:pt x="210" y="120"/>
                      </a:lnTo>
                      <a:lnTo>
                        <a:pt x="198" y="102"/>
                      </a:lnTo>
                      <a:lnTo>
                        <a:pt x="168" y="72"/>
                      </a:lnTo>
                      <a:lnTo>
                        <a:pt x="144" y="66"/>
                      </a:lnTo>
                      <a:lnTo>
                        <a:pt x="144" y="60"/>
                      </a:lnTo>
                      <a:lnTo>
                        <a:pt x="138" y="54"/>
                      </a:lnTo>
                      <a:lnTo>
                        <a:pt x="132" y="42"/>
                      </a:lnTo>
                      <a:lnTo>
                        <a:pt x="102" y="12"/>
                      </a:lnTo>
                      <a:lnTo>
                        <a:pt x="96" y="0"/>
                      </a:lnTo>
                      <a:lnTo>
                        <a:pt x="78" y="12"/>
                      </a:lnTo>
                      <a:lnTo>
                        <a:pt x="48" y="12"/>
                      </a:lnTo>
                      <a:lnTo>
                        <a:pt x="24" y="24"/>
                      </a:lnTo>
                      <a:lnTo>
                        <a:pt x="18" y="30"/>
                      </a:lnTo>
                      <a:lnTo>
                        <a:pt x="12" y="30"/>
                      </a:lnTo>
                      <a:lnTo>
                        <a:pt x="12" y="36"/>
                      </a:lnTo>
                      <a:lnTo>
                        <a:pt x="18" y="42"/>
                      </a:lnTo>
                      <a:lnTo>
                        <a:pt x="18" y="48"/>
                      </a:lnTo>
                      <a:lnTo>
                        <a:pt x="12" y="54"/>
                      </a:lnTo>
                      <a:lnTo>
                        <a:pt x="0" y="60"/>
                      </a:lnTo>
                      <a:lnTo>
                        <a:pt x="0" y="66"/>
                      </a:lnTo>
                      <a:lnTo>
                        <a:pt x="6" y="72"/>
                      </a:lnTo>
                      <a:lnTo>
                        <a:pt x="12" y="84"/>
                      </a:lnTo>
                      <a:lnTo>
                        <a:pt x="24" y="90"/>
                      </a:lnTo>
                      <a:lnTo>
                        <a:pt x="30" y="90"/>
                      </a:lnTo>
                      <a:lnTo>
                        <a:pt x="42" y="96"/>
                      </a:lnTo>
                      <a:lnTo>
                        <a:pt x="60" y="132"/>
                      </a:lnTo>
                      <a:lnTo>
                        <a:pt x="54" y="132"/>
                      </a:lnTo>
                      <a:lnTo>
                        <a:pt x="48" y="126"/>
                      </a:lnTo>
                      <a:lnTo>
                        <a:pt x="36" y="126"/>
                      </a:lnTo>
                      <a:lnTo>
                        <a:pt x="24" y="120"/>
                      </a:lnTo>
                      <a:lnTo>
                        <a:pt x="6" y="120"/>
                      </a:lnTo>
                      <a:lnTo>
                        <a:pt x="6" y="126"/>
                      </a:lnTo>
                      <a:lnTo>
                        <a:pt x="18" y="132"/>
                      </a:lnTo>
                      <a:lnTo>
                        <a:pt x="30" y="144"/>
                      </a:lnTo>
                      <a:lnTo>
                        <a:pt x="42" y="150"/>
                      </a:lnTo>
                      <a:lnTo>
                        <a:pt x="54" y="192"/>
                      </a:lnTo>
                      <a:lnTo>
                        <a:pt x="90" y="198"/>
                      </a:lnTo>
                      <a:lnTo>
                        <a:pt x="90" y="228"/>
                      </a:lnTo>
                      <a:lnTo>
                        <a:pt x="78" y="240"/>
                      </a:lnTo>
                      <a:lnTo>
                        <a:pt x="78" y="270"/>
                      </a:lnTo>
                      <a:lnTo>
                        <a:pt x="84" y="282"/>
                      </a:lnTo>
                      <a:lnTo>
                        <a:pt x="102" y="300"/>
                      </a:lnTo>
                      <a:lnTo>
                        <a:pt x="108" y="300"/>
                      </a:lnTo>
                      <a:lnTo>
                        <a:pt x="108" y="306"/>
                      </a:lnTo>
                      <a:lnTo>
                        <a:pt x="102" y="312"/>
                      </a:lnTo>
                      <a:lnTo>
                        <a:pt x="102" y="324"/>
                      </a:lnTo>
                      <a:lnTo>
                        <a:pt x="108" y="330"/>
                      </a:lnTo>
                      <a:lnTo>
                        <a:pt x="132" y="330"/>
                      </a:lnTo>
                      <a:lnTo>
                        <a:pt x="144" y="324"/>
                      </a:lnTo>
                      <a:lnTo>
                        <a:pt x="144" y="318"/>
                      </a:lnTo>
                      <a:lnTo>
                        <a:pt x="150" y="312"/>
                      </a:lnTo>
                      <a:lnTo>
                        <a:pt x="150" y="306"/>
                      </a:lnTo>
                      <a:lnTo>
                        <a:pt x="198" y="282"/>
                      </a:lnTo>
                      <a:lnTo>
                        <a:pt x="222" y="288"/>
                      </a:lnTo>
                      <a:lnTo>
                        <a:pt x="234" y="270"/>
                      </a:lnTo>
                      <a:lnTo>
                        <a:pt x="258" y="270"/>
                      </a:lnTo>
                      <a:lnTo>
                        <a:pt x="270" y="264"/>
                      </a:lnTo>
                      <a:lnTo>
                        <a:pt x="276" y="264"/>
                      </a:lnTo>
                      <a:lnTo>
                        <a:pt x="276" y="246"/>
                      </a:lnTo>
                      <a:close/>
                    </a:path>
                  </a:pathLst>
                </a:custGeom>
                <a:solidFill>
                  <a:srgbClr val="645746">
                    <a:lumMod val="40000"/>
                    <a:lumOff val="60000"/>
                  </a:srgbClr>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39" name="Korea, North" descr="© INSCALE GmbH, 15.06.2010"/>
                <p:cNvSpPr>
                  <a:spLocks/>
                </p:cNvSpPr>
                <p:nvPr/>
              </p:nvSpPr>
              <p:spPr bwMode="auto">
                <a:xfrm>
                  <a:off x="4753" y="1426"/>
                  <a:ext cx="84" cy="107"/>
                </a:xfrm>
                <a:custGeom>
                  <a:avLst/>
                  <a:gdLst>
                    <a:gd name="T0" fmla="*/ 2147483647 w 330"/>
                    <a:gd name="T1" fmla="*/ 0 h 420"/>
                    <a:gd name="T2" fmla="*/ 2147483647 w 330"/>
                    <a:gd name="T3" fmla="*/ 2147483647 h 420"/>
                    <a:gd name="T4" fmla="*/ 2147483647 w 330"/>
                    <a:gd name="T5" fmla="*/ 2147483647 h 420"/>
                    <a:gd name="T6" fmla="*/ 2147483647 w 330"/>
                    <a:gd name="T7" fmla="*/ 2147483647 h 420"/>
                    <a:gd name="T8" fmla="*/ 2147483647 w 330"/>
                    <a:gd name="T9" fmla="*/ 2147483647 h 420"/>
                    <a:gd name="T10" fmla="*/ 2147483647 w 330"/>
                    <a:gd name="T11" fmla="*/ 2147483647 h 420"/>
                    <a:gd name="T12" fmla="*/ 2147483647 w 330"/>
                    <a:gd name="T13" fmla="*/ 2147483647 h 420"/>
                    <a:gd name="T14" fmla="*/ 2147483647 w 330"/>
                    <a:gd name="T15" fmla="*/ 2147483647 h 420"/>
                    <a:gd name="T16" fmla="*/ 2147483647 w 330"/>
                    <a:gd name="T17" fmla="*/ 2147483647 h 420"/>
                    <a:gd name="T18" fmla="*/ 2147483647 w 330"/>
                    <a:gd name="T19" fmla="*/ 2147483647 h 420"/>
                    <a:gd name="T20" fmla="*/ 2147483647 w 330"/>
                    <a:gd name="T21" fmla="*/ 2147483647 h 420"/>
                    <a:gd name="T22" fmla="*/ 2147483647 w 330"/>
                    <a:gd name="T23" fmla="*/ 2147483647 h 420"/>
                    <a:gd name="T24" fmla="*/ 2147483647 w 330"/>
                    <a:gd name="T25" fmla="*/ 2147483647 h 420"/>
                    <a:gd name="T26" fmla="*/ 2147483647 w 330"/>
                    <a:gd name="T27" fmla="*/ 2147483647 h 420"/>
                    <a:gd name="T28" fmla="*/ 2147483647 w 330"/>
                    <a:gd name="T29" fmla="*/ 2147483647 h 420"/>
                    <a:gd name="T30" fmla="*/ 2147483647 w 330"/>
                    <a:gd name="T31" fmla="*/ 2147483647 h 420"/>
                    <a:gd name="T32" fmla="*/ 2147483647 w 330"/>
                    <a:gd name="T33" fmla="*/ 2147483647 h 420"/>
                    <a:gd name="T34" fmla="*/ 2147483647 w 330"/>
                    <a:gd name="T35" fmla="*/ 2147483647 h 420"/>
                    <a:gd name="T36" fmla="*/ 2147483647 w 330"/>
                    <a:gd name="T37" fmla="*/ 2147483647 h 420"/>
                    <a:gd name="T38" fmla="*/ 2147483647 w 330"/>
                    <a:gd name="T39" fmla="*/ 2147483647 h 420"/>
                    <a:gd name="T40" fmla="*/ 2147483647 w 330"/>
                    <a:gd name="T41" fmla="*/ 2147483647 h 420"/>
                    <a:gd name="T42" fmla="*/ 2147483647 w 330"/>
                    <a:gd name="T43" fmla="*/ 2147483647 h 420"/>
                    <a:gd name="T44" fmla="*/ 2147483647 w 330"/>
                    <a:gd name="T45" fmla="*/ 2147483647 h 420"/>
                    <a:gd name="T46" fmla="*/ 2147483647 w 330"/>
                    <a:gd name="T47" fmla="*/ 2147483647 h 420"/>
                    <a:gd name="T48" fmla="*/ 2147483647 w 330"/>
                    <a:gd name="T49" fmla="*/ 2147483647 h 420"/>
                    <a:gd name="T50" fmla="*/ 2147483647 w 330"/>
                    <a:gd name="T51" fmla="*/ 2147483647 h 420"/>
                    <a:gd name="T52" fmla="*/ 2147483647 w 330"/>
                    <a:gd name="T53" fmla="*/ 2147483647 h 420"/>
                    <a:gd name="T54" fmla="*/ 2147483647 w 330"/>
                    <a:gd name="T55" fmla="*/ 2147483647 h 420"/>
                    <a:gd name="T56" fmla="*/ 2147483647 w 330"/>
                    <a:gd name="T57" fmla="*/ 2147483647 h 420"/>
                    <a:gd name="T58" fmla="*/ 2147483647 w 330"/>
                    <a:gd name="T59" fmla="*/ 2147483647 h 420"/>
                    <a:gd name="T60" fmla="*/ 2147483647 w 330"/>
                    <a:gd name="T61" fmla="*/ 2147483647 h 420"/>
                    <a:gd name="T62" fmla="*/ 2147483647 w 330"/>
                    <a:gd name="T63" fmla="*/ 2147483647 h 420"/>
                    <a:gd name="T64" fmla="*/ 2147483647 w 330"/>
                    <a:gd name="T65" fmla="*/ 2147483647 h 420"/>
                    <a:gd name="T66" fmla="*/ 2147483647 w 330"/>
                    <a:gd name="T67" fmla="*/ 2147483647 h 420"/>
                    <a:gd name="T68" fmla="*/ 2147483647 w 330"/>
                    <a:gd name="T69" fmla="*/ 2147483647 h 420"/>
                    <a:gd name="T70" fmla="*/ 2147483647 w 330"/>
                    <a:gd name="T71" fmla="*/ 2147483647 h 420"/>
                    <a:gd name="T72" fmla="*/ 2147483647 w 330"/>
                    <a:gd name="T73" fmla="*/ 2147483647 h 420"/>
                    <a:gd name="T74" fmla="*/ 2147483647 w 330"/>
                    <a:gd name="T75" fmla="*/ 2147483647 h 420"/>
                    <a:gd name="T76" fmla="*/ 2147483647 w 330"/>
                    <a:gd name="T77" fmla="*/ 2147483647 h 420"/>
                    <a:gd name="T78" fmla="*/ 2147483647 w 330"/>
                    <a:gd name="T79" fmla="*/ 2147483647 h 420"/>
                    <a:gd name="T80" fmla="*/ 2147483647 w 330"/>
                    <a:gd name="T81" fmla="*/ 2147483647 h 420"/>
                    <a:gd name="T82" fmla="*/ 2147483647 w 330"/>
                    <a:gd name="T83" fmla="*/ 2147483647 h 420"/>
                    <a:gd name="T84" fmla="*/ 2147483647 w 330"/>
                    <a:gd name="T85" fmla="*/ 2147483647 h 420"/>
                    <a:gd name="T86" fmla="*/ 2147483647 w 330"/>
                    <a:gd name="T87" fmla="*/ 2147483647 h 420"/>
                    <a:gd name="T88" fmla="*/ 2147483647 w 330"/>
                    <a:gd name="T89" fmla="*/ 2147483647 h 420"/>
                    <a:gd name="T90" fmla="*/ 2147483647 w 330"/>
                    <a:gd name="T91" fmla="*/ 2147483647 h 420"/>
                    <a:gd name="T92" fmla="*/ 2147483647 w 330"/>
                    <a:gd name="T93" fmla="*/ 2147483647 h 420"/>
                    <a:gd name="T94" fmla="*/ 2147483647 w 330"/>
                    <a:gd name="T95" fmla="*/ 2147483647 h 420"/>
                    <a:gd name="T96" fmla="*/ 2147483647 w 330"/>
                    <a:gd name="T97" fmla="*/ 2147483647 h 420"/>
                    <a:gd name="T98" fmla="*/ 2147483647 w 330"/>
                    <a:gd name="T99" fmla="*/ 2147483647 h 420"/>
                    <a:gd name="T100" fmla="*/ 2147483647 w 330"/>
                    <a:gd name="T101" fmla="*/ 2147483647 h 420"/>
                    <a:gd name="T102" fmla="*/ 2147483647 w 330"/>
                    <a:gd name="T103" fmla="*/ 0 h 42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30"/>
                    <a:gd name="T157" fmla="*/ 0 h 420"/>
                    <a:gd name="T158" fmla="*/ 330 w 330"/>
                    <a:gd name="T159" fmla="*/ 420 h 42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30" h="420">
                      <a:moveTo>
                        <a:pt x="270" y="0"/>
                      </a:moveTo>
                      <a:lnTo>
                        <a:pt x="240" y="0"/>
                      </a:lnTo>
                      <a:lnTo>
                        <a:pt x="240" y="6"/>
                      </a:lnTo>
                      <a:lnTo>
                        <a:pt x="246" y="12"/>
                      </a:lnTo>
                      <a:lnTo>
                        <a:pt x="252" y="24"/>
                      </a:lnTo>
                      <a:lnTo>
                        <a:pt x="252" y="42"/>
                      </a:lnTo>
                      <a:lnTo>
                        <a:pt x="228" y="42"/>
                      </a:lnTo>
                      <a:lnTo>
                        <a:pt x="234" y="54"/>
                      </a:lnTo>
                      <a:lnTo>
                        <a:pt x="234" y="60"/>
                      </a:lnTo>
                      <a:lnTo>
                        <a:pt x="228" y="72"/>
                      </a:lnTo>
                      <a:lnTo>
                        <a:pt x="216" y="78"/>
                      </a:lnTo>
                      <a:lnTo>
                        <a:pt x="204" y="72"/>
                      </a:lnTo>
                      <a:lnTo>
                        <a:pt x="180" y="72"/>
                      </a:lnTo>
                      <a:lnTo>
                        <a:pt x="174" y="66"/>
                      </a:lnTo>
                      <a:lnTo>
                        <a:pt x="168" y="72"/>
                      </a:lnTo>
                      <a:lnTo>
                        <a:pt x="168" y="84"/>
                      </a:lnTo>
                      <a:lnTo>
                        <a:pt x="192" y="108"/>
                      </a:lnTo>
                      <a:lnTo>
                        <a:pt x="198" y="108"/>
                      </a:lnTo>
                      <a:lnTo>
                        <a:pt x="198" y="120"/>
                      </a:lnTo>
                      <a:lnTo>
                        <a:pt x="150" y="120"/>
                      </a:lnTo>
                      <a:lnTo>
                        <a:pt x="138" y="114"/>
                      </a:lnTo>
                      <a:lnTo>
                        <a:pt x="126" y="114"/>
                      </a:lnTo>
                      <a:lnTo>
                        <a:pt x="114" y="102"/>
                      </a:lnTo>
                      <a:lnTo>
                        <a:pt x="102" y="96"/>
                      </a:lnTo>
                      <a:lnTo>
                        <a:pt x="90" y="96"/>
                      </a:lnTo>
                      <a:lnTo>
                        <a:pt x="90" y="102"/>
                      </a:lnTo>
                      <a:lnTo>
                        <a:pt x="84" y="108"/>
                      </a:lnTo>
                      <a:lnTo>
                        <a:pt x="84" y="138"/>
                      </a:lnTo>
                      <a:lnTo>
                        <a:pt x="66" y="174"/>
                      </a:lnTo>
                      <a:lnTo>
                        <a:pt x="54" y="186"/>
                      </a:lnTo>
                      <a:lnTo>
                        <a:pt x="18" y="204"/>
                      </a:lnTo>
                      <a:lnTo>
                        <a:pt x="12" y="216"/>
                      </a:lnTo>
                      <a:lnTo>
                        <a:pt x="6" y="222"/>
                      </a:lnTo>
                      <a:lnTo>
                        <a:pt x="6" y="234"/>
                      </a:lnTo>
                      <a:lnTo>
                        <a:pt x="0" y="246"/>
                      </a:lnTo>
                      <a:lnTo>
                        <a:pt x="12" y="228"/>
                      </a:lnTo>
                      <a:lnTo>
                        <a:pt x="18" y="246"/>
                      </a:lnTo>
                      <a:lnTo>
                        <a:pt x="36" y="270"/>
                      </a:lnTo>
                      <a:lnTo>
                        <a:pt x="48" y="252"/>
                      </a:lnTo>
                      <a:lnTo>
                        <a:pt x="54" y="258"/>
                      </a:lnTo>
                      <a:lnTo>
                        <a:pt x="60" y="270"/>
                      </a:lnTo>
                      <a:lnTo>
                        <a:pt x="96" y="270"/>
                      </a:lnTo>
                      <a:lnTo>
                        <a:pt x="96" y="282"/>
                      </a:lnTo>
                      <a:lnTo>
                        <a:pt x="102" y="294"/>
                      </a:lnTo>
                      <a:lnTo>
                        <a:pt x="102" y="336"/>
                      </a:lnTo>
                      <a:lnTo>
                        <a:pt x="138" y="336"/>
                      </a:lnTo>
                      <a:lnTo>
                        <a:pt x="144" y="348"/>
                      </a:lnTo>
                      <a:lnTo>
                        <a:pt x="132" y="342"/>
                      </a:lnTo>
                      <a:lnTo>
                        <a:pt x="108" y="342"/>
                      </a:lnTo>
                      <a:lnTo>
                        <a:pt x="102" y="348"/>
                      </a:lnTo>
                      <a:lnTo>
                        <a:pt x="102" y="360"/>
                      </a:lnTo>
                      <a:lnTo>
                        <a:pt x="108" y="378"/>
                      </a:lnTo>
                      <a:lnTo>
                        <a:pt x="114" y="384"/>
                      </a:lnTo>
                      <a:lnTo>
                        <a:pt x="126" y="408"/>
                      </a:lnTo>
                      <a:lnTo>
                        <a:pt x="156" y="396"/>
                      </a:lnTo>
                      <a:lnTo>
                        <a:pt x="162" y="402"/>
                      </a:lnTo>
                      <a:lnTo>
                        <a:pt x="174" y="408"/>
                      </a:lnTo>
                      <a:lnTo>
                        <a:pt x="180" y="414"/>
                      </a:lnTo>
                      <a:lnTo>
                        <a:pt x="192" y="420"/>
                      </a:lnTo>
                      <a:lnTo>
                        <a:pt x="198" y="420"/>
                      </a:lnTo>
                      <a:lnTo>
                        <a:pt x="216" y="414"/>
                      </a:lnTo>
                      <a:lnTo>
                        <a:pt x="228" y="414"/>
                      </a:lnTo>
                      <a:lnTo>
                        <a:pt x="240" y="408"/>
                      </a:lnTo>
                      <a:lnTo>
                        <a:pt x="246" y="402"/>
                      </a:lnTo>
                      <a:lnTo>
                        <a:pt x="246" y="396"/>
                      </a:lnTo>
                      <a:lnTo>
                        <a:pt x="240" y="390"/>
                      </a:lnTo>
                      <a:lnTo>
                        <a:pt x="240" y="384"/>
                      </a:lnTo>
                      <a:lnTo>
                        <a:pt x="246" y="384"/>
                      </a:lnTo>
                      <a:lnTo>
                        <a:pt x="252" y="378"/>
                      </a:lnTo>
                      <a:lnTo>
                        <a:pt x="276" y="366"/>
                      </a:lnTo>
                      <a:lnTo>
                        <a:pt x="306" y="366"/>
                      </a:lnTo>
                      <a:lnTo>
                        <a:pt x="324" y="354"/>
                      </a:lnTo>
                      <a:lnTo>
                        <a:pt x="312" y="342"/>
                      </a:lnTo>
                      <a:lnTo>
                        <a:pt x="312" y="336"/>
                      </a:lnTo>
                      <a:lnTo>
                        <a:pt x="264" y="312"/>
                      </a:lnTo>
                      <a:lnTo>
                        <a:pt x="240" y="312"/>
                      </a:lnTo>
                      <a:lnTo>
                        <a:pt x="240" y="300"/>
                      </a:lnTo>
                      <a:lnTo>
                        <a:pt x="246" y="288"/>
                      </a:lnTo>
                      <a:lnTo>
                        <a:pt x="252" y="282"/>
                      </a:lnTo>
                      <a:lnTo>
                        <a:pt x="246" y="276"/>
                      </a:lnTo>
                      <a:lnTo>
                        <a:pt x="234" y="270"/>
                      </a:lnTo>
                      <a:lnTo>
                        <a:pt x="228" y="264"/>
                      </a:lnTo>
                      <a:lnTo>
                        <a:pt x="228" y="252"/>
                      </a:lnTo>
                      <a:lnTo>
                        <a:pt x="240" y="246"/>
                      </a:lnTo>
                      <a:lnTo>
                        <a:pt x="246" y="240"/>
                      </a:lnTo>
                      <a:lnTo>
                        <a:pt x="258" y="234"/>
                      </a:lnTo>
                      <a:lnTo>
                        <a:pt x="270" y="234"/>
                      </a:lnTo>
                      <a:lnTo>
                        <a:pt x="276" y="228"/>
                      </a:lnTo>
                      <a:lnTo>
                        <a:pt x="288" y="204"/>
                      </a:lnTo>
                      <a:lnTo>
                        <a:pt x="288" y="192"/>
                      </a:lnTo>
                      <a:lnTo>
                        <a:pt x="294" y="186"/>
                      </a:lnTo>
                      <a:lnTo>
                        <a:pt x="300" y="174"/>
                      </a:lnTo>
                      <a:lnTo>
                        <a:pt x="324" y="162"/>
                      </a:lnTo>
                      <a:lnTo>
                        <a:pt x="312" y="132"/>
                      </a:lnTo>
                      <a:lnTo>
                        <a:pt x="306" y="126"/>
                      </a:lnTo>
                      <a:lnTo>
                        <a:pt x="294" y="102"/>
                      </a:lnTo>
                      <a:lnTo>
                        <a:pt x="294" y="90"/>
                      </a:lnTo>
                      <a:lnTo>
                        <a:pt x="306" y="66"/>
                      </a:lnTo>
                      <a:lnTo>
                        <a:pt x="318" y="60"/>
                      </a:lnTo>
                      <a:lnTo>
                        <a:pt x="324" y="54"/>
                      </a:lnTo>
                      <a:lnTo>
                        <a:pt x="330" y="54"/>
                      </a:lnTo>
                      <a:lnTo>
                        <a:pt x="312" y="36"/>
                      </a:lnTo>
                      <a:lnTo>
                        <a:pt x="288" y="24"/>
                      </a:lnTo>
                      <a:lnTo>
                        <a:pt x="270" y="0"/>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40" name="Kazakhstan" descr="© INSCALE GmbH, 15.06.2010"/>
                <p:cNvSpPr>
                  <a:spLocks noEditPoints="1"/>
                </p:cNvSpPr>
                <p:nvPr/>
              </p:nvSpPr>
              <p:spPr bwMode="auto">
                <a:xfrm>
                  <a:off x="3419" y="1177"/>
                  <a:ext cx="643" cy="298"/>
                </a:xfrm>
                <a:custGeom>
                  <a:avLst/>
                  <a:gdLst>
                    <a:gd name="T0" fmla="*/ 2147483647 w 2514"/>
                    <a:gd name="T1" fmla="*/ 2147483647 h 1164"/>
                    <a:gd name="T2" fmla="*/ 2147483647 w 2514"/>
                    <a:gd name="T3" fmla="*/ 2147483647 h 1164"/>
                    <a:gd name="T4" fmla="*/ 2147483647 w 2514"/>
                    <a:gd name="T5" fmla="*/ 2147483647 h 1164"/>
                    <a:gd name="T6" fmla="*/ 2147483647 w 2514"/>
                    <a:gd name="T7" fmla="*/ 2147483647 h 1164"/>
                    <a:gd name="T8" fmla="*/ 2147483647 w 2514"/>
                    <a:gd name="T9" fmla="*/ 2147483647 h 1164"/>
                    <a:gd name="T10" fmla="*/ 2147483647 w 2514"/>
                    <a:gd name="T11" fmla="*/ 2147483647 h 1164"/>
                    <a:gd name="T12" fmla="*/ 2147483647 w 2514"/>
                    <a:gd name="T13" fmla="*/ 2147483647 h 1164"/>
                    <a:gd name="T14" fmla="*/ 2147483647 w 2514"/>
                    <a:gd name="T15" fmla="*/ 2147483647 h 1164"/>
                    <a:gd name="T16" fmla="*/ 2147483647 w 2514"/>
                    <a:gd name="T17" fmla="*/ 2147483647 h 1164"/>
                    <a:gd name="T18" fmla="*/ 2147483647 w 2514"/>
                    <a:gd name="T19" fmla="*/ 2147483647 h 1164"/>
                    <a:gd name="T20" fmla="*/ 2147483647 w 2514"/>
                    <a:gd name="T21" fmla="*/ 2147483647 h 1164"/>
                    <a:gd name="T22" fmla="*/ 2147483647 w 2514"/>
                    <a:gd name="T23" fmla="*/ 2147483647 h 1164"/>
                    <a:gd name="T24" fmla="*/ 2147483647 w 2514"/>
                    <a:gd name="T25" fmla="*/ 2147483647 h 1164"/>
                    <a:gd name="T26" fmla="*/ 2147483647 w 2514"/>
                    <a:gd name="T27" fmla="*/ 2147483647 h 1164"/>
                    <a:gd name="T28" fmla="*/ 2147483647 w 2514"/>
                    <a:gd name="T29" fmla="*/ 2147483647 h 1164"/>
                    <a:gd name="T30" fmla="*/ 2147483647 w 2514"/>
                    <a:gd name="T31" fmla="*/ 2147483647 h 1164"/>
                    <a:gd name="T32" fmla="*/ 2147483647 w 2514"/>
                    <a:gd name="T33" fmla="*/ 2147483647 h 1164"/>
                    <a:gd name="T34" fmla="*/ 2147483647 w 2514"/>
                    <a:gd name="T35" fmla="*/ 2147483647 h 1164"/>
                    <a:gd name="T36" fmla="*/ 2147483647 w 2514"/>
                    <a:gd name="T37" fmla="*/ 2147483647 h 1164"/>
                    <a:gd name="T38" fmla="*/ 2147483647 w 2514"/>
                    <a:gd name="T39" fmla="*/ 2147483647 h 1164"/>
                    <a:gd name="T40" fmla="*/ 2147483647 w 2514"/>
                    <a:gd name="T41" fmla="*/ 2147483647 h 1164"/>
                    <a:gd name="T42" fmla="*/ 2147483647 w 2514"/>
                    <a:gd name="T43" fmla="*/ 2147483647 h 1164"/>
                    <a:gd name="T44" fmla="*/ 2147483647 w 2514"/>
                    <a:gd name="T45" fmla="*/ 2147483647 h 1164"/>
                    <a:gd name="T46" fmla="*/ 2147483647 w 2514"/>
                    <a:gd name="T47" fmla="*/ 2147483647 h 1164"/>
                    <a:gd name="T48" fmla="*/ 2147483647 w 2514"/>
                    <a:gd name="T49" fmla="*/ 2147483647 h 1164"/>
                    <a:gd name="T50" fmla="*/ 2147483647 w 2514"/>
                    <a:gd name="T51" fmla="*/ 2147483647 h 1164"/>
                    <a:gd name="T52" fmla="*/ 2147483647 w 2514"/>
                    <a:gd name="T53" fmla="*/ 2147483647 h 1164"/>
                    <a:gd name="T54" fmla="*/ 2147483647 w 2514"/>
                    <a:gd name="T55" fmla="*/ 2147483647 h 1164"/>
                    <a:gd name="T56" fmla="*/ 2147483647 w 2514"/>
                    <a:gd name="T57" fmla="*/ 2147483647 h 1164"/>
                    <a:gd name="T58" fmla="*/ 2147483647 w 2514"/>
                    <a:gd name="T59" fmla="*/ 2147483647 h 1164"/>
                    <a:gd name="T60" fmla="*/ 2147483647 w 2514"/>
                    <a:gd name="T61" fmla="*/ 2147483647 h 1164"/>
                    <a:gd name="T62" fmla="*/ 2147483647 w 2514"/>
                    <a:gd name="T63" fmla="*/ 2147483647 h 1164"/>
                    <a:gd name="T64" fmla="*/ 2147483647 w 2514"/>
                    <a:gd name="T65" fmla="*/ 2147483647 h 1164"/>
                    <a:gd name="T66" fmla="*/ 2147483647 w 2514"/>
                    <a:gd name="T67" fmla="*/ 2147483647 h 1164"/>
                    <a:gd name="T68" fmla="*/ 2147483647 w 2514"/>
                    <a:gd name="T69" fmla="*/ 2147483647 h 1164"/>
                    <a:gd name="T70" fmla="*/ 2147483647 w 2514"/>
                    <a:gd name="T71" fmla="*/ 2147483647 h 1164"/>
                    <a:gd name="T72" fmla="*/ 2147483647 w 2514"/>
                    <a:gd name="T73" fmla="*/ 2147483647 h 1164"/>
                    <a:gd name="T74" fmla="*/ 2147483647 w 2514"/>
                    <a:gd name="T75" fmla="*/ 2147483647 h 1164"/>
                    <a:gd name="T76" fmla="*/ 2147483647 w 2514"/>
                    <a:gd name="T77" fmla="*/ 2147483647 h 1164"/>
                    <a:gd name="T78" fmla="*/ 2147483647 w 2514"/>
                    <a:gd name="T79" fmla="*/ 2147483647 h 1164"/>
                    <a:gd name="T80" fmla="*/ 2147483647 w 2514"/>
                    <a:gd name="T81" fmla="*/ 2147483647 h 1164"/>
                    <a:gd name="T82" fmla="*/ 2147483647 w 2514"/>
                    <a:gd name="T83" fmla="*/ 2147483647 h 1164"/>
                    <a:gd name="T84" fmla="*/ 2147483647 w 2514"/>
                    <a:gd name="T85" fmla="*/ 2147483647 h 1164"/>
                    <a:gd name="T86" fmla="*/ 2147483647 w 2514"/>
                    <a:gd name="T87" fmla="*/ 2147483647 h 1164"/>
                    <a:gd name="T88" fmla="*/ 2147483647 w 2514"/>
                    <a:gd name="T89" fmla="*/ 2147483647 h 1164"/>
                    <a:gd name="T90" fmla="*/ 2147483647 w 2514"/>
                    <a:gd name="T91" fmla="*/ 2147483647 h 1164"/>
                    <a:gd name="T92" fmla="*/ 2147483647 w 2514"/>
                    <a:gd name="T93" fmla="*/ 2147483647 h 1164"/>
                    <a:gd name="T94" fmla="*/ 2147483647 w 2514"/>
                    <a:gd name="T95" fmla="*/ 2147483647 h 1164"/>
                    <a:gd name="T96" fmla="*/ 2147483647 w 2514"/>
                    <a:gd name="T97" fmla="*/ 2147483647 h 1164"/>
                    <a:gd name="T98" fmla="*/ 2147483647 w 2514"/>
                    <a:gd name="T99" fmla="*/ 2147483647 h 1164"/>
                    <a:gd name="T100" fmla="*/ 2147483647 w 2514"/>
                    <a:gd name="T101" fmla="*/ 2147483647 h 1164"/>
                    <a:gd name="T102" fmla="*/ 2147483647 w 2514"/>
                    <a:gd name="T103" fmla="*/ 2147483647 h 1164"/>
                    <a:gd name="T104" fmla="*/ 2147483647 w 2514"/>
                    <a:gd name="T105" fmla="*/ 2147483647 h 1164"/>
                    <a:gd name="T106" fmla="*/ 2147483647 w 2514"/>
                    <a:gd name="T107" fmla="*/ 2147483647 h 1164"/>
                    <a:gd name="T108" fmla="*/ 2147483647 w 2514"/>
                    <a:gd name="T109" fmla="*/ 2147483647 h 1164"/>
                    <a:gd name="T110" fmla="*/ 2147483647 w 2514"/>
                    <a:gd name="T111" fmla="*/ 2147483647 h 1164"/>
                    <a:gd name="T112" fmla="*/ 2147483647 w 2514"/>
                    <a:gd name="T113" fmla="*/ 2147483647 h 1164"/>
                    <a:gd name="T114" fmla="*/ 2147483647 w 2514"/>
                    <a:gd name="T115" fmla="*/ 2147483647 h 1164"/>
                    <a:gd name="T116" fmla="*/ 2147483647 w 2514"/>
                    <a:gd name="T117" fmla="*/ 2147483647 h 1164"/>
                    <a:gd name="T118" fmla="*/ 2147483647 w 2514"/>
                    <a:gd name="T119" fmla="*/ 2147483647 h 1164"/>
                    <a:gd name="T120" fmla="*/ 2147483647 w 2514"/>
                    <a:gd name="T121" fmla="*/ 2147483647 h 1164"/>
                    <a:gd name="T122" fmla="*/ 2147483647 w 2514"/>
                    <a:gd name="T123" fmla="*/ 2147483647 h 116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514"/>
                    <a:gd name="T187" fmla="*/ 0 h 1164"/>
                    <a:gd name="T188" fmla="*/ 2514 w 2514"/>
                    <a:gd name="T189" fmla="*/ 1164 h 116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514" h="1164">
                      <a:moveTo>
                        <a:pt x="852" y="756"/>
                      </a:moveTo>
                      <a:lnTo>
                        <a:pt x="840" y="744"/>
                      </a:lnTo>
                      <a:lnTo>
                        <a:pt x="822" y="768"/>
                      </a:lnTo>
                      <a:lnTo>
                        <a:pt x="816" y="780"/>
                      </a:lnTo>
                      <a:lnTo>
                        <a:pt x="870" y="804"/>
                      </a:lnTo>
                      <a:lnTo>
                        <a:pt x="870" y="786"/>
                      </a:lnTo>
                      <a:lnTo>
                        <a:pt x="864" y="780"/>
                      </a:lnTo>
                      <a:lnTo>
                        <a:pt x="858" y="768"/>
                      </a:lnTo>
                      <a:lnTo>
                        <a:pt x="858" y="762"/>
                      </a:lnTo>
                      <a:lnTo>
                        <a:pt x="852" y="756"/>
                      </a:lnTo>
                      <a:close/>
                      <a:moveTo>
                        <a:pt x="2484" y="492"/>
                      </a:moveTo>
                      <a:lnTo>
                        <a:pt x="2484" y="486"/>
                      </a:lnTo>
                      <a:lnTo>
                        <a:pt x="2514" y="486"/>
                      </a:lnTo>
                      <a:lnTo>
                        <a:pt x="2478" y="444"/>
                      </a:lnTo>
                      <a:lnTo>
                        <a:pt x="2454" y="420"/>
                      </a:lnTo>
                      <a:lnTo>
                        <a:pt x="2442" y="456"/>
                      </a:lnTo>
                      <a:lnTo>
                        <a:pt x="2370" y="450"/>
                      </a:lnTo>
                      <a:lnTo>
                        <a:pt x="2370" y="444"/>
                      </a:lnTo>
                      <a:lnTo>
                        <a:pt x="2364" y="438"/>
                      </a:lnTo>
                      <a:lnTo>
                        <a:pt x="2358" y="426"/>
                      </a:lnTo>
                      <a:lnTo>
                        <a:pt x="2352" y="420"/>
                      </a:lnTo>
                      <a:lnTo>
                        <a:pt x="2346" y="408"/>
                      </a:lnTo>
                      <a:lnTo>
                        <a:pt x="2346" y="402"/>
                      </a:lnTo>
                      <a:lnTo>
                        <a:pt x="2340" y="402"/>
                      </a:lnTo>
                      <a:lnTo>
                        <a:pt x="2328" y="396"/>
                      </a:lnTo>
                      <a:lnTo>
                        <a:pt x="2316" y="396"/>
                      </a:lnTo>
                      <a:lnTo>
                        <a:pt x="2304" y="390"/>
                      </a:lnTo>
                      <a:lnTo>
                        <a:pt x="2292" y="390"/>
                      </a:lnTo>
                      <a:lnTo>
                        <a:pt x="2286" y="378"/>
                      </a:lnTo>
                      <a:lnTo>
                        <a:pt x="2274" y="372"/>
                      </a:lnTo>
                      <a:lnTo>
                        <a:pt x="2250" y="348"/>
                      </a:lnTo>
                      <a:lnTo>
                        <a:pt x="2226" y="336"/>
                      </a:lnTo>
                      <a:lnTo>
                        <a:pt x="2208" y="336"/>
                      </a:lnTo>
                      <a:lnTo>
                        <a:pt x="2196" y="342"/>
                      </a:lnTo>
                      <a:lnTo>
                        <a:pt x="2178" y="348"/>
                      </a:lnTo>
                      <a:lnTo>
                        <a:pt x="2166" y="354"/>
                      </a:lnTo>
                      <a:lnTo>
                        <a:pt x="2160" y="366"/>
                      </a:lnTo>
                      <a:lnTo>
                        <a:pt x="2136" y="366"/>
                      </a:lnTo>
                      <a:lnTo>
                        <a:pt x="2124" y="360"/>
                      </a:lnTo>
                      <a:lnTo>
                        <a:pt x="2118" y="348"/>
                      </a:lnTo>
                      <a:lnTo>
                        <a:pt x="2106" y="342"/>
                      </a:lnTo>
                      <a:lnTo>
                        <a:pt x="2076" y="342"/>
                      </a:lnTo>
                      <a:lnTo>
                        <a:pt x="2076" y="336"/>
                      </a:lnTo>
                      <a:lnTo>
                        <a:pt x="2070" y="330"/>
                      </a:lnTo>
                      <a:lnTo>
                        <a:pt x="2070" y="318"/>
                      </a:lnTo>
                      <a:lnTo>
                        <a:pt x="2064" y="312"/>
                      </a:lnTo>
                      <a:lnTo>
                        <a:pt x="2052" y="312"/>
                      </a:lnTo>
                      <a:lnTo>
                        <a:pt x="2052" y="318"/>
                      </a:lnTo>
                      <a:lnTo>
                        <a:pt x="2046" y="324"/>
                      </a:lnTo>
                      <a:lnTo>
                        <a:pt x="2046" y="336"/>
                      </a:lnTo>
                      <a:lnTo>
                        <a:pt x="2034" y="348"/>
                      </a:lnTo>
                      <a:lnTo>
                        <a:pt x="2022" y="354"/>
                      </a:lnTo>
                      <a:lnTo>
                        <a:pt x="2010" y="354"/>
                      </a:lnTo>
                      <a:lnTo>
                        <a:pt x="1998" y="348"/>
                      </a:lnTo>
                      <a:lnTo>
                        <a:pt x="1986" y="336"/>
                      </a:lnTo>
                      <a:lnTo>
                        <a:pt x="1974" y="318"/>
                      </a:lnTo>
                      <a:lnTo>
                        <a:pt x="1938" y="282"/>
                      </a:lnTo>
                      <a:lnTo>
                        <a:pt x="1920" y="258"/>
                      </a:lnTo>
                      <a:lnTo>
                        <a:pt x="1848" y="198"/>
                      </a:lnTo>
                      <a:lnTo>
                        <a:pt x="1818" y="168"/>
                      </a:lnTo>
                      <a:lnTo>
                        <a:pt x="1800" y="156"/>
                      </a:lnTo>
                      <a:lnTo>
                        <a:pt x="1788" y="150"/>
                      </a:lnTo>
                      <a:lnTo>
                        <a:pt x="1758" y="132"/>
                      </a:lnTo>
                      <a:lnTo>
                        <a:pt x="1728" y="120"/>
                      </a:lnTo>
                      <a:lnTo>
                        <a:pt x="1692" y="102"/>
                      </a:lnTo>
                      <a:lnTo>
                        <a:pt x="1698" y="102"/>
                      </a:lnTo>
                      <a:lnTo>
                        <a:pt x="1710" y="90"/>
                      </a:lnTo>
                      <a:lnTo>
                        <a:pt x="1710" y="72"/>
                      </a:lnTo>
                      <a:lnTo>
                        <a:pt x="1704" y="66"/>
                      </a:lnTo>
                      <a:lnTo>
                        <a:pt x="1698" y="66"/>
                      </a:lnTo>
                      <a:lnTo>
                        <a:pt x="1680" y="84"/>
                      </a:lnTo>
                      <a:lnTo>
                        <a:pt x="1644" y="96"/>
                      </a:lnTo>
                      <a:lnTo>
                        <a:pt x="1632" y="114"/>
                      </a:lnTo>
                      <a:lnTo>
                        <a:pt x="1620" y="114"/>
                      </a:lnTo>
                      <a:lnTo>
                        <a:pt x="1608" y="120"/>
                      </a:lnTo>
                      <a:lnTo>
                        <a:pt x="1602" y="126"/>
                      </a:lnTo>
                      <a:lnTo>
                        <a:pt x="1602" y="144"/>
                      </a:lnTo>
                      <a:lnTo>
                        <a:pt x="1590" y="156"/>
                      </a:lnTo>
                      <a:lnTo>
                        <a:pt x="1578" y="150"/>
                      </a:lnTo>
                      <a:lnTo>
                        <a:pt x="1572" y="144"/>
                      </a:lnTo>
                      <a:lnTo>
                        <a:pt x="1560" y="138"/>
                      </a:lnTo>
                      <a:lnTo>
                        <a:pt x="1554" y="132"/>
                      </a:lnTo>
                      <a:lnTo>
                        <a:pt x="1548" y="132"/>
                      </a:lnTo>
                      <a:lnTo>
                        <a:pt x="1542" y="138"/>
                      </a:lnTo>
                      <a:lnTo>
                        <a:pt x="1536" y="138"/>
                      </a:lnTo>
                      <a:lnTo>
                        <a:pt x="1530" y="144"/>
                      </a:lnTo>
                      <a:lnTo>
                        <a:pt x="1524" y="144"/>
                      </a:lnTo>
                      <a:lnTo>
                        <a:pt x="1524" y="138"/>
                      </a:lnTo>
                      <a:lnTo>
                        <a:pt x="1530" y="132"/>
                      </a:lnTo>
                      <a:lnTo>
                        <a:pt x="1530" y="108"/>
                      </a:lnTo>
                      <a:lnTo>
                        <a:pt x="1518" y="102"/>
                      </a:lnTo>
                      <a:lnTo>
                        <a:pt x="1512" y="102"/>
                      </a:lnTo>
                      <a:lnTo>
                        <a:pt x="1506" y="108"/>
                      </a:lnTo>
                      <a:lnTo>
                        <a:pt x="1482" y="96"/>
                      </a:lnTo>
                      <a:lnTo>
                        <a:pt x="1458" y="108"/>
                      </a:lnTo>
                      <a:lnTo>
                        <a:pt x="1434" y="72"/>
                      </a:lnTo>
                      <a:lnTo>
                        <a:pt x="1422" y="90"/>
                      </a:lnTo>
                      <a:lnTo>
                        <a:pt x="1404" y="90"/>
                      </a:lnTo>
                      <a:lnTo>
                        <a:pt x="1392" y="96"/>
                      </a:lnTo>
                      <a:lnTo>
                        <a:pt x="1374" y="96"/>
                      </a:lnTo>
                      <a:lnTo>
                        <a:pt x="1368" y="90"/>
                      </a:lnTo>
                      <a:lnTo>
                        <a:pt x="1368" y="48"/>
                      </a:lnTo>
                      <a:lnTo>
                        <a:pt x="1362" y="42"/>
                      </a:lnTo>
                      <a:lnTo>
                        <a:pt x="1350" y="42"/>
                      </a:lnTo>
                      <a:lnTo>
                        <a:pt x="1344" y="36"/>
                      </a:lnTo>
                      <a:lnTo>
                        <a:pt x="1338" y="24"/>
                      </a:lnTo>
                      <a:lnTo>
                        <a:pt x="1320" y="6"/>
                      </a:lnTo>
                      <a:lnTo>
                        <a:pt x="1314" y="6"/>
                      </a:lnTo>
                      <a:lnTo>
                        <a:pt x="1302" y="18"/>
                      </a:lnTo>
                      <a:lnTo>
                        <a:pt x="1290" y="18"/>
                      </a:lnTo>
                      <a:lnTo>
                        <a:pt x="1278" y="6"/>
                      </a:lnTo>
                      <a:lnTo>
                        <a:pt x="1260" y="6"/>
                      </a:lnTo>
                      <a:lnTo>
                        <a:pt x="1242" y="0"/>
                      </a:lnTo>
                      <a:lnTo>
                        <a:pt x="1218" y="0"/>
                      </a:lnTo>
                      <a:lnTo>
                        <a:pt x="1200" y="6"/>
                      </a:lnTo>
                      <a:lnTo>
                        <a:pt x="1188" y="12"/>
                      </a:lnTo>
                      <a:lnTo>
                        <a:pt x="1176" y="24"/>
                      </a:lnTo>
                      <a:lnTo>
                        <a:pt x="1176" y="36"/>
                      </a:lnTo>
                      <a:lnTo>
                        <a:pt x="1164" y="36"/>
                      </a:lnTo>
                      <a:lnTo>
                        <a:pt x="1110" y="54"/>
                      </a:lnTo>
                      <a:lnTo>
                        <a:pt x="1020" y="54"/>
                      </a:lnTo>
                      <a:lnTo>
                        <a:pt x="1014" y="60"/>
                      </a:lnTo>
                      <a:lnTo>
                        <a:pt x="1014" y="78"/>
                      </a:lnTo>
                      <a:lnTo>
                        <a:pt x="948" y="78"/>
                      </a:lnTo>
                      <a:lnTo>
                        <a:pt x="942" y="96"/>
                      </a:lnTo>
                      <a:lnTo>
                        <a:pt x="888" y="96"/>
                      </a:lnTo>
                      <a:lnTo>
                        <a:pt x="828" y="102"/>
                      </a:lnTo>
                      <a:lnTo>
                        <a:pt x="792" y="114"/>
                      </a:lnTo>
                      <a:lnTo>
                        <a:pt x="780" y="126"/>
                      </a:lnTo>
                      <a:lnTo>
                        <a:pt x="780" y="132"/>
                      </a:lnTo>
                      <a:lnTo>
                        <a:pt x="786" y="138"/>
                      </a:lnTo>
                      <a:lnTo>
                        <a:pt x="786" y="144"/>
                      </a:lnTo>
                      <a:lnTo>
                        <a:pt x="810" y="144"/>
                      </a:lnTo>
                      <a:lnTo>
                        <a:pt x="798" y="162"/>
                      </a:lnTo>
                      <a:lnTo>
                        <a:pt x="810" y="162"/>
                      </a:lnTo>
                      <a:lnTo>
                        <a:pt x="834" y="174"/>
                      </a:lnTo>
                      <a:lnTo>
                        <a:pt x="846" y="174"/>
                      </a:lnTo>
                      <a:lnTo>
                        <a:pt x="858" y="186"/>
                      </a:lnTo>
                      <a:lnTo>
                        <a:pt x="804" y="186"/>
                      </a:lnTo>
                      <a:lnTo>
                        <a:pt x="792" y="198"/>
                      </a:lnTo>
                      <a:lnTo>
                        <a:pt x="798" y="204"/>
                      </a:lnTo>
                      <a:lnTo>
                        <a:pt x="804" y="216"/>
                      </a:lnTo>
                      <a:lnTo>
                        <a:pt x="810" y="222"/>
                      </a:lnTo>
                      <a:lnTo>
                        <a:pt x="810" y="234"/>
                      </a:lnTo>
                      <a:lnTo>
                        <a:pt x="798" y="246"/>
                      </a:lnTo>
                      <a:lnTo>
                        <a:pt x="786" y="246"/>
                      </a:lnTo>
                      <a:lnTo>
                        <a:pt x="774" y="252"/>
                      </a:lnTo>
                      <a:lnTo>
                        <a:pt x="762" y="252"/>
                      </a:lnTo>
                      <a:lnTo>
                        <a:pt x="792" y="282"/>
                      </a:lnTo>
                      <a:lnTo>
                        <a:pt x="816" y="282"/>
                      </a:lnTo>
                      <a:lnTo>
                        <a:pt x="834" y="288"/>
                      </a:lnTo>
                      <a:lnTo>
                        <a:pt x="846" y="294"/>
                      </a:lnTo>
                      <a:lnTo>
                        <a:pt x="870" y="318"/>
                      </a:lnTo>
                      <a:lnTo>
                        <a:pt x="876" y="336"/>
                      </a:lnTo>
                      <a:lnTo>
                        <a:pt x="876" y="348"/>
                      </a:lnTo>
                      <a:lnTo>
                        <a:pt x="870" y="360"/>
                      </a:lnTo>
                      <a:lnTo>
                        <a:pt x="864" y="366"/>
                      </a:lnTo>
                      <a:lnTo>
                        <a:pt x="828" y="366"/>
                      </a:lnTo>
                      <a:lnTo>
                        <a:pt x="816" y="360"/>
                      </a:lnTo>
                      <a:lnTo>
                        <a:pt x="810" y="354"/>
                      </a:lnTo>
                      <a:lnTo>
                        <a:pt x="798" y="354"/>
                      </a:lnTo>
                      <a:lnTo>
                        <a:pt x="792" y="348"/>
                      </a:lnTo>
                      <a:lnTo>
                        <a:pt x="780" y="372"/>
                      </a:lnTo>
                      <a:lnTo>
                        <a:pt x="768" y="372"/>
                      </a:lnTo>
                      <a:lnTo>
                        <a:pt x="756" y="366"/>
                      </a:lnTo>
                      <a:lnTo>
                        <a:pt x="732" y="366"/>
                      </a:lnTo>
                      <a:lnTo>
                        <a:pt x="708" y="354"/>
                      </a:lnTo>
                      <a:lnTo>
                        <a:pt x="702" y="342"/>
                      </a:lnTo>
                      <a:lnTo>
                        <a:pt x="690" y="336"/>
                      </a:lnTo>
                      <a:lnTo>
                        <a:pt x="684" y="330"/>
                      </a:lnTo>
                      <a:lnTo>
                        <a:pt x="672" y="330"/>
                      </a:lnTo>
                      <a:lnTo>
                        <a:pt x="666" y="336"/>
                      </a:lnTo>
                      <a:lnTo>
                        <a:pt x="654" y="342"/>
                      </a:lnTo>
                      <a:lnTo>
                        <a:pt x="636" y="348"/>
                      </a:lnTo>
                      <a:lnTo>
                        <a:pt x="624" y="348"/>
                      </a:lnTo>
                      <a:lnTo>
                        <a:pt x="588" y="330"/>
                      </a:lnTo>
                      <a:lnTo>
                        <a:pt x="582" y="330"/>
                      </a:lnTo>
                      <a:lnTo>
                        <a:pt x="570" y="336"/>
                      </a:lnTo>
                      <a:lnTo>
                        <a:pt x="558" y="348"/>
                      </a:lnTo>
                      <a:lnTo>
                        <a:pt x="546" y="354"/>
                      </a:lnTo>
                      <a:lnTo>
                        <a:pt x="540" y="366"/>
                      </a:lnTo>
                      <a:lnTo>
                        <a:pt x="534" y="372"/>
                      </a:lnTo>
                      <a:lnTo>
                        <a:pt x="462" y="336"/>
                      </a:lnTo>
                      <a:lnTo>
                        <a:pt x="450" y="336"/>
                      </a:lnTo>
                      <a:lnTo>
                        <a:pt x="450" y="342"/>
                      </a:lnTo>
                      <a:lnTo>
                        <a:pt x="462" y="354"/>
                      </a:lnTo>
                      <a:lnTo>
                        <a:pt x="462" y="372"/>
                      </a:lnTo>
                      <a:lnTo>
                        <a:pt x="450" y="372"/>
                      </a:lnTo>
                      <a:lnTo>
                        <a:pt x="438" y="360"/>
                      </a:lnTo>
                      <a:lnTo>
                        <a:pt x="438" y="354"/>
                      </a:lnTo>
                      <a:lnTo>
                        <a:pt x="426" y="324"/>
                      </a:lnTo>
                      <a:lnTo>
                        <a:pt x="390" y="324"/>
                      </a:lnTo>
                      <a:lnTo>
                        <a:pt x="384" y="312"/>
                      </a:lnTo>
                      <a:lnTo>
                        <a:pt x="384" y="306"/>
                      </a:lnTo>
                      <a:lnTo>
                        <a:pt x="378" y="300"/>
                      </a:lnTo>
                      <a:lnTo>
                        <a:pt x="318" y="300"/>
                      </a:lnTo>
                      <a:lnTo>
                        <a:pt x="312" y="288"/>
                      </a:lnTo>
                      <a:lnTo>
                        <a:pt x="306" y="282"/>
                      </a:lnTo>
                      <a:lnTo>
                        <a:pt x="288" y="282"/>
                      </a:lnTo>
                      <a:lnTo>
                        <a:pt x="276" y="288"/>
                      </a:lnTo>
                      <a:lnTo>
                        <a:pt x="264" y="300"/>
                      </a:lnTo>
                      <a:lnTo>
                        <a:pt x="234" y="300"/>
                      </a:lnTo>
                      <a:lnTo>
                        <a:pt x="228" y="294"/>
                      </a:lnTo>
                      <a:lnTo>
                        <a:pt x="228" y="288"/>
                      </a:lnTo>
                      <a:lnTo>
                        <a:pt x="222" y="288"/>
                      </a:lnTo>
                      <a:lnTo>
                        <a:pt x="210" y="282"/>
                      </a:lnTo>
                      <a:lnTo>
                        <a:pt x="180" y="282"/>
                      </a:lnTo>
                      <a:lnTo>
                        <a:pt x="180" y="288"/>
                      </a:lnTo>
                      <a:lnTo>
                        <a:pt x="186" y="294"/>
                      </a:lnTo>
                      <a:lnTo>
                        <a:pt x="186" y="312"/>
                      </a:lnTo>
                      <a:lnTo>
                        <a:pt x="174" y="324"/>
                      </a:lnTo>
                      <a:lnTo>
                        <a:pt x="162" y="330"/>
                      </a:lnTo>
                      <a:lnTo>
                        <a:pt x="150" y="330"/>
                      </a:lnTo>
                      <a:lnTo>
                        <a:pt x="138" y="336"/>
                      </a:lnTo>
                      <a:lnTo>
                        <a:pt x="132" y="336"/>
                      </a:lnTo>
                      <a:lnTo>
                        <a:pt x="132" y="360"/>
                      </a:lnTo>
                      <a:lnTo>
                        <a:pt x="102" y="372"/>
                      </a:lnTo>
                      <a:lnTo>
                        <a:pt x="114" y="384"/>
                      </a:lnTo>
                      <a:lnTo>
                        <a:pt x="120" y="396"/>
                      </a:lnTo>
                      <a:lnTo>
                        <a:pt x="114" y="402"/>
                      </a:lnTo>
                      <a:lnTo>
                        <a:pt x="108" y="414"/>
                      </a:lnTo>
                      <a:lnTo>
                        <a:pt x="102" y="420"/>
                      </a:lnTo>
                      <a:lnTo>
                        <a:pt x="90" y="420"/>
                      </a:lnTo>
                      <a:lnTo>
                        <a:pt x="78" y="414"/>
                      </a:lnTo>
                      <a:lnTo>
                        <a:pt x="72" y="402"/>
                      </a:lnTo>
                      <a:lnTo>
                        <a:pt x="60" y="396"/>
                      </a:lnTo>
                      <a:lnTo>
                        <a:pt x="48" y="384"/>
                      </a:lnTo>
                      <a:lnTo>
                        <a:pt x="36" y="378"/>
                      </a:lnTo>
                      <a:lnTo>
                        <a:pt x="24" y="378"/>
                      </a:lnTo>
                      <a:lnTo>
                        <a:pt x="18" y="384"/>
                      </a:lnTo>
                      <a:lnTo>
                        <a:pt x="18" y="396"/>
                      </a:lnTo>
                      <a:lnTo>
                        <a:pt x="24" y="402"/>
                      </a:lnTo>
                      <a:lnTo>
                        <a:pt x="24" y="426"/>
                      </a:lnTo>
                      <a:lnTo>
                        <a:pt x="0" y="426"/>
                      </a:lnTo>
                      <a:lnTo>
                        <a:pt x="6" y="462"/>
                      </a:lnTo>
                      <a:lnTo>
                        <a:pt x="12" y="468"/>
                      </a:lnTo>
                      <a:lnTo>
                        <a:pt x="12" y="492"/>
                      </a:lnTo>
                      <a:lnTo>
                        <a:pt x="0" y="516"/>
                      </a:lnTo>
                      <a:lnTo>
                        <a:pt x="0" y="546"/>
                      </a:lnTo>
                      <a:lnTo>
                        <a:pt x="6" y="546"/>
                      </a:lnTo>
                      <a:lnTo>
                        <a:pt x="12" y="552"/>
                      </a:lnTo>
                      <a:lnTo>
                        <a:pt x="36" y="552"/>
                      </a:lnTo>
                      <a:lnTo>
                        <a:pt x="42" y="558"/>
                      </a:lnTo>
                      <a:lnTo>
                        <a:pt x="42" y="588"/>
                      </a:lnTo>
                      <a:lnTo>
                        <a:pt x="48" y="594"/>
                      </a:lnTo>
                      <a:lnTo>
                        <a:pt x="90" y="594"/>
                      </a:lnTo>
                      <a:lnTo>
                        <a:pt x="102" y="588"/>
                      </a:lnTo>
                      <a:lnTo>
                        <a:pt x="114" y="588"/>
                      </a:lnTo>
                      <a:lnTo>
                        <a:pt x="162" y="636"/>
                      </a:lnTo>
                      <a:lnTo>
                        <a:pt x="168" y="648"/>
                      </a:lnTo>
                      <a:lnTo>
                        <a:pt x="180" y="660"/>
                      </a:lnTo>
                      <a:lnTo>
                        <a:pt x="180" y="672"/>
                      </a:lnTo>
                      <a:lnTo>
                        <a:pt x="144" y="672"/>
                      </a:lnTo>
                      <a:lnTo>
                        <a:pt x="144" y="678"/>
                      </a:lnTo>
                      <a:lnTo>
                        <a:pt x="156" y="690"/>
                      </a:lnTo>
                      <a:lnTo>
                        <a:pt x="174" y="696"/>
                      </a:lnTo>
                      <a:lnTo>
                        <a:pt x="186" y="696"/>
                      </a:lnTo>
                      <a:lnTo>
                        <a:pt x="192" y="702"/>
                      </a:lnTo>
                      <a:lnTo>
                        <a:pt x="198" y="702"/>
                      </a:lnTo>
                      <a:lnTo>
                        <a:pt x="204" y="690"/>
                      </a:lnTo>
                      <a:lnTo>
                        <a:pt x="222" y="690"/>
                      </a:lnTo>
                      <a:lnTo>
                        <a:pt x="228" y="684"/>
                      </a:lnTo>
                      <a:lnTo>
                        <a:pt x="246" y="672"/>
                      </a:lnTo>
                      <a:lnTo>
                        <a:pt x="306" y="648"/>
                      </a:lnTo>
                      <a:lnTo>
                        <a:pt x="324" y="642"/>
                      </a:lnTo>
                      <a:lnTo>
                        <a:pt x="336" y="648"/>
                      </a:lnTo>
                      <a:lnTo>
                        <a:pt x="342" y="654"/>
                      </a:lnTo>
                      <a:lnTo>
                        <a:pt x="360" y="666"/>
                      </a:lnTo>
                      <a:lnTo>
                        <a:pt x="366" y="672"/>
                      </a:lnTo>
                      <a:lnTo>
                        <a:pt x="384" y="672"/>
                      </a:lnTo>
                      <a:lnTo>
                        <a:pt x="390" y="666"/>
                      </a:lnTo>
                      <a:lnTo>
                        <a:pt x="402" y="666"/>
                      </a:lnTo>
                      <a:lnTo>
                        <a:pt x="408" y="660"/>
                      </a:lnTo>
                      <a:lnTo>
                        <a:pt x="414" y="666"/>
                      </a:lnTo>
                      <a:lnTo>
                        <a:pt x="426" y="672"/>
                      </a:lnTo>
                      <a:lnTo>
                        <a:pt x="450" y="696"/>
                      </a:lnTo>
                      <a:lnTo>
                        <a:pt x="450" y="726"/>
                      </a:lnTo>
                      <a:lnTo>
                        <a:pt x="444" y="732"/>
                      </a:lnTo>
                      <a:lnTo>
                        <a:pt x="444" y="738"/>
                      </a:lnTo>
                      <a:lnTo>
                        <a:pt x="438" y="744"/>
                      </a:lnTo>
                      <a:lnTo>
                        <a:pt x="438" y="750"/>
                      </a:lnTo>
                      <a:lnTo>
                        <a:pt x="444" y="756"/>
                      </a:lnTo>
                      <a:lnTo>
                        <a:pt x="450" y="768"/>
                      </a:lnTo>
                      <a:lnTo>
                        <a:pt x="462" y="774"/>
                      </a:lnTo>
                      <a:lnTo>
                        <a:pt x="474" y="786"/>
                      </a:lnTo>
                      <a:lnTo>
                        <a:pt x="486" y="786"/>
                      </a:lnTo>
                      <a:lnTo>
                        <a:pt x="504" y="768"/>
                      </a:lnTo>
                      <a:lnTo>
                        <a:pt x="516" y="762"/>
                      </a:lnTo>
                      <a:lnTo>
                        <a:pt x="528" y="762"/>
                      </a:lnTo>
                      <a:lnTo>
                        <a:pt x="528" y="792"/>
                      </a:lnTo>
                      <a:lnTo>
                        <a:pt x="546" y="810"/>
                      </a:lnTo>
                      <a:lnTo>
                        <a:pt x="510" y="816"/>
                      </a:lnTo>
                      <a:lnTo>
                        <a:pt x="510" y="828"/>
                      </a:lnTo>
                      <a:lnTo>
                        <a:pt x="504" y="834"/>
                      </a:lnTo>
                      <a:lnTo>
                        <a:pt x="498" y="834"/>
                      </a:lnTo>
                      <a:lnTo>
                        <a:pt x="486" y="822"/>
                      </a:lnTo>
                      <a:lnTo>
                        <a:pt x="486" y="816"/>
                      </a:lnTo>
                      <a:lnTo>
                        <a:pt x="498" y="804"/>
                      </a:lnTo>
                      <a:lnTo>
                        <a:pt x="504" y="804"/>
                      </a:lnTo>
                      <a:lnTo>
                        <a:pt x="510" y="798"/>
                      </a:lnTo>
                      <a:lnTo>
                        <a:pt x="480" y="798"/>
                      </a:lnTo>
                      <a:lnTo>
                        <a:pt x="462" y="792"/>
                      </a:lnTo>
                      <a:lnTo>
                        <a:pt x="450" y="792"/>
                      </a:lnTo>
                      <a:lnTo>
                        <a:pt x="432" y="786"/>
                      </a:lnTo>
                      <a:lnTo>
                        <a:pt x="408" y="786"/>
                      </a:lnTo>
                      <a:lnTo>
                        <a:pt x="390" y="780"/>
                      </a:lnTo>
                      <a:lnTo>
                        <a:pt x="372" y="780"/>
                      </a:lnTo>
                      <a:lnTo>
                        <a:pt x="360" y="774"/>
                      </a:lnTo>
                      <a:lnTo>
                        <a:pt x="348" y="774"/>
                      </a:lnTo>
                      <a:lnTo>
                        <a:pt x="360" y="804"/>
                      </a:lnTo>
                      <a:lnTo>
                        <a:pt x="342" y="804"/>
                      </a:lnTo>
                      <a:lnTo>
                        <a:pt x="330" y="816"/>
                      </a:lnTo>
                      <a:lnTo>
                        <a:pt x="330" y="822"/>
                      </a:lnTo>
                      <a:lnTo>
                        <a:pt x="336" y="828"/>
                      </a:lnTo>
                      <a:lnTo>
                        <a:pt x="348" y="834"/>
                      </a:lnTo>
                      <a:lnTo>
                        <a:pt x="354" y="840"/>
                      </a:lnTo>
                      <a:lnTo>
                        <a:pt x="366" y="840"/>
                      </a:lnTo>
                      <a:lnTo>
                        <a:pt x="372" y="846"/>
                      </a:lnTo>
                      <a:lnTo>
                        <a:pt x="372" y="852"/>
                      </a:lnTo>
                      <a:lnTo>
                        <a:pt x="360" y="852"/>
                      </a:lnTo>
                      <a:lnTo>
                        <a:pt x="348" y="846"/>
                      </a:lnTo>
                      <a:lnTo>
                        <a:pt x="336" y="846"/>
                      </a:lnTo>
                      <a:lnTo>
                        <a:pt x="324" y="840"/>
                      </a:lnTo>
                      <a:lnTo>
                        <a:pt x="306" y="834"/>
                      </a:lnTo>
                      <a:lnTo>
                        <a:pt x="300" y="834"/>
                      </a:lnTo>
                      <a:lnTo>
                        <a:pt x="294" y="840"/>
                      </a:lnTo>
                      <a:lnTo>
                        <a:pt x="294" y="846"/>
                      </a:lnTo>
                      <a:lnTo>
                        <a:pt x="306" y="858"/>
                      </a:lnTo>
                      <a:lnTo>
                        <a:pt x="318" y="864"/>
                      </a:lnTo>
                      <a:lnTo>
                        <a:pt x="324" y="870"/>
                      </a:lnTo>
                      <a:lnTo>
                        <a:pt x="336" y="870"/>
                      </a:lnTo>
                      <a:lnTo>
                        <a:pt x="336" y="882"/>
                      </a:lnTo>
                      <a:lnTo>
                        <a:pt x="342" y="894"/>
                      </a:lnTo>
                      <a:lnTo>
                        <a:pt x="366" y="918"/>
                      </a:lnTo>
                      <a:lnTo>
                        <a:pt x="372" y="930"/>
                      </a:lnTo>
                      <a:lnTo>
                        <a:pt x="372" y="954"/>
                      </a:lnTo>
                      <a:lnTo>
                        <a:pt x="408" y="960"/>
                      </a:lnTo>
                      <a:lnTo>
                        <a:pt x="414" y="978"/>
                      </a:lnTo>
                      <a:lnTo>
                        <a:pt x="444" y="978"/>
                      </a:lnTo>
                      <a:lnTo>
                        <a:pt x="480" y="996"/>
                      </a:lnTo>
                      <a:lnTo>
                        <a:pt x="486" y="1002"/>
                      </a:lnTo>
                      <a:lnTo>
                        <a:pt x="486" y="1014"/>
                      </a:lnTo>
                      <a:lnTo>
                        <a:pt x="480" y="1020"/>
                      </a:lnTo>
                      <a:lnTo>
                        <a:pt x="468" y="1026"/>
                      </a:lnTo>
                      <a:lnTo>
                        <a:pt x="462" y="1038"/>
                      </a:lnTo>
                      <a:lnTo>
                        <a:pt x="462" y="1056"/>
                      </a:lnTo>
                      <a:lnTo>
                        <a:pt x="468" y="1062"/>
                      </a:lnTo>
                      <a:lnTo>
                        <a:pt x="492" y="1062"/>
                      </a:lnTo>
                      <a:lnTo>
                        <a:pt x="498" y="1056"/>
                      </a:lnTo>
                      <a:lnTo>
                        <a:pt x="504" y="1038"/>
                      </a:lnTo>
                      <a:lnTo>
                        <a:pt x="510" y="1026"/>
                      </a:lnTo>
                      <a:lnTo>
                        <a:pt x="516" y="1020"/>
                      </a:lnTo>
                      <a:lnTo>
                        <a:pt x="528" y="1020"/>
                      </a:lnTo>
                      <a:lnTo>
                        <a:pt x="546" y="1026"/>
                      </a:lnTo>
                      <a:lnTo>
                        <a:pt x="546" y="1020"/>
                      </a:lnTo>
                      <a:lnTo>
                        <a:pt x="552" y="1014"/>
                      </a:lnTo>
                      <a:lnTo>
                        <a:pt x="570" y="1014"/>
                      </a:lnTo>
                      <a:lnTo>
                        <a:pt x="594" y="1026"/>
                      </a:lnTo>
                      <a:lnTo>
                        <a:pt x="606" y="1026"/>
                      </a:lnTo>
                      <a:lnTo>
                        <a:pt x="618" y="1038"/>
                      </a:lnTo>
                      <a:lnTo>
                        <a:pt x="630" y="1044"/>
                      </a:lnTo>
                      <a:lnTo>
                        <a:pt x="636" y="1056"/>
                      </a:lnTo>
                      <a:lnTo>
                        <a:pt x="642" y="1062"/>
                      </a:lnTo>
                      <a:lnTo>
                        <a:pt x="648" y="1074"/>
                      </a:lnTo>
                      <a:lnTo>
                        <a:pt x="672" y="1098"/>
                      </a:lnTo>
                      <a:lnTo>
                        <a:pt x="684" y="1104"/>
                      </a:lnTo>
                      <a:lnTo>
                        <a:pt x="690" y="1110"/>
                      </a:lnTo>
                      <a:lnTo>
                        <a:pt x="696" y="1104"/>
                      </a:lnTo>
                      <a:lnTo>
                        <a:pt x="696" y="1098"/>
                      </a:lnTo>
                      <a:lnTo>
                        <a:pt x="702" y="1092"/>
                      </a:lnTo>
                      <a:lnTo>
                        <a:pt x="654" y="810"/>
                      </a:lnTo>
                      <a:lnTo>
                        <a:pt x="798" y="768"/>
                      </a:lnTo>
                      <a:lnTo>
                        <a:pt x="804" y="774"/>
                      </a:lnTo>
                      <a:lnTo>
                        <a:pt x="804" y="762"/>
                      </a:lnTo>
                      <a:lnTo>
                        <a:pt x="810" y="756"/>
                      </a:lnTo>
                      <a:lnTo>
                        <a:pt x="810" y="750"/>
                      </a:lnTo>
                      <a:lnTo>
                        <a:pt x="816" y="738"/>
                      </a:lnTo>
                      <a:lnTo>
                        <a:pt x="816" y="732"/>
                      </a:lnTo>
                      <a:lnTo>
                        <a:pt x="822" y="726"/>
                      </a:lnTo>
                      <a:lnTo>
                        <a:pt x="846" y="726"/>
                      </a:lnTo>
                      <a:lnTo>
                        <a:pt x="852" y="750"/>
                      </a:lnTo>
                      <a:lnTo>
                        <a:pt x="864" y="744"/>
                      </a:lnTo>
                      <a:lnTo>
                        <a:pt x="870" y="744"/>
                      </a:lnTo>
                      <a:lnTo>
                        <a:pt x="876" y="738"/>
                      </a:lnTo>
                      <a:lnTo>
                        <a:pt x="876" y="732"/>
                      </a:lnTo>
                      <a:lnTo>
                        <a:pt x="852" y="708"/>
                      </a:lnTo>
                      <a:lnTo>
                        <a:pt x="870" y="708"/>
                      </a:lnTo>
                      <a:lnTo>
                        <a:pt x="882" y="720"/>
                      </a:lnTo>
                      <a:lnTo>
                        <a:pt x="936" y="720"/>
                      </a:lnTo>
                      <a:lnTo>
                        <a:pt x="924" y="708"/>
                      </a:lnTo>
                      <a:lnTo>
                        <a:pt x="918" y="708"/>
                      </a:lnTo>
                      <a:lnTo>
                        <a:pt x="906" y="696"/>
                      </a:lnTo>
                      <a:lnTo>
                        <a:pt x="882" y="696"/>
                      </a:lnTo>
                      <a:lnTo>
                        <a:pt x="876" y="690"/>
                      </a:lnTo>
                      <a:lnTo>
                        <a:pt x="876" y="684"/>
                      </a:lnTo>
                      <a:lnTo>
                        <a:pt x="882" y="678"/>
                      </a:lnTo>
                      <a:lnTo>
                        <a:pt x="906" y="678"/>
                      </a:lnTo>
                      <a:lnTo>
                        <a:pt x="924" y="666"/>
                      </a:lnTo>
                      <a:lnTo>
                        <a:pt x="930" y="672"/>
                      </a:lnTo>
                      <a:lnTo>
                        <a:pt x="936" y="684"/>
                      </a:lnTo>
                      <a:lnTo>
                        <a:pt x="942" y="690"/>
                      </a:lnTo>
                      <a:lnTo>
                        <a:pt x="948" y="690"/>
                      </a:lnTo>
                      <a:lnTo>
                        <a:pt x="954" y="684"/>
                      </a:lnTo>
                      <a:lnTo>
                        <a:pt x="960" y="690"/>
                      </a:lnTo>
                      <a:lnTo>
                        <a:pt x="966" y="702"/>
                      </a:lnTo>
                      <a:lnTo>
                        <a:pt x="966" y="708"/>
                      </a:lnTo>
                      <a:lnTo>
                        <a:pt x="960" y="714"/>
                      </a:lnTo>
                      <a:lnTo>
                        <a:pt x="954" y="714"/>
                      </a:lnTo>
                      <a:lnTo>
                        <a:pt x="942" y="720"/>
                      </a:lnTo>
                      <a:lnTo>
                        <a:pt x="924" y="738"/>
                      </a:lnTo>
                      <a:lnTo>
                        <a:pt x="888" y="738"/>
                      </a:lnTo>
                      <a:lnTo>
                        <a:pt x="882" y="744"/>
                      </a:lnTo>
                      <a:lnTo>
                        <a:pt x="882" y="756"/>
                      </a:lnTo>
                      <a:lnTo>
                        <a:pt x="888" y="762"/>
                      </a:lnTo>
                      <a:lnTo>
                        <a:pt x="900" y="762"/>
                      </a:lnTo>
                      <a:lnTo>
                        <a:pt x="906" y="768"/>
                      </a:lnTo>
                      <a:lnTo>
                        <a:pt x="918" y="768"/>
                      </a:lnTo>
                      <a:lnTo>
                        <a:pt x="918" y="786"/>
                      </a:lnTo>
                      <a:lnTo>
                        <a:pt x="912" y="798"/>
                      </a:lnTo>
                      <a:lnTo>
                        <a:pt x="912" y="816"/>
                      </a:lnTo>
                      <a:lnTo>
                        <a:pt x="918" y="822"/>
                      </a:lnTo>
                      <a:lnTo>
                        <a:pt x="984" y="858"/>
                      </a:lnTo>
                      <a:lnTo>
                        <a:pt x="1062" y="930"/>
                      </a:lnTo>
                      <a:lnTo>
                        <a:pt x="1068" y="930"/>
                      </a:lnTo>
                      <a:lnTo>
                        <a:pt x="1074" y="924"/>
                      </a:lnTo>
                      <a:lnTo>
                        <a:pt x="1110" y="924"/>
                      </a:lnTo>
                      <a:lnTo>
                        <a:pt x="1128" y="918"/>
                      </a:lnTo>
                      <a:lnTo>
                        <a:pt x="1188" y="918"/>
                      </a:lnTo>
                      <a:lnTo>
                        <a:pt x="1206" y="924"/>
                      </a:lnTo>
                      <a:lnTo>
                        <a:pt x="1224" y="924"/>
                      </a:lnTo>
                      <a:lnTo>
                        <a:pt x="1230" y="918"/>
                      </a:lnTo>
                      <a:lnTo>
                        <a:pt x="1254" y="906"/>
                      </a:lnTo>
                      <a:lnTo>
                        <a:pt x="1266" y="906"/>
                      </a:lnTo>
                      <a:lnTo>
                        <a:pt x="1272" y="918"/>
                      </a:lnTo>
                      <a:lnTo>
                        <a:pt x="1290" y="936"/>
                      </a:lnTo>
                      <a:lnTo>
                        <a:pt x="1296" y="954"/>
                      </a:lnTo>
                      <a:lnTo>
                        <a:pt x="1308" y="960"/>
                      </a:lnTo>
                      <a:lnTo>
                        <a:pt x="1314" y="972"/>
                      </a:lnTo>
                      <a:lnTo>
                        <a:pt x="1344" y="972"/>
                      </a:lnTo>
                      <a:lnTo>
                        <a:pt x="1344" y="984"/>
                      </a:lnTo>
                      <a:lnTo>
                        <a:pt x="1350" y="1002"/>
                      </a:lnTo>
                      <a:lnTo>
                        <a:pt x="1350" y="1044"/>
                      </a:lnTo>
                      <a:lnTo>
                        <a:pt x="1356" y="1050"/>
                      </a:lnTo>
                      <a:lnTo>
                        <a:pt x="1362" y="1050"/>
                      </a:lnTo>
                      <a:lnTo>
                        <a:pt x="1368" y="1044"/>
                      </a:lnTo>
                      <a:lnTo>
                        <a:pt x="1380" y="1044"/>
                      </a:lnTo>
                      <a:lnTo>
                        <a:pt x="1386" y="1050"/>
                      </a:lnTo>
                      <a:lnTo>
                        <a:pt x="1416" y="1110"/>
                      </a:lnTo>
                      <a:lnTo>
                        <a:pt x="1494" y="1110"/>
                      </a:lnTo>
                      <a:lnTo>
                        <a:pt x="1512" y="1116"/>
                      </a:lnTo>
                      <a:lnTo>
                        <a:pt x="1512" y="1134"/>
                      </a:lnTo>
                      <a:lnTo>
                        <a:pt x="1506" y="1140"/>
                      </a:lnTo>
                      <a:lnTo>
                        <a:pt x="1506" y="1152"/>
                      </a:lnTo>
                      <a:lnTo>
                        <a:pt x="1512" y="1152"/>
                      </a:lnTo>
                      <a:lnTo>
                        <a:pt x="1524" y="1158"/>
                      </a:lnTo>
                      <a:lnTo>
                        <a:pt x="1536" y="1158"/>
                      </a:lnTo>
                      <a:lnTo>
                        <a:pt x="1542" y="1164"/>
                      </a:lnTo>
                      <a:lnTo>
                        <a:pt x="1542" y="1152"/>
                      </a:lnTo>
                      <a:lnTo>
                        <a:pt x="1536" y="1146"/>
                      </a:lnTo>
                      <a:lnTo>
                        <a:pt x="1536" y="1134"/>
                      </a:lnTo>
                      <a:lnTo>
                        <a:pt x="1548" y="1122"/>
                      </a:lnTo>
                      <a:lnTo>
                        <a:pt x="1560" y="1116"/>
                      </a:lnTo>
                      <a:lnTo>
                        <a:pt x="1566" y="1110"/>
                      </a:lnTo>
                      <a:lnTo>
                        <a:pt x="1572" y="1110"/>
                      </a:lnTo>
                      <a:lnTo>
                        <a:pt x="1572" y="1092"/>
                      </a:lnTo>
                      <a:lnTo>
                        <a:pt x="1584" y="1080"/>
                      </a:lnTo>
                      <a:lnTo>
                        <a:pt x="1596" y="1074"/>
                      </a:lnTo>
                      <a:lnTo>
                        <a:pt x="1608" y="1074"/>
                      </a:lnTo>
                      <a:lnTo>
                        <a:pt x="1614" y="1068"/>
                      </a:lnTo>
                      <a:lnTo>
                        <a:pt x="1620" y="1068"/>
                      </a:lnTo>
                      <a:lnTo>
                        <a:pt x="1632" y="1044"/>
                      </a:lnTo>
                      <a:lnTo>
                        <a:pt x="1656" y="1044"/>
                      </a:lnTo>
                      <a:lnTo>
                        <a:pt x="1686" y="1026"/>
                      </a:lnTo>
                      <a:lnTo>
                        <a:pt x="1662" y="1026"/>
                      </a:lnTo>
                      <a:lnTo>
                        <a:pt x="1662" y="1008"/>
                      </a:lnTo>
                      <a:lnTo>
                        <a:pt x="1668" y="996"/>
                      </a:lnTo>
                      <a:lnTo>
                        <a:pt x="1686" y="978"/>
                      </a:lnTo>
                      <a:lnTo>
                        <a:pt x="1716" y="978"/>
                      </a:lnTo>
                      <a:lnTo>
                        <a:pt x="1728" y="984"/>
                      </a:lnTo>
                      <a:lnTo>
                        <a:pt x="1746" y="990"/>
                      </a:lnTo>
                      <a:lnTo>
                        <a:pt x="1782" y="1008"/>
                      </a:lnTo>
                      <a:lnTo>
                        <a:pt x="1812" y="1008"/>
                      </a:lnTo>
                      <a:lnTo>
                        <a:pt x="1830" y="1014"/>
                      </a:lnTo>
                      <a:lnTo>
                        <a:pt x="1830" y="1002"/>
                      </a:lnTo>
                      <a:lnTo>
                        <a:pt x="1824" y="990"/>
                      </a:lnTo>
                      <a:lnTo>
                        <a:pt x="1824" y="960"/>
                      </a:lnTo>
                      <a:lnTo>
                        <a:pt x="1830" y="954"/>
                      </a:lnTo>
                      <a:lnTo>
                        <a:pt x="1872" y="954"/>
                      </a:lnTo>
                      <a:lnTo>
                        <a:pt x="1884" y="960"/>
                      </a:lnTo>
                      <a:lnTo>
                        <a:pt x="1890" y="972"/>
                      </a:lnTo>
                      <a:lnTo>
                        <a:pt x="1914" y="972"/>
                      </a:lnTo>
                      <a:lnTo>
                        <a:pt x="1926" y="978"/>
                      </a:lnTo>
                      <a:lnTo>
                        <a:pt x="1944" y="978"/>
                      </a:lnTo>
                      <a:lnTo>
                        <a:pt x="1962" y="972"/>
                      </a:lnTo>
                      <a:lnTo>
                        <a:pt x="2082" y="972"/>
                      </a:lnTo>
                      <a:lnTo>
                        <a:pt x="2094" y="978"/>
                      </a:lnTo>
                      <a:lnTo>
                        <a:pt x="2106" y="978"/>
                      </a:lnTo>
                      <a:lnTo>
                        <a:pt x="2154" y="972"/>
                      </a:lnTo>
                      <a:lnTo>
                        <a:pt x="2166" y="984"/>
                      </a:lnTo>
                      <a:lnTo>
                        <a:pt x="2184" y="984"/>
                      </a:lnTo>
                      <a:lnTo>
                        <a:pt x="2208" y="1014"/>
                      </a:lnTo>
                      <a:lnTo>
                        <a:pt x="2250" y="1014"/>
                      </a:lnTo>
                      <a:lnTo>
                        <a:pt x="2268" y="1020"/>
                      </a:lnTo>
                      <a:lnTo>
                        <a:pt x="2262" y="1014"/>
                      </a:lnTo>
                      <a:lnTo>
                        <a:pt x="2262" y="1002"/>
                      </a:lnTo>
                      <a:lnTo>
                        <a:pt x="2256" y="996"/>
                      </a:lnTo>
                      <a:lnTo>
                        <a:pt x="2256" y="984"/>
                      </a:lnTo>
                      <a:lnTo>
                        <a:pt x="2280" y="984"/>
                      </a:lnTo>
                      <a:lnTo>
                        <a:pt x="2262" y="966"/>
                      </a:lnTo>
                      <a:lnTo>
                        <a:pt x="2262" y="960"/>
                      </a:lnTo>
                      <a:lnTo>
                        <a:pt x="2268" y="954"/>
                      </a:lnTo>
                      <a:lnTo>
                        <a:pt x="2286" y="954"/>
                      </a:lnTo>
                      <a:lnTo>
                        <a:pt x="2286" y="942"/>
                      </a:lnTo>
                      <a:lnTo>
                        <a:pt x="2274" y="936"/>
                      </a:lnTo>
                      <a:lnTo>
                        <a:pt x="2268" y="924"/>
                      </a:lnTo>
                      <a:lnTo>
                        <a:pt x="2226" y="882"/>
                      </a:lnTo>
                      <a:lnTo>
                        <a:pt x="2214" y="858"/>
                      </a:lnTo>
                      <a:lnTo>
                        <a:pt x="2214" y="828"/>
                      </a:lnTo>
                      <a:lnTo>
                        <a:pt x="2196" y="828"/>
                      </a:lnTo>
                      <a:lnTo>
                        <a:pt x="2184" y="822"/>
                      </a:lnTo>
                      <a:lnTo>
                        <a:pt x="2178" y="816"/>
                      </a:lnTo>
                      <a:lnTo>
                        <a:pt x="2178" y="810"/>
                      </a:lnTo>
                      <a:lnTo>
                        <a:pt x="2184" y="804"/>
                      </a:lnTo>
                      <a:lnTo>
                        <a:pt x="2196" y="798"/>
                      </a:lnTo>
                      <a:lnTo>
                        <a:pt x="2208" y="798"/>
                      </a:lnTo>
                      <a:lnTo>
                        <a:pt x="2220" y="792"/>
                      </a:lnTo>
                      <a:lnTo>
                        <a:pt x="2232" y="792"/>
                      </a:lnTo>
                      <a:lnTo>
                        <a:pt x="2268" y="774"/>
                      </a:lnTo>
                      <a:lnTo>
                        <a:pt x="2280" y="774"/>
                      </a:lnTo>
                      <a:lnTo>
                        <a:pt x="2286" y="780"/>
                      </a:lnTo>
                      <a:lnTo>
                        <a:pt x="2292" y="792"/>
                      </a:lnTo>
                      <a:lnTo>
                        <a:pt x="2298" y="798"/>
                      </a:lnTo>
                      <a:lnTo>
                        <a:pt x="2316" y="786"/>
                      </a:lnTo>
                      <a:lnTo>
                        <a:pt x="2328" y="798"/>
                      </a:lnTo>
                      <a:lnTo>
                        <a:pt x="2334" y="798"/>
                      </a:lnTo>
                      <a:lnTo>
                        <a:pt x="2340" y="792"/>
                      </a:lnTo>
                      <a:lnTo>
                        <a:pt x="2340" y="780"/>
                      </a:lnTo>
                      <a:lnTo>
                        <a:pt x="2334" y="774"/>
                      </a:lnTo>
                      <a:lnTo>
                        <a:pt x="2328" y="774"/>
                      </a:lnTo>
                      <a:lnTo>
                        <a:pt x="2322" y="768"/>
                      </a:lnTo>
                      <a:lnTo>
                        <a:pt x="2316" y="768"/>
                      </a:lnTo>
                      <a:lnTo>
                        <a:pt x="2316" y="630"/>
                      </a:lnTo>
                      <a:lnTo>
                        <a:pt x="2328" y="630"/>
                      </a:lnTo>
                      <a:lnTo>
                        <a:pt x="2340" y="636"/>
                      </a:lnTo>
                      <a:lnTo>
                        <a:pt x="2352" y="636"/>
                      </a:lnTo>
                      <a:lnTo>
                        <a:pt x="2376" y="648"/>
                      </a:lnTo>
                      <a:lnTo>
                        <a:pt x="2424" y="648"/>
                      </a:lnTo>
                      <a:lnTo>
                        <a:pt x="2436" y="660"/>
                      </a:lnTo>
                      <a:lnTo>
                        <a:pt x="2454" y="642"/>
                      </a:lnTo>
                      <a:lnTo>
                        <a:pt x="2472" y="642"/>
                      </a:lnTo>
                      <a:lnTo>
                        <a:pt x="2478" y="636"/>
                      </a:lnTo>
                      <a:lnTo>
                        <a:pt x="2478" y="618"/>
                      </a:lnTo>
                      <a:lnTo>
                        <a:pt x="2466" y="594"/>
                      </a:lnTo>
                      <a:lnTo>
                        <a:pt x="2454" y="582"/>
                      </a:lnTo>
                      <a:lnTo>
                        <a:pt x="2442" y="558"/>
                      </a:lnTo>
                      <a:lnTo>
                        <a:pt x="2442" y="540"/>
                      </a:lnTo>
                      <a:lnTo>
                        <a:pt x="2454" y="528"/>
                      </a:lnTo>
                      <a:lnTo>
                        <a:pt x="2496" y="528"/>
                      </a:lnTo>
                      <a:lnTo>
                        <a:pt x="2502" y="522"/>
                      </a:lnTo>
                      <a:lnTo>
                        <a:pt x="2502" y="510"/>
                      </a:lnTo>
                      <a:lnTo>
                        <a:pt x="2484" y="492"/>
                      </a:lnTo>
                      <a:close/>
                      <a:moveTo>
                        <a:pt x="2082" y="696"/>
                      </a:moveTo>
                      <a:lnTo>
                        <a:pt x="2046" y="696"/>
                      </a:lnTo>
                      <a:lnTo>
                        <a:pt x="2046" y="702"/>
                      </a:lnTo>
                      <a:lnTo>
                        <a:pt x="2040" y="708"/>
                      </a:lnTo>
                      <a:lnTo>
                        <a:pt x="2028" y="708"/>
                      </a:lnTo>
                      <a:lnTo>
                        <a:pt x="2022" y="702"/>
                      </a:lnTo>
                      <a:lnTo>
                        <a:pt x="2010" y="696"/>
                      </a:lnTo>
                      <a:lnTo>
                        <a:pt x="1980" y="702"/>
                      </a:lnTo>
                      <a:lnTo>
                        <a:pt x="1950" y="696"/>
                      </a:lnTo>
                      <a:lnTo>
                        <a:pt x="1932" y="696"/>
                      </a:lnTo>
                      <a:lnTo>
                        <a:pt x="1908" y="690"/>
                      </a:lnTo>
                      <a:lnTo>
                        <a:pt x="1860" y="690"/>
                      </a:lnTo>
                      <a:lnTo>
                        <a:pt x="1854" y="684"/>
                      </a:lnTo>
                      <a:lnTo>
                        <a:pt x="1854" y="678"/>
                      </a:lnTo>
                      <a:lnTo>
                        <a:pt x="1836" y="696"/>
                      </a:lnTo>
                      <a:lnTo>
                        <a:pt x="1830" y="696"/>
                      </a:lnTo>
                      <a:lnTo>
                        <a:pt x="1824" y="708"/>
                      </a:lnTo>
                      <a:lnTo>
                        <a:pt x="1824" y="714"/>
                      </a:lnTo>
                      <a:lnTo>
                        <a:pt x="1818" y="726"/>
                      </a:lnTo>
                      <a:lnTo>
                        <a:pt x="1812" y="732"/>
                      </a:lnTo>
                      <a:lnTo>
                        <a:pt x="1794" y="732"/>
                      </a:lnTo>
                      <a:lnTo>
                        <a:pt x="1800" y="762"/>
                      </a:lnTo>
                      <a:lnTo>
                        <a:pt x="1788" y="768"/>
                      </a:lnTo>
                      <a:lnTo>
                        <a:pt x="1806" y="786"/>
                      </a:lnTo>
                      <a:lnTo>
                        <a:pt x="1800" y="810"/>
                      </a:lnTo>
                      <a:lnTo>
                        <a:pt x="1794" y="810"/>
                      </a:lnTo>
                      <a:lnTo>
                        <a:pt x="1788" y="798"/>
                      </a:lnTo>
                      <a:lnTo>
                        <a:pt x="1776" y="792"/>
                      </a:lnTo>
                      <a:lnTo>
                        <a:pt x="1770" y="780"/>
                      </a:lnTo>
                      <a:lnTo>
                        <a:pt x="1758" y="774"/>
                      </a:lnTo>
                      <a:lnTo>
                        <a:pt x="1752" y="762"/>
                      </a:lnTo>
                      <a:lnTo>
                        <a:pt x="1752" y="750"/>
                      </a:lnTo>
                      <a:lnTo>
                        <a:pt x="1746" y="732"/>
                      </a:lnTo>
                      <a:lnTo>
                        <a:pt x="1746" y="720"/>
                      </a:lnTo>
                      <a:lnTo>
                        <a:pt x="1764" y="702"/>
                      </a:lnTo>
                      <a:lnTo>
                        <a:pt x="1776" y="702"/>
                      </a:lnTo>
                      <a:lnTo>
                        <a:pt x="1782" y="696"/>
                      </a:lnTo>
                      <a:lnTo>
                        <a:pt x="1788" y="684"/>
                      </a:lnTo>
                      <a:lnTo>
                        <a:pt x="1788" y="678"/>
                      </a:lnTo>
                      <a:lnTo>
                        <a:pt x="1800" y="666"/>
                      </a:lnTo>
                      <a:lnTo>
                        <a:pt x="1818" y="666"/>
                      </a:lnTo>
                      <a:lnTo>
                        <a:pt x="1830" y="672"/>
                      </a:lnTo>
                      <a:lnTo>
                        <a:pt x="1848" y="672"/>
                      </a:lnTo>
                      <a:lnTo>
                        <a:pt x="1854" y="666"/>
                      </a:lnTo>
                      <a:lnTo>
                        <a:pt x="1896" y="666"/>
                      </a:lnTo>
                      <a:lnTo>
                        <a:pt x="1908" y="672"/>
                      </a:lnTo>
                      <a:lnTo>
                        <a:pt x="1914" y="678"/>
                      </a:lnTo>
                      <a:lnTo>
                        <a:pt x="1932" y="678"/>
                      </a:lnTo>
                      <a:lnTo>
                        <a:pt x="1944" y="684"/>
                      </a:lnTo>
                      <a:lnTo>
                        <a:pt x="1974" y="684"/>
                      </a:lnTo>
                      <a:lnTo>
                        <a:pt x="1986" y="672"/>
                      </a:lnTo>
                      <a:lnTo>
                        <a:pt x="2028" y="672"/>
                      </a:lnTo>
                      <a:lnTo>
                        <a:pt x="2034" y="678"/>
                      </a:lnTo>
                      <a:lnTo>
                        <a:pt x="2046" y="678"/>
                      </a:lnTo>
                      <a:lnTo>
                        <a:pt x="2052" y="672"/>
                      </a:lnTo>
                      <a:lnTo>
                        <a:pt x="2064" y="666"/>
                      </a:lnTo>
                      <a:lnTo>
                        <a:pt x="2088" y="666"/>
                      </a:lnTo>
                      <a:lnTo>
                        <a:pt x="2088" y="684"/>
                      </a:lnTo>
                      <a:lnTo>
                        <a:pt x="2082" y="690"/>
                      </a:lnTo>
                      <a:lnTo>
                        <a:pt x="2082" y="696"/>
                      </a:lnTo>
                      <a:close/>
                    </a:path>
                  </a:pathLst>
                </a:custGeom>
                <a:solidFill>
                  <a:srgbClr val="645746">
                    <a:lumMod val="40000"/>
                    <a:lumOff val="60000"/>
                  </a:srgbClr>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41" name="Jordan" descr="© INSCALE GmbH, 15.06.2010"/>
                <p:cNvSpPr>
                  <a:spLocks/>
                </p:cNvSpPr>
                <p:nvPr/>
              </p:nvSpPr>
              <p:spPr bwMode="auto">
                <a:xfrm>
                  <a:off x="3272" y="1624"/>
                  <a:ext cx="72" cy="86"/>
                </a:xfrm>
                <a:custGeom>
                  <a:avLst/>
                  <a:gdLst>
                    <a:gd name="T0" fmla="*/ 2147483647 w 282"/>
                    <a:gd name="T1" fmla="*/ 2147483647 h 336"/>
                    <a:gd name="T2" fmla="*/ 2147483647 w 282"/>
                    <a:gd name="T3" fmla="*/ 2147483647 h 336"/>
                    <a:gd name="T4" fmla="*/ 2147483647 w 282"/>
                    <a:gd name="T5" fmla="*/ 0 h 336"/>
                    <a:gd name="T6" fmla="*/ 2147483647 w 282"/>
                    <a:gd name="T7" fmla="*/ 2147483647 h 336"/>
                    <a:gd name="T8" fmla="*/ 2147483647 w 282"/>
                    <a:gd name="T9" fmla="*/ 2147483647 h 336"/>
                    <a:gd name="T10" fmla="*/ 2147483647 w 282"/>
                    <a:gd name="T11" fmla="*/ 2147483647 h 336"/>
                    <a:gd name="T12" fmla="*/ 2147483647 w 282"/>
                    <a:gd name="T13" fmla="*/ 2147483647 h 336"/>
                    <a:gd name="T14" fmla="*/ 2147483647 w 282"/>
                    <a:gd name="T15" fmla="*/ 2147483647 h 336"/>
                    <a:gd name="T16" fmla="*/ 2147483647 w 282"/>
                    <a:gd name="T17" fmla="*/ 2147483647 h 336"/>
                    <a:gd name="T18" fmla="*/ 2147483647 w 282"/>
                    <a:gd name="T19" fmla="*/ 2147483647 h 336"/>
                    <a:gd name="T20" fmla="*/ 2147483647 w 282"/>
                    <a:gd name="T21" fmla="*/ 2147483647 h 336"/>
                    <a:gd name="T22" fmla="*/ 2147483647 w 282"/>
                    <a:gd name="T23" fmla="*/ 2147483647 h 336"/>
                    <a:gd name="T24" fmla="*/ 2147483647 w 282"/>
                    <a:gd name="T25" fmla="*/ 2147483647 h 336"/>
                    <a:gd name="T26" fmla="*/ 2147483647 w 282"/>
                    <a:gd name="T27" fmla="*/ 2147483647 h 336"/>
                    <a:gd name="T28" fmla="*/ 2147483647 w 282"/>
                    <a:gd name="T29" fmla="*/ 2147483647 h 336"/>
                    <a:gd name="T30" fmla="*/ 2147483647 w 282"/>
                    <a:gd name="T31" fmla="*/ 2147483647 h 336"/>
                    <a:gd name="T32" fmla="*/ 2147483647 w 282"/>
                    <a:gd name="T33" fmla="*/ 2147483647 h 336"/>
                    <a:gd name="T34" fmla="*/ 2147483647 w 282"/>
                    <a:gd name="T35" fmla="*/ 2147483647 h 336"/>
                    <a:gd name="T36" fmla="*/ 2147483647 w 282"/>
                    <a:gd name="T37" fmla="*/ 2147483647 h 336"/>
                    <a:gd name="T38" fmla="*/ 2147483647 w 282"/>
                    <a:gd name="T39" fmla="*/ 2147483647 h 336"/>
                    <a:gd name="T40" fmla="*/ 2147483647 w 282"/>
                    <a:gd name="T41" fmla="*/ 2147483647 h 336"/>
                    <a:gd name="T42" fmla="*/ 2147483647 w 282"/>
                    <a:gd name="T43" fmla="*/ 2147483647 h 336"/>
                    <a:gd name="T44" fmla="*/ 2147483647 w 282"/>
                    <a:gd name="T45" fmla="*/ 2147483647 h 336"/>
                    <a:gd name="T46" fmla="*/ 0 w 282"/>
                    <a:gd name="T47" fmla="*/ 2147483647 h 336"/>
                    <a:gd name="T48" fmla="*/ 0 w 282"/>
                    <a:gd name="T49" fmla="*/ 2147483647 h 336"/>
                    <a:gd name="T50" fmla="*/ 2147483647 w 282"/>
                    <a:gd name="T51" fmla="*/ 2147483647 h 336"/>
                    <a:gd name="T52" fmla="*/ 2147483647 w 282"/>
                    <a:gd name="T53" fmla="*/ 2147483647 h 336"/>
                    <a:gd name="T54" fmla="*/ 2147483647 w 282"/>
                    <a:gd name="T55" fmla="*/ 2147483647 h 336"/>
                    <a:gd name="T56" fmla="*/ 2147483647 w 282"/>
                    <a:gd name="T57" fmla="*/ 2147483647 h 336"/>
                    <a:gd name="T58" fmla="*/ 2147483647 w 282"/>
                    <a:gd name="T59" fmla="*/ 2147483647 h 336"/>
                    <a:gd name="T60" fmla="*/ 2147483647 w 282"/>
                    <a:gd name="T61" fmla="*/ 2147483647 h 336"/>
                    <a:gd name="T62" fmla="*/ 2147483647 w 282"/>
                    <a:gd name="T63" fmla="*/ 2147483647 h 336"/>
                    <a:gd name="T64" fmla="*/ 2147483647 w 282"/>
                    <a:gd name="T65" fmla="*/ 2147483647 h 336"/>
                    <a:gd name="T66" fmla="*/ 2147483647 w 282"/>
                    <a:gd name="T67" fmla="*/ 2147483647 h 336"/>
                    <a:gd name="T68" fmla="*/ 2147483647 w 282"/>
                    <a:gd name="T69" fmla="*/ 2147483647 h 336"/>
                    <a:gd name="T70" fmla="*/ 2147483647 w 282"/>
                    <a:gd name="T71" fmla="*/ 2147483647 h 336"/>
                    <a:gd name="T72" fmla="*/ 2147483647 w 282"/>
                    <a:gd name="T73" fmla="*/ 2147483647 h 336"/>
                    <a:gd name="T74" fmla="*/ 2147483647 w 282"/>
                    <a:gd name="T75" fmla="*/ 2147483647 h 336"/>
                    <a:gd name="T76" fmla="*/ 2147483647 w 282"/>
                    <a:gd name="T77" fmla="*/ 2147483647 h 336"/>
                    <a:gd name="T78" fmla="*/ 2147483647 w 282"/>
                    <a:gd name="T79" fmla="*/ 2147483647 h 336"/>
                    <a:gd name="T80" fmla="*/ 2147483647 w 282"/>
                    <a:gd name="T81" fmla="*/ 2147483647 h 336"/>
                    <a:gd name="T82" fmla="*/ 2147483647 w 282"/>
                    <a:gd name="T83" fmla="*/ 2147483647 h 336"/>
                    <a:gd name="T84" fmla="*/ 2147483647 w 282"/>
                    <a:gd name="T85" fmla="*/ 2147483647 h 336"/>
                    <a:gd name="T86" fmla="*/ 2147483647 w 282"/>
                    <a:gd name="T87" fmla="*/ 2147483647 h 336"/>
                    <a:gd name="T88" fmla="*/ 2147483647 w 282"/>
                    <a:gd name="T89" fmla="*/ 2147483647 h 336"/>
                    <a:gd name="T90" fmla="*/ 2147483647 w 282"/>
                    <a:gd name="T91" fmla="*/ 2147483647 h 336"/>
                    <a:gd name="T92" fmla="*/ 2147483647 w 282"/>
                    <a:gd name="T93" fmla="*/ 2147483647 h 336"/>
                    <a:gd name="T94" fmla="*/ 2147483647 w 282"/>
                    <a:gd name="T95" fmla="*/ 2147483647 h 336"/>
                    <a:gd name="T96" fmla="*/ 2147483647 w 282"/>
                    <a:gd name="T97" fmla="*/ 2147483647 h 336"/>
                    <a:gd name="T98" fmla="*/ 2147483647 w 282"/>
                    <a:gd name="T99" fmla="*/ 2147483647 h 336"/>
                    <a:gd name="T100" fmla="*/ 2147483647 w 282"/>
                    <a:gd name="T101" fmla="*/ 2147483647 h 336"/>
                    <a:gd name="T102" fmla="*/ 2147483647 w 282"/>
                    <a:gd name="T103" fmla="*/ 2147483647 h 336"/>
                    <a:gd name="T104" fmla="*/ 2147483647 w 282"/>
                    <a:gd name="T105" fmla="*/ 2147483647 h 336"/>
                    <a:gd name="T106" fmla="*/ 2147483647 w 282"/>
                    <a:gd name="T107" fmla="*/ 2147483647 h 336"/>
                    <a:gd name="T108" fmla="*/ 2147483647 w 282"/>
                    <a:gd name="T109" fmla="*/ 2147483647 h 336"/>
                    <a:gd name="T110" fmla="*/ 2147483647 w 282"/>
                    <a:gd name="T111" fmla="*/ 2147483647 h 336"/>
                    <a:gd name="T112" fmla="*/ 2147483647 w 282"/>
                    <a:gd name="T113" fmla="*/ 2147483647 h 336"/>
                    <a:gd name="T114" fmla="*/ 2147483647 w 282"/>
                    <a:gd name="T115" fmla="*/ 2147483647 h 336"/>
                    <a:gd name="T116" fmla="*/ 2147483647 w 282"/>
                    <a:gd name="T117" fmla="*/ 2147483647 h 336"/>
                    <a:gd name="T118" fmla="*/ 2147483647 w 282"/>
                    <a:gd name="T119" fmla="*/ 2147483647 h 336"/>
                    <a:gd name="T120" fmla="*/ 2147483647 w 282"/>
                    <a:gd name="T121" fmla="*/ 2147483647 h 336"/>
                    <a:gd name="T122" fmla="*/ 2147483647 w 282"/>
                    <a:gd name="T123" fmla="*/ 2147483647 h 3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82"/>
                    <a:gd name="T187" fmla="*/ 0 h 336"/>
                    <a:gd name="T188" fmla="*/ 282 w 282"/>
                    <a:gd name="T189" fmla="*/ 336 h 3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82" h="336">
                      <a:moveTo>
                        <a:pt x="258" y="60"/>
                      </a:moveTo>
                      <a:lnTo>
                        <a:pt x="258" y="42"/>
                      </a:lnTo>
                      <a:lnTo>
                        <a:pt x="234" y="0"/>
                      </a:lnTo>
                      <a:lnTo>
                        <a:pt x="222" y="6"/>
                      </a:lnTo>
                      <a:lnTo>
                        <a:pt x="198" y="30"/>
                      </a:lnTo>
                      <a:lnTo>
                        <a:pt x="138" y="78"/>
                      </a:lnTo>
                      <a:lnTo>
                        <a:pt x="114" y="84"/>
                      </a:lnTo>
                      <a:lnTo>
                        <a:pt x="96" y="84"/>
                      </a:lnTo>
                      <a:lnTo>
                        <a:pt x="84" y="78"/>
                      </a:lnTo>
                      <a:lnTo>
                        <a:pt x="72" y="66"/>
                      </a:lnTo>
                      <a:lnTo>
                        <a:pt x="36" y="48"/>
                      </a:lnTo>
                      <a:lnTo>
                        <a:pt x="30" y="48"/>
                      </a:lnTo>
                      <a:lnTo>
                        <a:pt x="24" y="66"/>
                      </a:lnTo>
                      <a:lnTo>
                        <a:pt x="30" y="138"/>
                      </a:lnTo>
                      <a:lnTo>
                        <a:pt x="18" y="150"/>
                      </a:lnTo>
                      <a:lnTo>
                        <a:pt x="18" y="162"/>
                      </a:lnTo>
                      <a:lnTo>
                        <a:pt x="30" y="174"/>
                      </a:lnTo>
                      <a:lnTo>
                        <a:pt x="30" y="186"/>
                      </a:lnTo>
                      <a:lnTo>
                        <a:pt x="24" y="198"/>
                      </a:lnTo>
                      <a:lnTo>
                        <a:pt x="18" y="204"/>
                      </a:lnTo>
                      <a:lnTo>
                        <a:pt x="12" y="216"/>
                      </a:lnTo>
                      <a:lnTo>
                        <a:pt x="6" y="222"/>
                      </a:lnTo>
                      <a:lnTo>
                        <a:pt x="6" y="282"/>
                      </a:lnTo>
                      <a:lnTo>
                        <a:pt x="0" y="294"/>
                      </a:lnTo>
                      <a:lnTo>
                        <a:pt x="0" y="312"/>
                      </a:lnTo>
                      <a:lnTo>
                        <a:pt x="6" y="324"/>
                      </a:lnTo>
                      <a:lnTo>
                        <a:pt x="24" y="324"/>
                      </a:lnTo>
                      <a:lnTo>
                        <a:pt x="48" y="336"/>
                      </a:lnTo>
                      <a:lnTo>
                        <a:pt x="84" y="336"/>
                      </a:lnTo>
                      <a:lnTo>
                        <a:pt x="96" y="324"/>
                      </a:lnTo>
                      <a:lnTo>
                        <a:pt x="108" y="300"/>
                      </a:lnTo>
                      <a:lnTo>
                        <a:pt x="108" y="288"/>
                      </a:lnTo>
                      <a:lnTo>
                        <a:pt x="120" y="276"/>
                      </a:lnTo>
                      <a:lnTo>
                        <a:pt x="126" y="276"/>
                      </a:lnTo>
                      <a:lnTo>
                        <a:pt x="138" y="270"/>
                      </a:lnTo>
                      <a:lnTo>
                        <a:pt x="150" y="270"/>
                      </a:lnTo>
                      <a:lnTo>
                        <a:pt x="162" y="264"/>
                      </a:lnTo>
                      <a:lnTo>
                        <a:pt x="168" y="258"/>
                      </a:lnTo>
                      <a:lnTo>
                        <a:pt x="174" y="246"/>
                      </a:lnTo>
                      <a:lnTo>
                        <a:pt x="180" y="240"/>
                      </a:lnTo>
                      <a:lnTo>
                        <a:pt x="180" y="228"/>
                      </a:lnTo>
                      <a:lnTo>
                        <a:pt x="186" y="222"/>
                      </a:lnTo>
                      <a:lnTo>
                        <a:pt x="186" y="210"/>
                      </a:lnTo>
                      <a:lnTo>
                        <a:pt x="180" y="204"/>
                      </a:lnTo>
                      <a:lnTo>
                        <a:pt x="168" y="180"/>
                      </a:lnTo>
                      <a:lnTo>
                        <a:pt x="144" y="156"/>
                      </a:lnTo>
                      <a:lnTo>
                        <a:pt x="132" y="156"/>
                      </a:lnTo>
                      <a:lnTo>
                        <a:pt x="120" y="150"/>
                      </a:lnTo>
                      <a:lnTo>
                        <a:pt x="96" y="150"/>
                      </a:lnTo>
                      <a:lnTo>
                        <a:pt x="96" y="144"/>
                      </a:lnTo>
                      <a:lnTo>
                        <a:pt x="108" y="144"/>
                      </a:lnTo>
                      <a:lnTo>
                        <a:pt x="120" y="138"/>
                      </a:lnTo>
                      <a:lnTo>
                        <a:pt x="186" y="138"/>
                      </a:lnTo>
                      <a:lnTo>
                        <a:pt x="198" y="114"/>
                      </a:lnTo>
                      <a:lnTo>
                        <a:pt x="240" y="114"/>
                      </a:lnTo>
                      <a:lnTo>
                        <a:pt x="252" y="108"/>
                      </a:lnTo>
                      <a:lnTo>
                        <a:pt x="258" y="102"/>
                      </a:lnTo>
                      <a:lnTo>
                        <a:pt x="264" y="102"/>
                      </a:lnTo>
                      <a:lnTo>
                        <a:pt x="276" y="96"/>
                      </a:lnTo>
                      <a:lnTo>
                        <a:pt x="282" y="90"/>
                      </a:lnTo>
                      <a:lnTo>
                        <a:pt x="282" y="78"/>
                      </a:lnTo>
                      <a:lnTo>
                        <a:pt x="258" y="60"/>
                      </a:lnTo>
                      <a:close/>
                    </a:path>
                  </a:pathLst>
                </a:custGeom>
                <a:solidFill>
                  <a:srgbClr val="645746">
                    <a:lumMod val="40000"/>
                    <a:lumOff val="60000"/>
                  </a:srgbClr>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42" name="Japan" descr="© INSCALE GmbH, 15.06.2010"/>
                <p:cNvSpPr>
                  <a:spLocks noEditPoints="1"/>
                </p:cNvSpPr>
                <p:nvPr/>
              </p:nvSpPr>
              <p:spPr bwMode="auto">
                <a:xfrm>
                  <a:off x="4851" y="1374"/>
                  <a:ext cx="224" cy="437"/>
                </a:xfrm>
                <a:custGeom>
                  <a:avLst/>
                  <a:gdLst>
                    <a:gd name="T0" fmla="*/ 2147483647 w 876"/>
                    <a:gd name="T1" fmla="*/ 2147483647 h 1710"/>
                    <a:gd name="T2" fmla="*/ 2147483647 w 876"/>
                    <a:gd name="T3" fmla="*/ 2147483647 h 1710"/>
                    <a:gd name="T4" fmla="*/ 2147483647 w 876"/>
                    <a:gd name="T5" fmla="*/ 2147483647 h 1710"/>
                    <a:gd name="T6" fmla="*/ 2147483647 w 876"/>
                    <a:gd name="T7" fmla="*/ 2147483647 h 1710"/>
                    <a:gd name="T8" fmla="*/ 2147483647 w 876"/>
                    <a:gd name="T9" fmla="*/ 2147483647 h 1710"/>
                    <a:gd name="T10" fmla="*/ 2147483647 w 876"/>
                    <a:gd name="T11" fmla="*/ 2147483647 h 1710"/>
                    <a:gd name="T12" fmla="*/ 2147483647 w 876"/>
                    <a:gd name="T13" fmla="*/ 2147483647 h 1710"/>
                    <a:gd name="T14" fmla="*/ 2147483647 w 876"/>
                    <a:gd name="T15" fmla="*/ 2147483647 h 1710"/>
                    <a:gd name="T16" fmla="*/ 2147483647 w 876"/>
                    <a:gd name="T17" fmla="*/ 2147483647 h 1710"/>
                    <a:gd name="T18" fmla="*/ 2147483647 w 876"/>
                    <a:gd name="T19" fmla="*/ 2147483647 h 1710"/>
                    <a:gd name="T20" fmla="*/ 2147483647 w 876"/>
                    <a:gd name="T21" fmla="*/ 2147483647 h 1710"/>
                    <a:gd name="T22" fmla="*/ 2147483647 w 876"/>
                    <a:gd name="T23" fmla="*/ 2147483647 h 1710"/>
                    <a:gd name="T24" fmla="*/ 2147483647 w 876"/>
                    <a:gd name="T25" fmla="*/ 2147483647 h 1710"/>
                    <a:gd name="T26" fmla="*/ 2147483647 w 876"/>
                    <a:gd name="T27" fmla="*/ 2147483647 h 1710"/>
                    <a:gd name="T28" fmla="*/ 2147483647 w 876"/>
                    <a:gd name="T29" fmla="*/ 2147483647 h 1710"/>
                    <a:gd name="T30" fmla="*/ 2147483647 w 876"/>
                    <a:gd name="T31" fmla="*/ 2147483647 h 1710"/>
                    <a:gd name="T32" fmla="*/ 2147483647 w 876"/>
                    <a:gd name="T33" fmla="*/ 2147483647 h 1710"/>
                    <a:gd name="T34" fmla="*/ 2147483647 w 876"/>
                    <a:gd name="T35" fmla="*/ 2147483647 h 1710"/>
                    <a:gd name="T36" fmla="*/ 2147483647 w 876"/>
                    <a:gd name="T37" fmla="*/ 2147483647 h 1710"/>
                    <a:gd name="T38" fmla="*/ 2147483647 w 876"/>
                    <a:gd name="T39" fmla="*/ 2147483647 h 1710"/>
                    <a:gd name="T40" fmla="*/ 2147483647 w 876"/>
                    <a:gd name="T41" fmla="*/ 2147483647 h 1710"/>
                    <a:gd name="T42" fmla="*/ 2147483647 w 876"/>
                    <a:gd name="T43" fmla="*/ 2147483647 h 1710"/>
                    <a:gd name="T44" fmla="*/ 2147483647 w 876"/>
                    <a:gd name="T45" fmla="*/ 2147483647 h 1710"/>
                    <a:gd name="T46" fmla="*/ 2147483647 w 876"/>
                    <a:gd name="T47" fmla="*/ 2147483647 h 1710"/>
                    <a:gd name="T48" fmla="*/ 2147483647 w 876"/>
                    <a:gd name="T49" fmla="*/ 2147483647 h 1710"/>
                    <a:gd name="T50" fmla="*/ 2147483647 w 876"/>
                    <a:gd name="T51" fmla="*/ 2147483647 h 1710"/>
                    <a:gd name="T52" fmla="*/ 2147483647 w 876"/>
                    <a:gd name="T53" fmla="*/ 2147483647 h 1710"/>
                    <a:gd name="T54" fmla="*/ 2147483647 w 876"/>
                    <a:gd name="T55" fmla="*/ 2147483647 h 1710"/>
                    <a:gd name="T56" fmla="*/ 2147483647 w 876"/>
                    <a:gd name="T57" fmla="*/ 2147483647 h 1710"/>
                    <a:gd name="T58" fmla="*/ 2147483647 w 876"/>
                    <a:gd name="T59" fmla="*/ 2147483647 h 1710"/>
                    <a:gd name="T60" fmla="*/ 2147483647 w 876"/>
                    <a:gd name="T61" fmla="*/ 2147483647 h 1710"/>
                    <a:gd name="T62" fmla="*/ 2147483647 w 876"/>
                    <a:gd name="T63" fmla="*/ 2147483647 h 1710"/>
                    <a:gd name="T64" fmla="*/ 2147483647 w 876"/>
                    <a:gd name="T65" fmla="*/ 2147483647 h 1710"/>
                    <a:gd name="T66" fmla="*/ 2147483647 w 876"/>
                    <a:gd name="T67" fmla="*/ 2147483647 h 1710"/>
                    <a:gd name="T68" fmla="*/ 2147483647 w 876"/>
                    <a:gd name="T69" fmla="*/ 2147483647 h 1710"/>
                    <a:gd name="T70" fmla="*/ 2147483647 w 876"/>
                    <a:gd name="T71" fmla="*/ 2147483647 h 1710"/>
                    <a:gd name="T72" fmla="*/ 2147483647 w 876"/>
                    <a:gd name="T73" fmla="*/ 2147483647 h 1710"/>
                    <a:gd name="T74" fmla="*/ 2147483647 w 876"/>
                    <a:gd name="T75" fmla="*/ 2147483647 h 1710"/>
                    <a:gd name="T76" fmla="*/ 2147483647 w 876"/>
                    <a:gd name="T77" fmla="*/ 2147483647 h 1710"/>
                    <a:gd name="T78" fmla="*/ 2147483647 w 876"/>
                    <a:gd name="T79" fmla="*/ 2147483647 h 1710"/>
                    <a:gd name="T80" fmla="*/ 2147483647 w 876"/>
                    <a:gd name="T81" fmla="*/ 2147483647 h 1710"/>
                    <a:gd name="T82" fmla="*/ 2147483647 w 876"/>
                    <a:gd name="T83" fmla="*/ 2147483647 h 1710"/>
                    <a:gd name="T84" fmla="*/ 2147483647 w 876"/>
                    <a:gd name="T85" fmla="*/ 2147483647 h 1710"/>
                    <a:gd name="T86" fmla="*/ 2147483647 w 876"/>
                    <a:gd name="T87" fmla="*/ 2147483647 h 1710"/>
                    <a:gd name="T88" fmla="*/ 2147483647 w 876"/>
                    <a:gd name="T89" fmla="*/ 2147483647 h 1710"/>
                    <a:gd name="T90" fmla="*/ 2147483647 w 876"/>
                    <a:gd name="T91" fmla="*/ 2147483647 h 1710"/>
                    <a:gd name="T92" fmla="*/ 2147483647 w 876"/>
                    <a:gd name="T93" fmla="*/ 2147483647 h 1710"/>
                    <a:gd name="T94" fmla="*/ 2147483647 w 876"/>
                    <a:gd name="T95" fmla="*/ 2147483647 h 1710"/>
                    <a:gd name="T96" fmla="*/ 2147483647 w 876"/>
                    <a:gd name="T97" fmla="*/ 2147483647 h 1710"/>
                    <a:gd name="T98" fmla="*/ 2147483647 w 876"/>
                    <a:gd name="T99" fmla="*/ 2147483647 h 1710"/>
                    <a:gd name="T100" fmla="*/ 2147483647 w 876"/>
                    <a:gd name="T101" fmla="*/ 2147483647 h 1710"/>
                    <a:gd name="T102" fmla="*/ 2147483647 w 876"/>
                    <a:gd name="T103" fmla="*/ 2147483647 h 1710"/>
                    <a:gd name="T104" fmla="*/ 2147483647 w 876"/>
                    <a:gd name="T105" fmla="*/ 2147483647 h 1710"/>
                    <a:gd name="T106" fmla="*/ 2147483647 w 876"/>
                    <a:gd name="T107" fmla="*/ 2147483647 h 1710"/>
                    <a:gd name="T108" fmla="*/ 2147483647 w 876"/>
                    <a:gd name="T109" fmla="*/ 2147483647 h 1710"/>
                    <a:gd name="T110" fmla="*/ 2147483647 w 876"/>
                    <a:gd name="T111" fmla="*/ 2147483647 h 1710"/>
                    <a:gd name="T112" fmla="*/ 2147483647 w 876"/>
                    <a:gd name="T113" fmla="*/ 2147483647 h 1710"/>
                    <a:gd name="T114" fmla="*/ 2147483647 w 876"/>
                    <a:gd name="T115" fmla="*/ 2147483647 h 1710"/>
                    <a:gd name="T116" fmla="*/ 2147483647 w 876"/>
                    <a:gd name="T117" fmla="*/ 2147483647 h 1710"/>
                    <a:gd name="T118" fmla="*/ 2147483647 w 876"/>
                    <a:gd name="T119" fmla="*/ 2147483647 h 171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876"/>
                    <a:gd name="T181" fmla="*/ 0 h 1710"/>
                    <a:gd name="T182" fmla="*/ 876 w 876"/>
                    <a:gd name="T183" fmla="*/ 1710 h 171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876" h="1710">
                      <a:moveTo>
                        <a:pt x="876" y="780"/>
                      </a:moveTo>
                      <a:lnTo>
                        <a:pt x="864" y="774"/>
                      </a:lnTo>
                      <a:lnTo>
                        <a:pt x="858" y="768"/>
                      </a:lnTo>
                      <a:lnTo>
                        <a:pt x="846" y="762"/>
                      </a:lnTo>
                      <a:lnTo>
                        <a:pt x="840" y="750"/>
                      </a:lnTo>
                      <a:lnTo>
                        <a:pt x="828" y="744"/>
                      </a:lnTo>
                      <a:lnTo>
                        <a:pt x="828" y="720"/>
                      </a:lnTo>
                      <a:lnTo>
                        <a:pt x="834" y="702"/>
                      </a:lnTo>
                      <a:lnTo>
                        <a:pt x="834" y="684"/>
                      </a:lnTo>
                      <a:lnTo>
                        <a:pt x="828" y="666"/>
                      </a:lnTo>
                      <a:lnTo>
                        <a:pt x="816" y="642"/>
                      </a:lnTo>
                      <a:lnTo>
                        <a:pt x="792" y="618"/>
                      </a:lnTo>
                      <a:lnTo>
                        <a:pt x="786" y="600"/>
                      </a:lnTo>
                      <a:lnTo>
                        <a:pt x="786" y="576"/>
                      </a:lnTo>
                      <a:lnTo>
                        <a:pt x="792" y="570"/>
                      </a:lnTo>
                      <a:lnTo>
                        <a:pt x="810" y="570"/>
                      </a:lnTo>
                      <a:lnTo>
                        <a:pt x="810" y="528"/>
                      </a:lnTo>
                      <a:lnTo>
                        <a:pt x="798" y="516"/>
                      </a:lnTo>
                      <a:lnTo>
                        <a:pt x="810" y="510"/>
                      </a:lnTo>
                      <a:lnTo>
                        <a:pt x="810" y="498"/>
                      </a:lnTo>
                      <a:lnTo>
                        <a:pt x="804" y="486"/>
                      </a:lnTo>
                      <a:lnTo>
                        <a:pt x="804" y="474"/>
                      </a:lnTo>
                      <a:lnTo>
                        <a:pt x="798" y="468"/>
                      </a:lnTo>
                      <a:lnTo>
                        <a:pt x="792" y="456"/>
                      </a:lnTo>
                      <a:lnTo>
                        <a:pt x="786" y="450"/>
                      </a:lnTo>
                      <a:lnTo>
                        <a:pt x="774" y="444"/>
                      </a:lnTo>
                      <a:lnTo>
                        <a:pt x="768" y="438"/>
                      </a:lnTo>
                      <a:lnTo>
                        <a:pt x="762" y="420"/>
                      </a:lnTo>
                      <a:lnTo>
                        <a:pt x="756" y="420"/>
                      </a:lnTo>
                      <a:lnTo>
                        <a:pt x="738" y="402"/>
                      </a:lnTo>
                      <a:lnTo>
                        <a:pt x="714" y="390"/>
                      </a:lnTo>
                      <a:lnTo>
                        <a:pt x="702" y="378"/>
                      </a:lnTo>
                      <a:lnTo>
                        <a:pt x="696" y="360"/>
                      </a:lnTo>
                      <a:lnTo>
                        <a:pt x="690" y="348"/>
                      </a:lnTo>
                      <a:lnTo>
                        <a:pt x="690" y="330"/>
                      </a:lnTo>
                      <a:lnTo>
                        <a:pt x="684" y="324"/>
                      </a:lnTo>
                      <a:lnTo>
                        <a:pt x="678" y="324"/>
                      </a:lnTo>
                      <a:lnTo>
                        <a:pt x="666" y="318"/>
                      </a:lnTo>
                      <a:lnTo>
                        <a:pt x="654" y="318"/>
                      </a:lnTo>
                      <a:lnTo>
                        <a:pt x="648" y="324"/>
                      </a:lnTo>
                      <a:lnTo>
                        <a:pt x="648" y="342"/>
                      </a:lnTo>
                      <a:lnTo>
                        <a:pt x="654" y="342"/>
                      </a:lnTo>
                      <a:lnTo>
                        <a:pt x="660" y="348"/>
                      </a:lnTo>
                      <a:lnTo>
                        <a:pt x="672" y="342"/>
                      </a:lnTo>
                      <a:lnTo>
                        <a:pt x="678" y="348"/>
                      </a:lnTo>
                      <a:lnTo>
                        <a:pt x="678" y="366"/>
                      </a:lnTo>
                      <a:lnTo>
                        <a:pt x="672" y="366"/>
                      </a:lnTo>
                      <a:lnTo>
                        <a:pt x="666" y="360"/>
                      </a:lnTo>
                      <a:lnTo>
                        <a:pt x="654" y="372"/>
                      </a:lnTo>
                      <a:lnTo>
                        <a:pt x="630" y="342"/>
                      </a:lnTo>
                      <a:lnTo>
                        <a:pt x="612" y="342"/>
                      </a:lnTo>
                      <a:lnTo>
                        <a:pt x="636" y="378"/>
                      </a:lnTo>
                      <a:lnTo>
                        <a:pt x="618" y="378"/>
                      </a:lnTo>
                      <a:lnTo>
                        <a:pt x="648" y="426"/>
                      </a:lnTo>
                      <a:lnTo>
                        <a:pt x="636" y="438"/>
                      </a:lnTo>
                      <a:lnTo>
                        <a:pt x="648" y="444"/>
                      </a:lnTo>
                      <a:lnTo>
                        <a:pt x="666" y="462"/>
                      </a:lnTo>
                      <a:lnTo>
                        <a:pt x="678" y="468"/>
                      </a:lnTo>
                      <a:lnTo>
                        <a:pt x="684" y="480"/>
                      </a:lnTo>
                      <a:lnTo>
                        <a:pt x="684" y="504"/>
                      </a:lnTo>
                      <a:lnTo>
                        <a:pt x="678" y="516"/>
                      </a:lnTo>
                      <a:lnTo>
                        <a:pt x="678" y="534"/>
                      </a:lnTo>
                      <a:lnTo>
                        <a:pt x="672" y="540"/>
                      </a:lnTo>
                      <a:lnTo>
                        <a:pt x="672" y="570"/>
                      </a:lnTo>
                      <a:lnTo>
                        <a:pt x="678" y="570"/>
                      </a:lnTo>
                      <a:lnTo>
                        <a:pt x="690" y="582"/>
                      </a:lnTo>
                      <a:lnTo>
                        <a:pt x="690" y="600"/>
                      </a:lnTo>
                      <a:lnTo>
                        <a:pt x="678" y="606"/>
                      </a:lnTo>
                      <a:lnTo>
                        <a:pt x="660" y="606"/>
                      </a:lnTo>
                      <a:lnTo>
                        <a:pt x="660" y="618"/>
                      </a:lnTo>
                      <a:lnTo>
                        <a:pt x="666" y="630"/>
                      </a:lnTo>
                      <a:lnTo>
                        <a:pt x="666" y="642"/>
                      </a:lnTo>
                      <a:lnTo>
                        <a:pt x="660" y="654"/>
                      </a:lnTo>
                      <a:lnTo>
                        <a:pt x="654" y="660"/>
                      </a:lnTo>
                      <a:lnTo>
                        <a:pt x="642" y="666"/>
                      </a:lnTo>
                      <a:lnTo>
                        <a:pt x="630" y="666"/>
                      </a:lnTo>
                      <a:lnTo>
                        <a:pt x="618" y="672"/>
                      </a:lnTo>
                      <a:lnTo>
                        <a:pt x="612" y="678"/>
                      </a:lnTo>
                      <a:lnTo>
                        <a:pt x="606" y="678"/>
                      </a:lnTo>
                      <a:lnTo>
                        <a:pt x="606" y="696"/>
                      </a:lnTo>
                      <a:lnTo>
                        <a:pt x="588" y="696"/>
                      </a:lnTo>
                      <a:lnTo>
                        <a:pt x="564" y="672"/>
                      </a:lnTo>
                      <a:lnTo>
                        <a:pt x="564" y="654"/>
                      </a:lnTo>
                      <a:lnTo>
                        <a:pt x="570" y="636"/>
                      </a:lnTo>
                      <a:lnTo>
                        <a:pt x="558" y="636"/>
                      </a:lnTo>
                      <a:lnTo>
                        <a:pt x="552" y="642"/>
                      </a:lnTo>
                      <a:lnTo>
                        <a:pt x="540" y="648"/>
                      </a:lnTo>
                      <a:lnTo>
                        <a:pt x="534" y="654"/>
                      </a:lnTo>
                      <a:lnTo>
                        <a:pt x="534" y="660"/>
                      </a:lnTo>
                      <a:lnTo>
                        <a:pt x="540" y="666"/>
                      </a:lnTo>
                      <a:lnTo>
                        <a:pt x="558" y="702"/>
                      </a:lnTo>
                      <a:lnTo>
                        <a:pt x="558" y="714"/>
                      </a:lnTo>
                      <a:lnTo>
                        <a:pt x="552" y="720"/>
                      </a:lnTo>
                      <a:lnTo>
                        <a:pt x="540" y="744"/>
                      </a:lnTo>
                      <a:lnTo>
                        <a:pt x="540" y="756"/>
                      </a:lnTo>
                      <a:lnTo>
                        <a:pt x="546" y="762"/>
                      </a:lnTo>
                      <a:lnTo>
                        <a:pt x="546" y="768"/>
                      </a:lnTo>
                      <a:lnTo>
                        <a:pt x="552" y="780"/>
                      </a:lnTo>
                      <a:lnTo>
                        <a:pt x="558" y="786"/>
                      </a:lnTo>
                      <a:lnTo>
                        <a:pt x="558" y="792"/>
                      </a:lnTo>
                      <a:lnTo>
                        <a:pt x="522" y="792"/>
                      </a:lnTo>
                      <a:lnTo>
                        <a:pt x="498" y="780"/>
                      </a:lnTo>
                      <a:lnTo>
                        <a:pt x="474" y="780"/>
                      </a:lnTo>
                      <a:lnTo>
                        <a:pt x="450" y="792"/>
                      </a:lnTo>
                      <a:lnTo>
                        <a:pt x="438" y="792"/>
                      </a:lnTo>
                      <a:lnTo>
                        <a:pt x="420" y="798"/>
                      </a:lnTo>
                      <a:lnTo>
                        <a:pt x="414" y="804"/>
                      </a:lnTo>
                      <a:lnTo>
                        <a:pt x="378" y="804"/>
                      </a:lnTo>
                      <a:lnTo>
                        <a:pt x="366" y="792"/>
                      </a:lnTo>
                      <a:lnTo>
                        <a:pt x="336" y="816"/>
                      </a:lnTo>
                      <a:lnTo>
                        <a:pt x="330" y="828"/>
                      </a:lnTo>
                      <a:lnTo>
                        <a:pt x="312" y="846"/>
                      </a:lnTo>
                      <a:lnTo>
                        <a:pt x="306" y="864"/>
                      </a:lnTo>
                      <a:lnTo>
                        <a:pt x="300" y="870"/>
                      </a:lnTo>
                      <a:lnTo>
                        <a:pt x="294" y="882"/>
                      </a:lnTo>
                      <a:lnTo>
                        <a:pt x="270" y="882"/>
                      </a:lnTo>
                      <a:lnTo>
                        <a:pt x="264" y="888"/>
                      </a:lnTo>
                      <a:lnTo>
                        <a:pt x="258" y="888"/>
                      </a:lnTo>
                      <a:lnTo>
                        <a:pt x="258" y="900"/>
                      </a:lnTo>
                      <a:lnTo>
                        <a:pt x="264" y="912"/>
                      </a:lnTo>
                      <a:lnTo>
                        <a:pt x="276" y="924"/>
                      </a:lnTo>
                      <a:lnTo>
                        <a:pt x="288" y="924"/>
                      </a:lnTo>
                      <a:lnTo>
                        <a:pt x="294" y="918"/>
                      </a:lnTo>
                      <a:lnTo>
                        <a:pt x="312" y="918"/>
                      </a:lnTo>
                      <a:lnTo>
                        <a:pt x="318" y="924"/>
                      </a:lnTo>
                      <a:lnTo>
                        <a:pt x="324" y="924"/>
                      </a:lnTo>
                      <a:lnTo>
                        <a:pt x="336" y="930"/>
                      </a:lnTo>
                      <a:lnTo>
                        <a:pt x="342" y="930"/>
                      </a:lnTo>
                      <a:lnTo>
                        <a:pt x="348" y="924"/>
                      </a:lnTo>
                      <a:lnTo>
                        <a:pt x="348" y="912"/>
                      </a:lnTo>
                      <a:lnTo>
                        <a:pt x="354" y="906"/>
                      </a:lnTo>
                      <a:lnTo>
                        <a:pt x="354" y="894"/>
                      </a:lnTo>
                      <a:lnTo>
                        <a:pt x="372" y="906"/>
                      </a:lnTo>
                      <a:lnTo>
                        <a:pt x="378" y="906"/>
                      </a:lnTo>
                      <a:lnTo>
                        <a:pt x="384" y="900"/>
                      </a:lnTo>
                      <a:lnTo>
                        <a:pt x="420" y="882"/>
                      </a:lnTo>
                      <a:lnTo>
                        <a:pt x="426" y="882"/>
                      </a:lnTo>
                      <a:lnTo>
                        <a:pt x="432" y="876"/>
                      </a:lnTo>
                      <a:lnTo>
                        <a:pt x="444" y="876"/>
                      </a:lnTo>
                      <a:lnTo>
                        <a:pt x="456" y="882"/>
                      </a:lnTo>
                      <a:lnTo>
                        <a:pt x="480" y="882"/>
                      </a:lnTo>
                      <a:lnTo>
                        <a:pt x="480" y="876"/>
                      </a:lnTo>
                      <a:lnTo>
                        <a:pt x="474" y="870"/>
                      </a:lnTo>
                      <a:lnTo>
                        <a:pt x="474" y="864"/>
                      </a:lnTo>
                      <a:lnTo>
                        <a:pt x="480" y="858"/>
                      </a:lnTo>
                      <a:lnTo>
                        <a:pt x="498" y="858"/>
                      </a:lnTo>
                      <a:lnTo>
                        <a:pt x="516" y="876"/>
                      </a:lnTo>
                      <a:lnTo>
                        <a:pt x="522" y="870"/>
                      </a:lnTo>
                      <a:lnTo>
                        <a:pt x="534" y="864"/>
                      </a:lnTo>
                      <a:lnTo>
                        <a:pt x="540" y="864"/>
                      </a:lnTo>
                      <a:lnTo>
                        <a:pt x="546" y="858"/>
                      </a:lnTo>
                      <a:lnTo>
                        <a:pt x="552" y="864"/>
                      </a:lnTo>
                      <a:lnTo>
                        <a:pt x="552" y="882"/>
                      </a:lnTo>
                      <a:lnTo>
                        <a:pt x="546" y="894"/>
                      </a:lnTo>
                      <a:lnTo>
                        <a:pt x="540" y="900"/>
                      </a:lnTo>
                      <a:lnTo>
                        <a:pt x="540" y="912"/>
                      </a:lnTo>
                      <a:lnTo>
                        <a:pt x="546" y="918"/>
                      </a:lnTo>
                      <a:lnTo>
                        <a:pt x="552" y="930"/>
                      </a:lnTo>
                      <a:lnTo>
                        <a:pt x="576" y="954"/>
                      </a:lnTo>
                      <a:lnTo>
                        <a:pt x="600" y="966"/>
                      </a:lnTo>
                      <a:lnTo>
                        <a:pt x="612" y="960"/>
                      </a:lnTo>
                      <a:lnTo>
                        <a:pt x="618" y="954"/>
                      </a:lnTo>
                      <a:lnTo>
                        <a:pt x="630" y="930"/>
                      </a:lnTo>
                      <a:lnTo>
                        <a:pt x="630" y="906"/>
                      </a:lnTo>
                      <a:lnTo>
                        <a:pt x="660" y="900"/>
                      </a:lnTo>
                      <a:lnTo>
                        <a:pt x="654" y="894"/>
                      </a:lnTo>
                      <a:lnTo>
                        <a:pt x="648" y="882"/>
                      </a:lnTo>
                      <a:lnTo>
                        <a:pt x="636" y="870"/>
                      </a:lnTo>
                      <a:lnTo>
                        <a:pt x="624" y="870"/>
                      </a:lnTo>
                      <a:lnTo>
                        <a:pt x="612" y="858"/>
                      </a:lnTo>
                      <a:lnTo>
                        <a:pt x="630" y="834"/>
                      </a:lnTo>
                      <a:lnTo>
                        <a:pt x="636" y="834"/>
                      </a:lnTo>
                      <a:lnTo>
                        <a:pt x="636" y="840"/>
                      </a:lnTo>
                      <a:lnTo>
                        <a:pt x="642" y="852"/>
                      </a:lnTo>
                      <a:lnTo>
                        <a:pt x="642" y="858"/>
                      </a:lnTo>
                      <a:lnTo>
                        <a:pt x="654" y="858"/>
                      </a:lnTo>
                      <a:lnTo>
                        <a:pt x="666" y="870"/>
                      </a:lnTo>
                      <a:lnTo>
                        <a:pt x="666" y="876"/>
                      </a:lnTo>
                      <a:lnTo>
                        <a:pt x="684" y="864"/>
                      </a:lnTo>
                      <a:lnTo>
                        <a:pt x="696" y="870"/>
                      </a:lnTo>
                      <a:lnTo>
                        <a:pt x="732" y="870"/>
                      </a:lnTo>
                      <a:lnTo>
                        <a:pt x="744" y="858"/>
                      </a:lnTo>
                      <a:lnTo>
                        <a:pt x="744" y="852"/>
                      </a:lnTo>
                      <a:lnTo>
                        <a:pt x="738" y="846"/>
                      </a:lnTo>
                      <a:lnTo>
                        <a:pt x="738" y="840"/>
                      </a:lnTo>
                      <a:lnTo>
                        <a:pt x="744" y="834"/>
                      </a:lnTo>
                      <a:lnTo>
                        <a:pt x="762" y="834"/>
                      </a:lnTo>
                      <a:lnTo>
                        <a:pt x="768" y="840"/>
                      </a:lnTo>
                      <a:lnTo>
                        <a:pt x="768" y="858"/>
                      </a:lnTo>
                      <a:lnTo>
                        <a:pt x="774" y="864"/>
                      </a:lnTo>
                      <a:lnTo>
                        <a:pt x="774" y="870"/>
                      </a:lnTo>
                      <a:lnTo>
                        <a:pt x="780" y="870"/>
                      </a:lnTo>
                      <a:lnTo>
                        <a:pt x="786" y="864"/>
                      </a:lnTo>
                      <a:lnTo>
                        <a:pt x="786" y="852"/>
                      </a:lnTo>
                      <a:lnTo>
                        <a:pt x="780" y="840"/>
                      </a:lnTo>
                      <a:lnTo>
                        <a:pt x="780" y="816"/>
                      </a:lnTo>
                      <a:lnTo>
                        <a:pt x="804" y="816"/>
                      </a:lnTo>
                      <a:lnTo>
                        <a:pt x="804" y="798"/>
                      </a:lnTo>
                      <a:lnTo>
                        <a:pt x="810" y="792"/>
                      </a:lnTo>
                      <a:lnTo>
                        <a:pt x="810" y="786"/>
                      </a:lnTo>
                      <a:lnTo>
                        <a:pt x="816" y="780"/>
                      </a:lnTo>
                      <a:lnTo>
                        <a:pt x="828" y="792"/>
                      </a:lnTo>
                      <a:lnTo>
                        <a:pt x="828" y="840"/>
                      </a:lnTo>
                      <a:lnTo>
                        <a:pt x="852" y="840"/>
                      </a:lnTo>
                      <a:lnTo>
                        <a:pt x="858" y="828"/>
                      </a:lnTo>
                      <a:lnTo>
                        <a:pt x="858" y="792"/>
                      </a:lnTo>
                      <a:lnTo>
                        <a:pt x="876" y="780"/>
                      </a:lnTo>
                      <a:close/>
                      <a:moveTo>
                        <a:pt x="498" y="912"/>
                      </a:moveTo>
                      <a:lnTo>
                        <a:pt x="486" y="906"/>
                      </a:lnTo>
                      <a:lnTo>
                        <a:pt x="480" y="900"/>
                      </a:lnTo>
                      <a:lnTo>
                        <a:pt x="468" y="894"/>
                      </a:lnTo>
                      <a:lnTo>
                        <a:pt x="444" y="894"/>
                      </a:lnTo>
                      <a:lnTo>
                        <a:pt x="438" y="900"/>
                      </a:lnTo>
                      <a:lnTo>
                        <a:pt x="438" y="924"/>
                      </a:lnTo>
                      <a:lnTo>
                        <a:pt x="432" y="924"/>
                      </a:lnTo>
                      <a:lnTo>
                        <a:pt x="426" y="918"/>
                      </a:lnTo>
                      <a:lnTo>
                        <a:pt x="396" y="918"/>
                      </a:lnTo>
                      <a:lnTo>
                        <a:pt x="390" y="924"/>
                      </a:lnTo>
                      <a:lnTo>
                        <a:pt x="390" y="942"/>
                      </a:lnTo>
                      <a:lnTo>
                        <a:pt x="396" y="948"/>
                      </a:lnTo>
                      <a:lnTo>
                        <a:pt x="396" y="954"/>
                      </a:lnTo>
                      <a:lnTo>
                        <a:pt x="378" y="972"/>
                      </a:lnTo>
                      <a:lnTo>
                        <a:pt x="390" y="978"/>
                      </a:lnTo>
                      <a:lnTo>
                        <a:pt x="396" y="990"/>
                      </a:lnTo>
                      <a:lnTo>
                        <a:pt x="408" y="1002"/>
                      </a:lnTo>
                      <a:lnTo>
                        <a:pt x="432" y="1014"/>
                      </a:lnTo>
                      <a:lnTo>
                        <a:pt x="438" y="1020"/>
                      </a:lnTo>
                      <a:lnTo>
                        <a:pt x="450" y="1026"/>
                      </a:lnTo>
                      <a:lnTo>
                        <a:pt x="450" y="984"/>
                      </a:lnTo>
                      <a:lnTo>
                        <a:pt x="456" y="972"/>
                      </a:lnTo>
                      <a:lnTo>
                        <a:pt x="462" y="966"/>
                      </a:lnTo>
                      <a:lnTo>
                        <a:pt x="474" y="960"/>
                      </a:lnTo>
                      <a:lnTo>
                        <a:pt x="486" y="960"/>
                      </a:lnTo>
                      <a:lnTo>
                        <a:pt x="492" y="966"/>
                      </a:lnTo>
                      <a:lnTo>
                        <a:pt x="504" y="972"/>
                      </a:lnTo>
                      <a:lnTo>
                        <a:pt x="510" y="984"/>
                      </a:lnTo>
                      <a:lnTo>
                        <a:pt x="516" y="990"/>
                      </a:lnTo>
                      <a:lnTo>
                        <a:pt x="516" y="978"/>
                      </a:lnTo>
                      <a:lnTo>
                        <a:pt x="522" y="966"/>
                      </a:lnTo>
                      <a:lnTo>
                        <a:pt x="522" y="954"/>
                      </a:lnTo>
                      <a:lnTo>
                        <a:pt x="528" y="942"/>
                      </a:lnTo>
                      <a:lnTo>
                        <a:pt x="528" y="930"/>
                      </a:lnTo>
                      <a:lnTo>
                        <a:pt x="522" y="918"/>
                      </a:lnTo>
                      <a:lnTo>
                        <a:pt x="516" y="912"/>
                      </a:lnTo>
                      <a:lnTo>
                        <a:pt x="516" y="906"/>
                      </a:lnTo>
                      <a:lnTo>
                        <a:pt x="498" y="912"/>
                      </a:lnTo>
                      <a:close/>
                      <a:moveTo>
                        <a:pt x="354" y="1050"/>
                      </a:moveTo>
                      <a:lnTo>
                        <a:pt x="354" y="1038"/>
                      </a:lnTo>
                      <a:lnTo>
                        <a:pt x="372" y="1020"/>
                      </a:lnTo>
                      <a:lnTo>
                        <a:pt x="372" y="1008"/>
                      </a:lnTo>
                      <a:lnTo>
                        <a:pt x="360" y="1002"/>
                      </a:lnTo>
                      <a:lnTo>
                        <a:pt x="354" y="990"/>
                      </a:lnTo>
                      <a:lnTo>
                        <a:pt x="348" y="984"/>
                      </a:lnTo>
                      <a:lnTo>
                        <a:pt x="336" y="978"/>
                      </a:lnTo>
                      <a:lnTo>
                        <a:pt x="336" y="966"/>
                      </a:lnTo>
                      <a:lnTo>
                        <a:pt x="330" y="960"/>
                      </a:lnTo>
                      <a:lnTo>
                        <a:pt x="324" y="960"/>
                      </a:lnTo>
                      <a:lnTo>
                        <a:pt x="318" y="954"/>
                      </a:lnTo>
                      <a:lnTo>
                        <a:pt x="300" y="954"/>
                      </a:lnTo>
                      <a:lnTo>
                        <a:pt x="294" y="948"/>
                      </a:lnTo>
                      <a:lnTo>
                        <a:pt x="270" y="936"/>
                      </a:lnTo>
                      <a:lnTo>
                        <a:pt x="258" y="936"/>
                      </a:lnTo>
                      <a:lnTo>
                        <a:pt x="240" y="954"/>
                      </a:lnTo>
                      <a:lnTo>
                        <a:pt x="204" y="972"/>
                      </a:lnTo>
                      <a:lnTo>
                        <a:pt x="234" y="1026"/>
                      </a:lnTo>
                      <a:lnTo>
                        <a:pt x="252" y="1014"/>
                      </a:lnTo>
                      <a:lnTo>
                        <a:pt x="252" y="1008"/>
                      </a:lnTo>
                      <a:lnTo>
                        <a:pt x="246" y="1002"/>
                      </a:lnTo>
                      <a:lnTo>
                        <a:pt x="246" y="990"/>
                      </a:lnTo>
                      <a:lnTo>
                        <a:pt x="252" y="990"/>
                      </a:lnTo>
                      <a:lnTo>
                        <a:pt x="264" y="1002"/>
                      </a:lnTo>
                      <a:lnTo>
                        <a:pt x="270" y="1014"/>
                      </a:lnTo>
                      <a:lnTo>
                        <a:pt x="276" y="1020"/>
                      </a:lnTo>
                      <a:lnTo>
                        <a:pt x="282" y="1032"/>
                      </a:lnTo>
                      <a:lnTo>
                        <a:pt x="282" y="1068"/>
                      </a:lnTo>
                      <a:lnTo>
                        <a:pt x="264" y="1074"/>
                      </a:lnTo>
                      <a:lnTo>
                        <a:pt x="264" y="1080"/>
                      </a:lnTo>
                      <a:lnTo>
                        <a:pt x="270" y="1086"/>
                      </a:lnTo>
                      <a:lnTo>
                        <a:pt x="270" y="1104"/>
                      </a:lnTo>
                      <a:lnTo>
                        <a:pt x="276" y="1116"/>
                      </a:lnTo>
                      <a:lnTo>
                        <a:pt x="282" y="1134"/>
                      </a:lnTo>
                      <a:lnTo>
                        <a:pt x="294" y="1146"/>
                      </a:lnTo>
                      <a:lnTo>
                        <a:pt x="300" y="1146"/>
                      </a:lnTo>
                      <a:lnTo>
                        <a:pt x="306" y="1140"/>
                      </a:lnTo>
                      <a:lnTo>
                        <a:pt x="306" y="1104"/>
                      </a:lnTo>
                      <a:lnTo>
                        <a:pt x="336" y="1116"/>
                      </a:lnTo>
                      <a:lnTo>
                        <a:pt x="336" y="1140"/>
                      </a:lnTo>
                      <a:lnTo>
                        <a:pt x="342" y="1146"/>
                      </a:lnTo>
                      <a:lnTo>
                        <a:pt x="342" y="1152"/>
                      </a:lnTo>
                      <a:lnTo>
                        <a:pt x="348" y="1152"/>
                      </a:lnTo>
                      <a:lnTo>
                        <a:pt x="348" y="1140"/>
                      </a:lnTo>
                      <a:lnTo>
                        <a:pt x="360" y="1128"/>
                      </a:lnTo>
                      <a:lnTo>
                        <a:pt x="366" y="1116"/>
                      </a:lnTo>
                      <a:lnTo>
                        <a:pt x="366" y="1110"/>
                      </a:lnTo>
                      <a:lnTo>
                        <a:pt x="360" y="1104"/>
                      </a:lnTo>
                      <a:lnTo>
                        <a:pt x="360" y="1074"/>
                      </a:lnTo>
                      <a:lnTo>
                        <a:pt x="354" y="1062"/>
                      </a:lnTo>
                      <a:lnTo>
                        <a:pt x="354" y="1050"/>
                      </a:lnTo>
                      <a:close/>
                      <a:moveTo>
                        <a:pt x="264" y="1026"/>
                      </a:moveTo>
                      <a:lnTo>
                        <a:pt x="246" y="1062"/>
                      </a:lnTo>
                      <a:lnTo>
                        <a:pt x="264" y="1056"/>
                      </a:lnTo>
                      <a:lnTo>
                        <a:pt x="264" y="1026"/>
                      </a:lnTo>
                      <a:close/>
                      <a:moveTo>
                        <a:pt x="624" y="618"/>
                      </a:moveTo>
                      <a:lnTo>
                        <a:pt x="636" y="618"/>
                      </a:lnTo>
                      <a:lnTo>
                        <a:pt x="636" y="594"/>
                      </a:lnTo>
                      <a:lnTo>
                        <a:pt x="630" y="594"/>
                      </a:lnTo>
                      <a:lnTo>
                        <a:pt x="612" y="570"/>
                      </a:lnTo>
                      <a:lnTo>
                        <a:pt x="606" y="582"/>
                      </a:lnTo>
                      <a:lnTo>
                        <a:pt x="618" y="600"/>
                      </a:lnTo>
                      <a:lnTo>
                        <a:pt x="624" y="618"/>
                      </a:lnTo>
                      <a:close/>
                      <a:moveTo>
                        <a:pt x="546" y="72"/>
                      </a:moveTo>
                      <a:lnTo>
                        <a:pt x="552" y="96"/>
                      </a:lnTo>
                      <a:lnTo>
                        <a:pt x="558" y="102"/>
                      </a:lnTo>
                      <a:lnTo>
                        <a:pt x="570" y="108"/>
                      </a:lnTo>
                      <a:lnTo>
                        <a:pt x="576" y="114"/>
                      </a:lnTo>
                      <a:lnTo>
                        <a:pt x="576" y="132"/>
                      </a:lnTo>
                      <a:lnTo>
                        <a:pt x="564" y="144"/>
                      </a:lnTo>
                      <a:lnTo>
                        <a:pt x="564" y="150"/>
                      </a:lnTo>
                      <a:lnTo>
                        <a:pt x="570" y="156"/>
                      </a:lnTo>
                      <a:lnTo>
                        <a:pt x="576" y="168"/>
                      </a:lnTo>
                      <a:lnTo>
                        <a:pt x="582" y="174"/>
                      </a:lnTo>
                      <a:lnTo>
                        <a:pt x="582" y="186"/>
                      </a:lnTo>
                      <a:lnTo>
                        <a:pt x="576" y="186"/>
                      </a:lnTo>
                      <a:lnTo>
                        <a:pt x="564" y="180"/>
                      </a:lnTo>
                      <a:lnTo>
                        <a:pt x="552" y="180"/>
                      </a:lnTo>
                      <a:lnTo>
                        <a:pt x="540" y="174"/>
                      </a:lnTo>
                      <a:lnTo>
                        <a:pt x="528" y="174"/>
                      </a:lnTo>
                      <a:lnTo>
                        <a:pt x="522" y="168"/>
                      </a:lnTo>
                      <a:lnTo>
                        <a:pt x="522" y="180"/>
                      </a:lnTo>
                      <a:lnTo>
                        <a:pt x="540" y="198"/>
                      </a:lnTo>
                      <a:lnTo>
                        <a:pt x="516" y="228"/>
                      </a:lnTo>
                      <a:lnTo>
                        <a:pt x="522" y="240"/>
                      </a:lnTo>
                      <a:lnTo>
                        <a:pt x="528" y="246"/>
                      </a:lnTo>
                      <a:lnTo>
                        <a:pt x="528" y="252"/>
                      </a:lnTo>
                      <a:lnTo>
                        <a:pt x="534" y="258"/>
                      </a:lnTo>
                      <a:lnTo>
                        <a:pt x="546" y="264"/>
                      </a:lnTo>
                      <a:lnTo>
                        <a:pt x="552" y="270"/>
                      </a:lnTo>
                      <a:lnTo>
                        <a:pt x="564" y="276"/>
                      </a:lnTo>
                      <a:lnTo>
                        <a:pt x="570" y="282"/>
                      </a:lnTo>
                      <a:lnTo>
                        <a:pt x="576" y="282"/>
                      </a:lnTo>
                      <a:lnTo>
                        <a:pt x="576" y="318"/>
                      </a:lnTo>
                      <a:lnTo>
                        <a:pt x="582" y="330"/>
                      </a:lnTo>
                      <a:lnTo>
                        <a:pt x="600" y="330"/>
                      </a:lnTo>
                      <a:lnTo>
                        <a:pt x="600" y="300"/>
                      </a:lnTo>
                      <a:lnTo>
                        <a:pt x="636" y="300"/>
                      </a:lnTo>
                      <a:lnTo>
                        <a:pt x="642" y="294"/>
                      </a:lnTo>
                      <a:lnTo>
                        <a:pt x="606" y="270"/>
                      </a:lnTo>
                      <a:lnTo>
                        <a:pt x="588" y="270"/>
                      </a:lnTo>
                      <a:lnTo>
                        <a:pt x="576" y="264"/>
                      </a:lnTo>
                      <a:lnTo>
                        <a:pt x="570" y="264"/>
                      </a:lnTo>
                      <a:lnTo>
                        <a:pt x="558" y="258"/>
                      </a:lnTo>
                      <a:lnTo>
                        <a:pt x="558" y="246"/>
                      </a:lnTo>
                      <a:lnTo>
                        <a:pt x="564" y="240"/>
                      </a:lnTo>
                      <a:lnTo>
                        <a:pt x="576" y="234"/>
                      </a:lnTo>
                      <a:lnTo>
                        <a:pt x="600" y="246"/>
                      </a:lnTo>
                      <a:lnTo>
                        <a:pt x="606" y="252"/>
                      </a:lnTo>
                      <a:lnTo>
                        <a:pt x="618" y="240"/>
                      </a:lnTo>
                      <a:lnTo>
                        <a:pt x="630" y="234"/>
                      </a:lnTo>
                      <a:lnTo>
                        <a:pt x="636" y="234"/>
                      </a:lnTo>
                      <a:lnTo>
                        <a:pt x="690" y="252"/>
                      </a:lnTo>
                      <a:lnTo>
                        <a:pt x="726" y="270"/>
                      </a:lnTo>
                      <a:lnTo>
                        <a:pt x="756" y="282"/>
                      </a:lnTo>
                      <a:lnTo>
                        <a:pt x="768" y="282"/>
                      </a:lnTo>
                      <a:lnTo>
                        <a:pt x="768" y="270"/>
                      </a:lnTo>
                      <a:lnTo>
                        <a:pt x="762" y="258"/>
                      </a:lnTo>
                      <a:lnTo>
                        <a:pt x="762" y="222"/>
                      </a:lnTo>
                      <a:lnTo>
                        <a:pt x="780" y="204"/>
                      </a:lnTo>
                      <a:lnTo>
                        <a:pt x="792" y="204"/>
                      </a:lnTo>
                      <a:lnTo>
                        <a:pt x="798" y="210"/>
                      </a:lnTo>
                      <a:lnTo>
                        <a:pt x="816" y="210"/>
                      </a:lnTo>
                      <a:lnTo>
                        <a:pt x="840" y="198"/>
                      </a:lnTo>
                      <a:lnTo>
                        <a:pt x="858" y="180"/>
                      </a:lnTo>
                      <a:lnTo>
                        <a:pt x="804" y="144"/>
                      </a:lnTo>
                      <a:lnTo>
                        <a:pt x="804" y="120"/>
                      </a:lnTo>
                      <a:lnTo>
                        <a:pt x="798" y="108"/>
                      </a:lnTo>
                      <a:lnTo>
                        <a:pt x="792" y="102"/>
                      </a:lnTo>
                      <a:lnTo>
                        <a:pt x="786" y="102"/>
                      </a:lnTo>
                      <a:lnTo>
                        <a:pt x="774" y="114"/>
                      </a:lnTo>
                      <a:lnTo>
                        <a:pt x="774" y="126"/>
                      </a:lnTo>
                      <a:lnTo>
                        <a:pt x="756" y="120"/>
                      </a:lnTo>
                      <a:lnTo>
                        <a:pt x="720" y="114"/>
                      </a:lnTo>
                      <a:lnTo>
                        <a:pt x="678" y="102"/>
                      </a:lnTo>
                      <a:lnTo>
                        <a:pt x="648" y="90"/>
                      </a:lnTo>
                      <a:lnTo>
                        <a:pt x="624" y="72"/>
                      </a:lnTo>
                      <a:lnTo>
                        <a:pt x="552" y="24"/>
                      </a:lnTo>
                      <a:lnTo>
                        <a:pt x="516" y="6"/>
                      </a:lnTo>
                      <a:lnTo>
                        <a:pt x="498" y="0"/>
                      </a:lnTo>
                      <a:lnTo>
                        <a:pt x="498" y="18"/>
                      </a:lnTo>
                      <a:lnTo>
                        <a:pt x="510" y="30"/>
                      </a:lnTo>
                      <a:lnTo>
                        <a:pt x="516" y="42"/>
                      </a:lnTo>
                      <a:lnTo>
                        <a:pt x="528" y="54"/>
                      </a:lnTo>
                      <a:lnTo>
                        <a:pt x="534" y="66"/>
                      </a:lnTo>
                      <a:lnTo>
                        <a:pt x="546" y="72"/>
                      </a:lnTo>
                      <a:close/>
                      <a:moveTo>
                        <a:pt x="282" y="1458"/>
                      </a:moveTo>
                      <a:lnTo>
                        <a:pt x="306" y="1458"/>
                      </a:lnTo>
                      <a:lnTo>
                        <a:pt x="276" y="1440"/>
                      </a:lnTo>
                      <a:lnTo>
                        <a:pt x="282" y="1458"/>
                      </a:lnTo>
                      <a:close/>
                      <a:moveTo>
                        <a:pt x="300" y="1386"/>
                      </a:moveTo>
                      <a:lnTo>
                        <a:pt x="312" y="1398"/>
                      </a:lnTo>
                      <a:lnTo>
                        <a:pt x="318" y="1398"/>
                      </a:lnTo>
                      <a:lnTo>
                        <a:pt x="330" y="1386"/>
                      </a:lnTo>
                      <a:lnTo>
                        <a:pt x="336" y="1386"/>
                      </a:lnTo>
                      <a:lnTo>
                        <a:pt x="342" y="1380"/>
                      </a:lnTo>
                      <a:lnTo>
                        <a:pt x="342" y="1368"/>
                      </a:lnTo>
                      <a:lnTo>
                        <a:pt x="336" y="1362"/>
                      </a:lnTo>
                      <a:lnTo>
                        <a:pt x="318" y="1362"/>
                      </a:lnTo>
                      <a:lnTo>
                        <a:pt x="306" y="1368"/>
                      </a:lnTo>
                      <a:lnTo>
                        <a:pt x="300" y="1380"/>
                      </a:lnTo>
                      <a:lnTo>
                        <a:pt x="300" y="1386"/>
                      </a:lnTo>
                      <a:close/>
                      <a:moveTo>
                        <a:pt x="312" y="1416"/>
                      </a:moveTo>
                      <a:lnTo>
                        <a:pt x="300" y="1416"/>
                      </a:lnTo>
                      <a:lnTo>
                        <a:pt x="300" y="1428"/>
                      </a:lnTo>
                      <a:lnTo>
                        <a:pt x="318" y="1428"/>
                      </a:lnTo>
                      <a:lnTo>
                        <a:pt x="318" y="1422"/>
                      </a:lnTo>
                      <a:lnTo>
                        <a:pt x="312" y="1416"/>
                      </a:lnTo>
                      <a:close/>
                      <a:moveTo>
                        <a:pt x="336" y="1200"/>
                      </a:moveTo>
                      <a:lnTo>
                        <a:pt x="336" y="1206"/>
                      </a:lnTo>
                      <a:lnTo>
                        <a:pt x="330" y="1206"/>
                      </a:lnTo>
                      <a:lnTo>
                        <a:pt x="318" y="1212"/>
                      </a:lnTo>
                      <a:lnTo>
                        <a:pt x="342" y="1230"/>
                      </a:lnTo>
                      <a:lnTo>
                        <a:pt x="342" y="1218"/>
                      </a:lnTo>
                      <a:lnTo>
                        <a:pt x="336" y="1206"/>
                      </a:lnTo>
                      <a:lnTo>
                        <a:pt x="336" y="1200"/>
                      </a:lnTo>
                      <a:close/>
                      <a:moveTo>
                        <a:pt x="366" y="1170"/>
                      </a:moveTo>
                      <a:lnTo>
                        <a:pt x="366" y="1182"/>
                      </a:lnTo>
                      <a:lnTo>
                        <a:pt x="360" y="1194"/>
                      </a:lnTo>
                      <a:lnTo>
                        <a:pt x="378" y="1224"/>
                      </a:lnTo>
                      <a:lnTo>
                        <a:pt x="378" y="1200"/>
                      </a:lnTo>
                      <a:lnTo>
                        <a:pt x="372" y="1194"/>
                      </a:lnTo>
                      <a:lnTo>
                        <a:pt x="372" y="1176"/>
                      </a:lnTo>
                      <a:lnTo>
                        <a:pt x="366" y="1170"/>
                      </a:lnTo>
                      <a:close/>
                      <a:moveTo>
                        <a:pt x="36" y="1698"/>
                      </a:moveTo>
                      <a:lnTo>
                        <a:pt x="54" y="1698"/>
                      </a:lnTo>
                      <a:lnTo>
                        <a:pt x="60" y="1692"/>
                      </a:lnTo>
                      <a:lnTo>
                        <a:pt x="72" y="1692"/>
                      </a:lnTo>
                      <a:lnTo>
                        <a:pt x="42" y="1680"/>
                      </a:lnTo>
                      <a:lnTo>
                        <a:pt x="36" y="1686"/>
                      </a:lnTo>
                      <a:lnTo>
                        <a:pt x="36" y="1698"/>
                      </a:lnTo>
                      <a:close/>
                      <a:moveTo>
                        <a:pt x="114" y="1662"/>
                      </a:moveTo>
                      <a:lnTo>
                        <a:pt x="96" y="1632"/>
                      </a:lnTo>
                      <a:lnTo>
                        <a:pt x="96" y="1662"/>
                      </a:lnTo>
                      <a:lnTo>
                        <a:pt x="102" y="1674"/>
                      </a:lnTo>
                      <a:lnTo>
                        <a:pt x="114" y="1680"/>
                      </a:lnTo>
                      <a:lnTo>
                        <a:pt x="120" y="1680"/>
                      </a:lnTo>
                      <a:lnTo>
                        <a:pt x="126" y="1674"/>
                      </a:lnTo>
                      <a:lnTo>
                        <a:pt x="126" y="1662"/>
                      </a:lnTo>
                      <a:lnTo>
                        <a:pt x="114" y="1662"/>
                      </a:lnTo>
                      <a:close/>
                      <a:moveTo>
                        <a:pt x="12" y="1686"/>
                      </a:moveTo>
                      <a:lnTo>
                        <a:pt x="6" y="1686"/>
                      </a:lnTo>
                      <a:lnTo>
                        <a:pt x="0" y="1692"/>
                      </a:lnTo>
                      <a:lnTo>
                        <a:pt x="0" y="1704"/>
                      </a:lnTo>
                      <a:lnTo>
                        <a:pt x="6" y="1710"/>
                      </a:lnTo>
                      <a:lnTo>
                        <a:pt x="12" y="1710"/>
                      </a:lnTo>
                      <a:lnTo>
                        <a:pt x="24" y="1698"/>
                      </a:lnTo>
                      <a:lnTo>
                        <a:pt x="24" y="1686"/>
                      </a:lnTo>
                      <a:lnTo>
                        <a:pt x="12" y="1686"/>
                      </a:lnTo>
                      <a:close/>
                      <a:moveTo>
                        <a:pt x="168" y="1536"/>
                      </a:moveTo>
                      <a:lnTo>
                        <a:pt x="168" y="1542"/>
                      </a:lnTo>
                      <a:lnTo>
                        <a:pt x="180" y="1548"/>
                      </a:lnTo>
                      <a:lnTo>
                        <a:pt x="186" y="1548"/>
                      </a:lnTo>
                      <a:lnTo>
                        <a:pt x="186" y="1536"/>
                      </a:lnTo>
                      <a:lnTo>
                        <a:pt x="180" y="1530"/>
                      </a:lnTo>
                      <a:lnTo>
                        <a:pt x="168" y="1530"/>
                      </a:lnTo>
                      <a:lnTo>
                        <a:pt x="168" y="1536"/>
                      </a:lnTo>
                      <a:close/>
                      <a:moveTo>
                        <a:pt x="264" y="1494"/>
                      </a:moveTo>
                      <a:lnTo>
                        <a:pt x="252" y="1518"/>
                      </a:lnTo>
                      <a:lnTo>
                        <a:pt x="246" y="1536"/>
                      </a:lnTo>
                      <a:lnTo>
                        <a:pt x="246" y="1548"/>
                      </a:lnTo>
                      <a:lnTo>
                        <a:pt x="240" y="1554"/>
                      </a:lnTo>
                      <a:lnTo>
                        <a:pt x="240" y="1560"/>
                      </a:lnTo>
                      <a:lnTo>
                        <a:pt x="258" y="1566"/>
                      </a:lnTo>
                      <a:lnTo>
                        <a:pt x="264" y="1554"/>
                      </a:lnTo>
                      <a:lnTo>
                        <a:pt x="264" y="1548"/>
                      </a:lnTo>
                      <a:lnTo>
                        <a:pt x="270" y="1542"/>
                      </a:lnTo>
                      <a:lnTo>
                        <a:pt x="270" y="1524"/>
                      </a:lnTo>
                      <a:lnTo>
                        <a:pt x="288" y="1506"/>
                      </a:lnTo>
                      <a:lnTo>
                        <a:pt x="282" y="1500"/>
                      </a:lnTo>
                      <a:lnTo>
                        <a:pt x="282" y="1494"/>
                      </a:lnTo>
                      <a:lnTo>
                        <a:pt x="276" y="1488"/>
                      </a:lnTo>
                      <a:lnTo>
                        <a:pt x="264" y="1494"/>
                      </a:lnTo>
                      <a:close/>
                    </a:path>
                  </a:pathLst>
                </a:custGeom>
                <a:solidFill>
                  <a:srgbClr val="645746">
                    <a:lumMod val="40000"/>
                    <a:lumOff val="60000"/>
                  </a:srgbClr>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43" name="Israel" descr="© INSCALE GmbH, 15.06.2010"/>
                <p:cNvSpPr>
                  <a:spLocks/>
                </p:cNvSpPr>
                <p:nvPr/>
              </p:nvSpPr>
              <p:spPr bwMode="auto">
                <a:xfrm>
                  <a:off x="3253" y="1610"/>
                  <a:ext cx="26" cy="82"/>
                </a:xfrm>
                <a:custGeom>
                  <a:avLst/>
                  <a:gdLst>
                    <a:gd name="T0" fmla="*/ 0 w 102"/>
                    <a:gd name="T1" fmla="*/ 2147483647 h 324"/>
                    <a:gd name="T2" fmla="*/ 2147483647 w 102"/>
                    <a:gd name="T3" fmla="*/ 2147483647 h 324"/>
                    <a:gd name="T4" fmla="*/ 2147483647 w 102"/>
                    <a:gd name="T5" fmla="*/ 2147483647 h 324"/>
                    <a:gd name="T6" fmla="*/ 2147483647 w 102"/>
                    <a:gd name="T7" fmla="*/ 2147483647 h 324"/>
                    <a:gd name="T8" fmla="*/ 2147483647 w 102"/>
                    <a:gd name="T9" fmla="*/ 2147483647 h 324"/>
                    <a:gd name="T10" fmla="*/ 2147483647 w 102"/>
                    <a:gd name="T11" fmla="*/ 2147483647 h 324"/>
                    <a:gd name="T12" fmla="*/ 2147483647 w 102"/>
                    <a:gd name="T13" fmla="*/ 2147483647 h 324"/>
                    <a:gd name="T14" fmla="*/ 2147483647 w 102"/>
                    <a:gd name="T15" fmla="*/ 2147483647 h 324"/>
                    <a:gd name="T16" fmla="*/ 2147483647 w 102"/>
                    <a:gd name="T17" fmla="*/ 2147483647 h 324"/>
                    <a:gd name="T18" fmla="*/ 2147483647 w 102"/>
                    <a:gd name="T19" fmla="*/ 2147483647 h 324"/>
                    <a:gd name="T20" fmla="*/ 2147483647 w 102"/>
                    <a:gd name="T21" fmla="*/ 2147483647 h 324"/>
                    <a:gd name="T22" fmla="*/ 2147483647 w 102"/>
                    <a:gd name="T23" fmla="*/ 2147483647 h 324"/>
                    <a:gd name="T24" fmla="*/ 2147483647 w 102"/>
                    <a:gd name="T25" fmla="*/ 2147483647 h 324"/>
                    <a:gd name="T26" fmla="*/ 2147483647 w 102"/>
                    <a:gd name="T27" fmla="*/ 2147483647 h 324"/>
                    <a:gd name="T28" fmla="*/ 2147483647 w 102"/>
                    <a:gd name="T29" fmla="*/ 2147483647 h 324"/>
                    <a:gd name="T30" fmla="*/ 2147483647 w 102"/>
                    <a:gd name="T31" fmla="*/ 2147483647 h 324"/>
                    <a:gd name="T32" fmla="*/ 2147483647 w 102"/>
                    <a:gd name="T33" fmla="*/ 2147483647 h 324"/>
                    <a:gd name="T34" fmla="*/ 2147483647 w 102"/>
                    <a:gd name="T35" fmla="*/ 2147483647 h 324"/>
                    <a:gd name="T36" fmla="*/ 2147483647 w 102"/>
                    <a:gd name="T37" fmla="*/ 2147483647 h 324"/>
                    <a:gd name="T38" fmla="*/ 2147483647 w 102"/>
                    <a:gd name="T39" fmla="*/ 2147483647 h 324"/>
                    <a:gd name="T40" fmla="*/ 2147483647 w 102"/>
                    <a:gd name="T41" fmla="*/ 2147483647 h 324"/>
                    <a:gd name="T42" fmla="*/ 2147483647 w 102"/>
                    <a:gd name="T43" fmla="*/ 2147483647 h 324"/>
                    <a:gd name="T44" fmla="*/ 2147483647 w 102"/>
                    <a:gd name="T45" fmla="*/ 2147483647 h 324"/>
                    <a:gd name="T46" fmla="*/ 2147483647 w 102"/>
                    <a:gd name="T47" fmla="*/ 2147483647 h 324"/>
                    <a:gd name="T48" fmla="*/ 2147483647 w 102"/>
                    <a:gd name="T49" fmla="*/ 0 h 324"/>
                    <a:gd name="T50" fmla="*/ 2147483647 w 102"/>
                    <a:gd name="T51" fmla="*/ 2147483647 h 324"/>
                    <a:gd name="T52" fmla="*/ 2147483647 w 102"/>
                    <a:gd name="T53" fmla="*/ 2147483647 h 324"/>
                    <a:gd name="T54" fmla="*/ 2147483647 w 102"/>
                    <a:gd name="T55" fmla="*/ 2147483647 h 324"/>
                    <a:gd name="T56" fmla="*/ 2147483647 w 102"/>
                    <a:gd name="T57" fmla="*/ 2147483647 h 324"/>
                    <a:gd name="T58" fmla="*/ 2147483647 w 102"/>
                    <a:gd name="T59" fmla="*/ 2147483647 h 324"/>
                    <a:gd name="T60" fmla="*/ 2147483647 w 102"/>
                    <a:gd name="T61" fmla="*/ 2147483647 h 324"/>
                    <a:gd name="T62" fmla="*/ 2147483647 w 102"/>
                    <a:gd name="T63" fmla="*/ 2147483647 h 324"/>
                    <a:gd name="T64" fmla="*/ 2147483647 w 102"/>
                    <a:gd name="T65" fmla="*/ 2147483647 h 324"/>
                    <a:gd name="T66" fmla="*/ 2147483647 w 102"/>
                    <a:gd name="T67" fmla="*/ 2147483647 h 324"/>
                    <a:gd name="T68" fmla="*/ 2147483647 w 102"/>
                    <a:gd name="T69" fmla="*/ 2147483647 h 324"/>
                    <a:gd name="T70" fmla="*/ 2147483647 w 102"/>
                    <a:gd name="T71" fmla="*/ 2147483647 h 324"/>
                    <a:gd name="T72" fmla="*/ 2147483647 w 102"/>
                    <a:gd name="T73" fmla="*/ 2147483647 h 324"/>
                    <a:gd name="T74" fmla="*/ 2147483647 w 102"/>
                    <a:gd name="T75" fmla="*/ 2147483647 h 324"/>
                    <a:gd name="T76" fmla="*/ 2147483647 w 102"/>
                    <a:gd name="T77" fmla="*/ 2147483647 h 324"/>
                    <a:gd name="T78" fmla="*/ 0 w 102"/>
                    <a:gd name="T79" fmla="*/ 2147483647 h 32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02"/>
                    <a:gd name="T121" fmla="*/ 0 h 324"/>
                    <a:gd name="T122" fmla="*/ 102 w 102"/>
                    <a:gd name="T123" fmla="*/ 324 h 32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02" h="324">
                      <a:moveTo>
                        <a:pt x="0" y="168"/>
                      </a:moveTo>
                      <a:lnTo>
                        <a:pt x="54" y="312"/>
                      </a:lnTo>
                      <a:lnTo>
                        <a:pt x="60" y="324"/>
                      </a:lnTo>
                      <a:lnTo>
                        <a:pt x="60" y="306"/>
                      </a:lnTo>
                      <a:lnTo>
                        <a:pt x="66" y="294"/>
                      </a:lnTo>
                      <a:lnTo>
                        <a:pt x="66" y="234"/>
                      </a:lnTo>
                      <a:lnTo>
                        <a:pt x="72" y="228"/>
                      </a:lnTo>
                      <a:lnTo>
                        <a:pt x="78" y="216"/>
                      </a:lnTo>
                      <a:lnTo>
                        <a:pt x="84" y="210"/>
                      </a:lnTo>
                      <a:lnTo>
                        <a:pt x="90" y="198"/>
                      </a:lnTo>
                      <a:lnTo>
                        <a:pt x="90" y="186"/>
                      </a:lnTo>
                      <a:lnTo>
                        <a:pt x="78" y="174"/>
                      </a:lnTo>
                      <a:lnTo>
                        <a:pt x="78" y="162"/>
                      </a:lnTo>
                      <a:lnTo>
                        <a:pt x="72" y="156"/>
                      </a:lnTo>
                      <a:lnTo>
                        <a:pt x="66" y="162"/>
                      </a:lnTo>
                      <a:lnTo>
                        <a:pt x="66" y="168"/>
                      </a:lnTo>
                      <a:lnTo>
                        <a:pt x="60" y="168"/>
                      </a:lnTo>
                      <a:lnTo>
                        <a:pt x="54" y="174"/>
                      </a:lnTo>
                      <a:lnTo>
                        <a:pt x="48" y="168"/>
                      </a:lnTo>
                      <a:lnTo>
                        <a:pt x="48" y="96"/>
                      </a:lnTo>
                      <a:lnTo>
                        <a:pt x="66" y="78"/>
                      </a:lnTo>
                      <a:lnTo>
                        <a:pt x="84" y="78"/>
                      </a:lnTo>
                      <a:lnTo>
                        <a:pt x="90" y="60"/>
                      </a:lnTo>
                      <a:lnTo>
                        <a:pt x="84" y="18"/>
                      </a:lnTo>
                      <a:lnTo>
                        <a:pt x="102" y="0"/>
                      </a:lnTo>
                      <a:lnTo>
                        <a:pt x="78" y="6"/>
                      </a:lnTo>
                      <a:lnTo>
                        <a:pt x="78" y="18"/>
                      </a:lnTo>
                      <a:lnTo>
                        <a:pt x="72" y="30"/>
                      </a:lnTo>
                      <a:lnTo>
                        <a:pt x="66" y="36"/>
                      </a:lnTo>
                      <a:lnTo>
                        <a:pt x="60" y="36"/>
                      </a:lnTo>
                      <a:lnTo>
                        <a:pt x="54" y="30"/>
                      </a:lnTo>
                      <a:lnTo>
                        <a:pt x="42" y="54"/>
                      </a:lnTo>
                      <a:lnTo>
                        <a:pt x="30" y="60"/>
                      </a:lnTo>
                      <a:lnTo>
                        <a:pt x="36" y="72"/>
                      </a:lnTo>
                      <a:lnTo>
                        <a:pt x="36" y="84"/>
                      </a:lnTo>
                      <a:lnTo>
                        <a:pt x="42" y="90"/>
                      </a:lnTo>
                      <a:lnTo>
                        <a:pt x="42" y="96"/>
                      </a:lnTo>
                      <a:lnTo>
                        <a:pt x="18" y="138"/>
                      </a:lnTo>
                      <a:lnTo>
                        <a:pt x="18" y="156"/>
                      </a:lnTo>
                      <a:lnTo>
                        <a:pt x="0" y="168"/>
                      </a:lnTo>
                      <a:close/>
                    </a:path>
                  </a:pathLst>
                </a:custGeom>
                <a:solidFill>
                  <a:srgbClr val="EAEAEA"/>
                </a:solidFill>
                <a:ln w="3175" algn="ctr">
                  <a:solidFill>
                    <a:srgbClr val="FFFFFF">
                      <a:lumMod val="85000"/>
                    </a:srgbClr>
                  </a:solidFill>
                  <a:round/>
                  <a:headEnd/>
                  <a:tailEnd/>
                </a:ln>
                <a:effectLst/>
              </p:spPr>
              <p:txBody>
                <a:bodyPr/>
                <a:lstStyle/>
                <a:p>
                  <a:pPr>
                    <a:spcBef>
                      <a:spcPct val="0"/>
                    </a:spcBef>
                  </a:pPr>
                  <a:endParaRPr lang="en-US" sz="2000" kern="0" noProof="1">
                    <a:solidFill>
                      <a:srgbClr val="645746"/>
                    </a:solidFill>
                  </a:endParaRPr>
                </a:p>
              </p:txBody>
            </p:sp>
            <p:sp>
              <p:nvSpPr>
                <p:cNvPr id="244" name="Iraq" descr="© INSCALE GmbH, 15.06.2010"/>
                <p:cNvSpPr>
                  <a:spLocks/>
                </p:cNvSpPr>
                <p:nvPr/>
              </p:nvSpPr>
              <p:spPr bwMode="auto">
                <a:xfrm>
                  <a:off x="3332" y="1541"/>
                  <a:ext cx="175" cy="169"/>
                </a:xfrm>
                <a:custGeom>
                  <a:avLst/>
                  <a:gdLst>
                    <a:gd name="T0" fmla="*/ 2147483647 w 684"/>
                    <a:gd name="T1" fmla="*/ 2147483647 h 660"/>
                    <a:gd name="T2" fmla="*/ 2147483647 w 684"/>
                    <a:gd name="T3" fmla="*/ 2147483647 h 660"/>
                    <a:gd name="T4" fmla="*/ 2147483647 w 684"/>
                    <a:gd name="T5" fmla="*/ 2147483647 h 660"/>
                    <a:gd name="T6" fmla="*/ 2147483647 w 684"/>
                    <a:gd name="T7" fmla="*/ 2147483647 h 660"/>
                    <a:gd name="T8" fmla="*/ 2147483647 w 684"/>
                    <a:gd name="T9" fmla="*/ 2147483647 h 660"/>
                    <a:gd name="T10" fmla="*/ 2147483647 w 684"/>
                    <a:gd name="T11" fmla="*/ 2147483647 h 660"/>
                    <a:gd name="T12" fmla="*/ 2147483647 w 684"/>
                    <a:gd name="T13" fmla="*/ 2147483647 h 660"/>
                    <a:gd name="T14" fmla="*/ 2147483647 w 684"/>
                    <a:gd name="T15" fmla="*/ 2147483647 h 660"/>
                    <a:gd name="T16" fmla="*/ 2147483647 w 684"/>
                    <a:gd name="T17" fmla="*/ 2147483647 h 660"/>
                    <a:gd name="T18" fmla="*/ 2147483647 w 684"/>
                    <a:gd name="T19" fmla="*/ 2147483647 h 660"/>
                    <a:gd name="T20" fmla="*/ 2147483647 w 684"/>
                    <a:gd name="T21" fmla="*/ 2147483647 h 660"/>
                    <a:gd name="T22" fmla="*/ 2147483647 w 684"/>
                    <a:gd name="T23" fmla="*/ 2147483647 h 660"/>
                    <a:gd name="T24" fmla="*/ 2147483647 w 684"/>
                    <a:gd name="T25" fmla="*/ 2147483647 h 660"/>
                    <a:gd name="T26" fmla="*/ 2147483647 w 684"/>
                    <a:gd name="T27" fmla="*/ 2147483647 h 660"/>
                    <a:gd name="T28" fmla="*/ 2147483647 w 684"/>
                    <a:gd name="T29" fmla="*/ 2147483647 h 660"/>
                    <a:gd name="T30" fmla="*/ 2147483647 w 684"/>
                    <a:gd name="T31" fmla="*/ 2147483647 h 660"/>
                    <a:gd name="T32" fmla="*/ 2147483647 w 684"/>
                    <a:gd name="T33" fmla="*/ 2147483647 h 660"/>
                    <a:gd name="T34" fmla="*/ 2147483647 w 684"/>
                    <a:gd name="T35" fmla="*/ 2147483647 h 660"/>
                    <a:gd name="T36" fmla="*/ 2147483647 w 684"/>
                    <a:gd name="T37" fmla="*/ 2147483647 h 660"/>
                    <a:gd name="T38" fmla="*/ 2147483647 w 684"/>
                    <a:gd name="T39" fmla="*/ 2147483647 h 660"/>
                    <a:gd name="T40" fmla="*/ 2147483647 w 684"/>
                    <a:gd name="T41" fmla="*/ 2147483647 h 660"/>
                    <a:gd name="T42" fmla="*/ 2147483647 w 684"/>
                    <a:gd name="T43" fmla="*/ 2147483647 h 660"/>
                    <a:gd name="T44" fmla="*/ 2147483647 w 684"/>
                    <a:gd name="T45" fmla="*/ 2147483647 h 660"/>
                    <a:gd name="T46" fmla="*/ 2147483647 w 684"/>
                    <a:gd name="T47" fmla="*/ 2147483647 h 660"/>
                    <a:gd name="T48" fmla="*/ 2147483647 w 684"/>
                    <a:gd name="T49" fmla="*/ 2147483647 h 660"/>
                    <a:gd name="T50" fmla="*/ 2147483647 w 684"/>
                    <a:gd name="T51" fmla="*/ 2147483647 h 660"/>
                    <a:gd name="T52" fmla="*/ 2147483647 w 684"/>
                    <a:gd name="T53" fmla="*/ 0 h 660"/>
                    <a:gd name="T54" fmla="*/ 2147483647 w 684"/>
                    <a:gd name="T55" fmla="*/ 2147483647 h 660"/>
                    <a:gd name="T56" fmla="*/ 2147483647 w 684"/>
                    <a:gd name="T57" fmla="*/ 2147483647 h 660"/>
                    <a:gd name="T58" fmla="*/ 2147483647 w 684"/>
                    <a:gd name="T59" fmla="*/ 0 h 660"/>
                    <a:gd name="T60" fmla="*/ 2147483647 w 684"/>
                    <a:gd name="T61" fmla="*/ 2147483647 h 660"/>
                    <a:gd name="T62" fmla="*/ 2147483647 w 684"/>
                    <a:gd name="T63" fmla="*/ 2147483647 h 660"/>
                    <a:gd name="T64" fmla="*/ 2147483647 w 684"/>
                    <a:gd name="T65" fmla="*/ 2147483647 h 660"/>
                    <a:gd name="T66" fmla="*/ 2147483647 w 684"/>
                    <a:gd name="T67" fmla="*/ 2147483647 h 660"/>
                    <a:gd name="T68" fmla="*/ 2147483647 w 684"/>
                    <a:gd name="T69" fmla="*/ 2147483647 h 660"/>
                    <a:gd name="T70" fmla="*/ 2147483647 w 684"/>
                    <a:gd name="T71" fmla="*/ 2147483647 h 660"/>
                    <a:gd name="T72" fmla="*/ 2147483647 w 684"/>
                    <a:gd name="T73" fmla="*/ 2147483647 h 660"/>
                    <a:gd name="T74" fmla="*/ 2147483647 w 684"/>
                    <a:gd name="T75" fmla="*/ 2147483647 h 660"/>
                    <a:gd name="T76" fmla="*/ 2147483647 w 684"/>
                    <a:gd name="T77" fmla="*/ 2147483647 h 660"/>
                    <a:gd name="T78" fmla="*/ 2147483647 w 684"/>
                    <a:gd name="T79" fmla="*/ 2147483647 h 660"/>
                    <a:gd name="T80" fmla="*/ 2147483647 w 684"/>
                    <a:gd name="T81" fmla="*/ 2147483647 h 660"/>
                    <a:gd name="T82" fmla="*/ 2147483647 w 684"/>
                    <a:gd name="T83" fmla="*/ 2147483647 h 660"/>
                    <a:gd name="T84" fmla="*/ 2147483647 w 684"/>
                    <a:gd name="T85" fmla="*/ 2147483647 h 660"/>
                    <a:gd name="T86" fmla="*/ 0 w 684"/>
                    <a:gd name="T87" fmla="*/ 2147483647 h 660"/>
                    <a:gd name="T88" fmla="*/ 2147483647 w 684"/>
                    <a:gd name="T89" fmla="*/ 2147483647 h 660"/>
                    <a:gd name="T90" fmla="*/ 2147483647 w 684"/>
                    <a:gd name="T91" fmla="*/ 2147483647 h 660"/>
                    <a:gd name="T92" fmla="*/ 2147483647 w 684"/>
                    <a:gd name="T93" fmla="*/ 2147483647 h 660"/>
                    <a:gd name="T94" fmla="*/ 2147483647 w 684"/>
                    <a:gd name="T95" fmla="*/ 2147483647 h 660"/>
                    <a:gd name="T96" fmla="*/ 2147483647 w 684"/>
                    <a:gd name="T97" fmla="*/ 2147483647 h 660"/>
                    <a:gd name="T98" fmla="*/ 2147483647 w 684"/>
                    <a:gd name="T99" fmla="*/ 2147483647 h 660"/>
                    <a:gd name="T100" fmla="*/ 2147483647 w 684"/>
                    <a:gd name="T101" fmla="*/ 2147483647 h 660"/>
                    <a:gd name="T102" fmla="*/ 2147483647 w 684"/>
                    <a:gd name="T103" fmla="*/ 2147483647 h 660"/>
                    <a:gd name="T104" fmla="*/ 2147483647 w 684"/>
                    <a:gd name="T105" fmla="*/ 2147483647 h 660"/>
                    <a:gd name="T106" fmla="*/ 2147483647 w 684"/>
                    <a:gd name="T107" fmla="*/ 2147483647 h 660"/>
                    <a:gd name="T108" fmla="*/ 2147483647 w 684"/>
                    <a:gd name="T109" fmla="*/ 2147483647 h 660"/>
                    <a:gd name="T110" fmla="*/ 2147483647 w 684"/>
                    <a:gd name="T111" fmla="*/ 2147483647 h 660"/>
                    <a:gd name="T112" fmla="*/ 2147483647 w 684"/>
                    <a:gd name="T113" fmla="*/ 2147483647 h 660"/>
                    <a:gd name="T114" fmla="*/ 2147483647 w 684"/>
                    <a:gd name="T115" fmla="*/ 2147483647 h 66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84"/>
                    <a:gd name="T175" fmla="*/ 0 h 660"/>
                    <a:gd name="T176" fmla="*/ 684 w 684"/>
                    <a:gd name="T177" fmla="*/ 660 h 66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84" h="660">
                      <a:moveTo>
                        <a:pt x="678" y="564"/>
                      </a:moveTo>
                      <a:lnTo>
                        <a:pt x="666" y="552"/>
                      </a:lnTo>
                      <a:lnTo>
                        <a:pt x="654" y="546"/>
                      </a:lnTo>
                      <a:lnTo>
                        <a:pt x="648" y="516"/>
                      </a:lnTo>
                      <a:lnTo>
                        <a:pt x="642" y="516"/>
                      </a:lnTo>
                      <a:lnTo>
                        <a:pt x="636" y="510"/>
                      </a:lnTo>
                      <a:lnTo>
                        <a:pt x="624" y="504"/>
                      </a:lnTo>
                      <a:lnTo>
                        <a:pt x="618" y="498"/>
                      </a:lnTo>
                      <a:lnTo>
                        <a:pt x="618" y="462"/>
                      </a:lnTo>
                      <a:lnTo>
                        <a:pt x="624" y="450"/>
                      </a:lnTo>
                      <a:lnTo>
                        <a:pt x="624" y="438"/>
                      </a:lnTo>
                      <a:lnTo>
                        <a:pt x="594" y="402"/>
                      </a:lnTo>
                      <a:lnTo>
                        <a:pt x="588" y="390"/>
                      </a:lnTo>
                      <a:lnTo>
                        <a:pt x="582" y="384"/>
                      </a:lnTo>
                      <a:lnTo>
                        <a:pt x="564" y="384"/>
                      </a:lnTo>
                      <a:lnTo>
                        <a:pt x="546" y="366"/>
                      </a:lnTo>
                      <a:lnTo>
                        <a:pt x="534" y="360"/>
                      </a:lnTo>
                      <a:lnTo>
                        <a:pt x="528" y="354"/>
                      </a:lnTo>
                      <a:lnTo>
                        <a:pt x="504" y="354"/>
                      </a:lnTo>
                      <a:lnTo>
                        <a:pt x="504" y="312"/>
                      </a:lnTo>
                      <a:lnTo>
                        <a:pt x="498" y="312"/>
                      </a:lnTo>
                      <a:lnTo>
                        <a:pt x="492" y="306"/>
                      </a:lnTo>
                      <a:lnTo>
                        <a:pt x="468" y="294"/>
                      </a:lnTo>
                      <a:lnTo>
                        <a:pt x="456" y="282"/>
                      </a:lnTo>
                      <a:lnTo>
                        <a:pt x="444" y="276"/>
                      </a:lnTo>
                      <a:lnTo>
                        <a:pt x="438" y="270"/>
                      </a:lnTo>
                      <a:lnTo>
                        <a:pt x="438" y="264"/>
                      </a:lnTo>
                      <a:lnTo>
                        <a:pt x="444" y="252"/>
                      </a:lnTo>
                      <a:lnTo>
                        <a:pt x="450" y="246"/>
                      </a:lnTo>
                      <a:lnTo>
                        <a:pt x="438" y="234"/>
                      </a:lnTo>
                      <a:lnTo>
                        <a:pt x="438" y="228"/>
                      </a:lnTo>
                      <a:lnTo>
                        <a:pt x="450" y="216"/>
                      </a:lnTo>
                      <a:lnTo>
                        <a:pt x="462" y="216"/>
                      </a:lnTo>
                      <a:lnTo>
                        <a:pt x="462" y="186"/>
                      </a:lnTo>
                      <a:lnTo>
                        <a:pt x="468" y="186"/>
                      </a:lnTo>
                      <a:lnTo>
                        <a:pt x="480" y="174"/>
                      </a:lnTo>
                      <a:lnTo>
                        <a:pt x="480" y="168"/>
                      </a:lnTo>
                      <a:lnTo>
                        <a:pt x="474" y="156"/>
                      </a:lnTo>
                      <a:lnTo>
                        <a:pt x="462" y="144"/>
                      </a:lnTo>
                      <a:lnTo>
                        <a:pt x="462" y="138"/>
                      </a:lnTo>
                      <a:lnTo>
                        <a:pt x="480" y="120"/>
                      </a:lnTo>
                      <a:lnTo>
                        <a:pt x="480" y="114"/>
                      </a:lnTo>
                      <a:lnTo>
                        <a:pt x="468" y="114"/>
                      </a:lnTo>
                      <a:lnTo>
                        <a:pt x="456" y="120"/>
                      </a:lnTo>
                      <a:lnTo>
                        <a:pt x="450" y="126"/>
                      </a:lnTo>
                      <a:lnTo>
                        <a:pt x="438" y="108"/>
                      </a:lnTo>
                      <a:lnTo>
                        <a:pt x="414" y="102"/>
                      </a:lnTo>
                      <a:lnTo>
                        <a:pt x="414" y="84"/>
                      </a:lnTo>
                      <a:lnTo>
                        <a:pt x="402" y="72"/>
                      </a:lnTo>
                      <a:lnTo>
                        <a:pt x="378" y="24"/>
                      </a:lnTo>
                      <a:lnTo>
                        <a:pt x="378" y="12"/>
                      </a:lnTo>
                      <a:lnTo>
                        <a:pt x="336" y="24"/>
                      </a:lnTo>
                      <a:lnTo>
                        <a:pt x="336" y="6"/>
                      </a:lnTo>
                      <a:lnTo>
                        <a:pt x="330" y="0"/>
                      </a:lnTo>
                      <a:lnTo>
                        <a:pt x="306" y="0"/>
                      </a:lnTo>
                      <a:lnTo>
                        <a:pt x="306" y="6"/>
                      </a:lnTo>
                      <a:lnTo>
                        <a:pt x="300" y="12"/>
                      </a:lnTo>
                      <a:lnTo>
                        <a:pt x="288" y="12"/>
                      </a:lnTo>
                      <a:lnTo>
                        <a:pt x="276" y="0"/>
                      </a:lnTo>
                      <a:lnTo>
                        <a:pt x="234" y="0"/>
                      </a:lnTo>
                      <a:lnTo>
                        <a:pt x="234" y="12"/>
                      </a:lnTo>
                      <a:lnTo>
                        <a:pt x="228" y="18"/>
                      </a:lnTo>
                      <a:lnTo>
                        <a:pt x="216" y="24"/>
                      </a:lnTo>
                      <a:lnTo>
                        <a:pt x="204" y="36"/>
                      </a:lnTo>
                      <a:lnTo>
                        <a:pt x="198" y="48"/>
                      </a:lnTo>
                      <a:lnTo>
                        <a:pt x="192" y="54"/>
                      </a:lnTo>
                      <a:lnTo>
                        <a:pt x="180" y="54"/>
                      </a:lnTo>
                      <a:lnTo>
                        <a:pt x="168" y="60"/>
                      </a:lnTo>
                      <a:lnTo>
                        <a:pt x="156" y="60"/>
                      </a:lnTo>
                      <a:lnTo>
                        <a:pt x="150" y="66"/>
                      </a:lnTo>
                      <a:lnTo>
                        <a:pt x="144" y="78"/>
                      </a:lnTo>
                      <a:lnTo>
                        <a:pt x="144" y="90"/>
                      </a:lnTo>
                      <a:lnTo>
                        <a:pt x="150" y="102"/>
                      </a:lnTo>
                      <a:lnTo>
                        <a:pt x="156" y="108"/>
                      </a:lnTo>
                      <a:lnTo>
                        <a:pt x="156" y="120"/>
                      </a:lnTo>
                      <a:lnTo>
                        <a:pt x="162" y="132"/>
                      </a:lnTo>
                      <a:lnTo>
                        <a:pt x="162" y="162"/>
                      </a:lnTo>
                      <a:lnTo>
                        <a:pt x="156" y="174"/>
                      </a:lnTo>
                      <a:lnTo>
                        <a:pt x="150" y="192"/>
                      </a:lnTo>
                      <a:lnTo>
                        <a:pt x="150" y="198"/>
                      </a:lnTo>
                      <a:lnTo>
                        <a:pt x="168" y="216"/>
                      </a:lnTo>
                      <a:lnTo>
                        <a:pt x="168" y="222"/>
                      </a:lnTo>
                      <a:lnTo>
                        <a:pt x="162" y="228"/>
                      </a:lnTo>
                      <a:lnTo>
                        <a:pt x="138" y="240"/>
                      </a:lnTo>
                      <a:lnTo>
                        <a:pt x="78" y="264"/>
                      </a:lnTo>
                      <a:lnTo>
                        <a:pt x="66" y="270"/>
                      </a:lnTo>
                      <a:lnTo>
                        <a:pt x="6" y="318"/>
                      </a:lnTo>
                      <a:lnTo>
                        <a:pt x="0" y="318"/>
                      </a:lnTo>
                      <a:lnTo>
                        <a:pt x="0" y="324"/>
                      </a:lnTo>
                      <a:lnTo>
                        <a:pt x="24" y="366"/>
                      </a:lnTo>
                      <a:lnTo>
                        <a:pt x="24" y="384"/>
                      </a:lnTo>
                      <a:lnTo>
                        <a:pt x="48" y="402"/>
                      </a:lnTo>
                      <a:lnTo>
                        <a:pt x="48" y="414"/>
                      </a:lnTo>
                      <a:lnTo>
                        <a:pt x="60" y="426"/>
                      </a:lnTo>
                      <a:lnTo>
                        <a:pt x="126" y="426"/>
                      </a:lnTo>
                      <a:lnTo>
                        <a:pt x="156" y="456"/>
                      </a:lnTo>
                      <a:lnTo>
                        <a:pt x="168" y="462"/>
                      </a:lnTo>
                      <a:lnTo>
                        <a:pt x="180" y="474"/>
                      </a:lnTo>
                      <a:lnTo>
                        <a:pt x="228" y="498"/>
                      </a:lnTo>
                      <a:lnTo>
                        <a:pt x="234" y="504"/>
                      </a:lnTo>
                      <a:lnTo>
                        <a:pt x="246" y="510"/>
                      </a:lnTo>
                      <a:lnTo>
                        <a:pt x="438" y="654"/>
                      </a:lnTo>
                      <a:lnTo>
                        <a:pt x="522" y="654"/>
                      </a:lnTo>
                      <a:lnTo>
                        <a:pt x="570" y="660"/>
                      </a:lnTo>
                      <a:lnTo>
                        <a:pt x="564" y="660"/>
                      </a:lnTo>
                      <a:lnTo>
                        <a:pt x="570" y="654"/>
                      </a:lnTo>
                      <a:lnTo>
                        <a:pt x="588" y="618"/>
                      </a:lnTo>
                      <a:lnTo>
                        <a:pt x="588" y="606"/>
                      </a:lnTo>
                      <a:lnTo>
                        <a:pt x="594" y="600"/>
                      </a:lnTo>
                      <a:lnTo>
                        <a:pt x="600" y="588"/>
                      </a:lnTo>
                      <a:lnTo>
                        <a:pt x="648" y="588"/>
                      </a:lnTo>
                      <a:lnTo>
                        <a:pt x="654" y="594"/>
                      </a:lnTo>
                      <a:lnTo>
                        <a:pt x="678" y="582"/>
                      </a:lnTo>
                      <a:lnTo>
                        <a:pt x="684" y="576"/>
                      </a:lnTo>
                      <a:lnTo>
                        <a:pt x="678" y="570"/>
                      </a:lnTo>
                      <a:lnTo>
                        <a:pt x="678" y="564"/>
                      </a:lnTo>
                      <a:close/>
                    </a:path>
                  </a:pathLst>
                </a:custGeom>
                <a:solidFill>
                  <a:srgbClr val="EAEAEA"/>
                </a:solidFill>
                <a:ln w="3175" algn="ctr">
                  <a:solidFill>
                    <a:srgbClr val="FFFFFF">
                      <a:lumMod val="85000"/>
                    </a:srgbClr>
                  </a:solidFill>
                  <a:round/>
                  <a:headEnd/>
                  <a:tailEnd/>
                </a:ln>
                <a:effectLst/>
              </p:spPr>
              <p:txBody>
                <a:bodyPr/>
                <a:lstStyle/>
                <a:p>
                  <a:pPr>
                    <a:spcBef>
                      <a:spcPct val="0"/>
                    </a:spcBef>
                  </a:pPr>
                  <a:endParaRPr lang="en-US" sz="2000" kern="0" noProof="1">
                    <a:solidFill>
                      <a:srgbClr val="645746"/>
                    </a:solidFill>
                  </a:endParaRPr>
                </a:p>
              </p:txBody>
            </p:sp>
            <p:sp>
              <p:nvSpPr>
                <p:cNvPr id="245" name="Iran" descr="© INSCALE GmbH, 15.06.2010"/>
                <p:cNvSpPr>
                  <a:spLocks/>
                </p:cNvSpPr>
                <p:nvPr/>
              </p:nvSpPr>
              <p:spPr bwMode="auto">
                <a:xfrm>
                  <a:off x="3407" y="1490"/>
                  <a:ext cx="368" cy="302"/>
                </a:xfrm>
                <a:custGeom>
                  <a:avLst/>
                  <a:gdLst>
                    <a:gd name="T0" fmla="*/ 2147483647 w 1440"/>
                    <a:gd name="T1" fmla="*/ 2147483647 h 1182"/>
                    <a:gd name="T2" fmla="*/ 2147483647 w 1440"/>
                    <a:gd name="T3" fmla="*/ 2147483647 h 1182"/>
                    <a:gd name="T4" fmla="*/ 2147483647 w 1440"/>
                    <a:gd name="T5" fmla="*/ 2147483647 h 1182"/>
                    <a:gd name="T6" fmla="*/ 2147483647 w 1440"/>
                    <a:gd name="T7" fmla="*/ 2147483647 h 1182"/>
                    <a:gd name="T8" fmla="*/ 2147483647 w 1440"/>
                    <a:gd name="T9" fmla="*/ 2147483647 h 1182"/>
                    <a:gd name="T10" fmla="*/ 2147483647 w 1440"/>
                    <a:gd name="T11" fmla="*/ 2147483647 h 1182"/>
                    <a:gd name="T12" fmla="*/ 2147483647 w 1440"/>
                    <a:gd name="T13" fmla="*/ 2147483647 h 1182"/>
                    <a:gd name="T14" fmla="*/ 2147483647 w 1440"/>
                    <a:gd name="T15" fmla="*/ 2147483647 h 1182"/>
                    <a:gd name="T16" fmla="*/ 2147483647 w 1440"/>
                    <a:gd name="T17" fmla="*/ 2147483647 h 1182"/>
                    <a:gd name="T18" fmla="*/ 2147483647 w 1440"/>
                    <a:gd name="T19" fmla="*/ 2147483647 h 1182"/>
                    <a:gd name="T20" fmla="*/ 2147483647 w 1440"/>
                    <a:gd name="T21" fmla="*/ 2147483647 h 1182"/>
                    <a:gd name="T22" fmla="*/ 2147483647 w 1440"/>
                    <a:gd name="T23" fmla="*/ 2147483647 h 1182"/>
                    <a:gd name="T24" fmla="*/ 2147483647 w 1440"/>
                    <a:gd name="T25" fmla="*/ 2147483647 h 1182"/>
                    <a:gd name="T26" fmla="*/ 2147483647 w 1440"/>
                    <a:gd name="T27" fmla="*/ 2147483647 h 1182"/>
                    <a:gd name="T28" fmla="*/ 2147483647 w 1440"/>
                    <a:gd name="T29" fmla="*/ 2147483647 h 1182"/>
                    <a:gd name="T30" fmla="*/ 2147483647 w 1440"/>
                    <a:gd name="T31" fmla="*/ 2147483647 h 1182"/>
                    <a:gd name="T32" fmla="*/ 2147483647 w 1440"/>
                    <a:gd name="T33" fmla="*/ 2147483647 h 1182"/>
                    <a:gd name="T34" fmla="*/ 2147483647 w 1440"/>
                    <a:gd name="T35" fmla="*/ 2147483647 h 1182"/>
                    <a:gd name="T36" fmla="*/ 2147483647 w 1440"/>
                    <a:gd name="T37" fmla="*/ 2147483647 h 1182"/>
                    <a:gd name="T38" fmla="*/ 2147483647 w 1440"/>
                    <a:gd name="T39" fmla="*/ 2147483647 h 1182"/>
                    <a:gd name="T40" fmla="*/ 2147483647 w 1440"/>
                    <a:gd name="T41" fmla="*/ 2147483647 h 1182"/>
                    <a:gd name="T42" fmla="*/ 2147483647 w 1440"/>
                    <a:gd name="T43" fmla="*/ 2147483647 h 1182"/>
                    <a:gd name="T44" fmla="*/ 2147483647 w 1440"/>
                    <a:gd name="T45" fmla="*/ 2147483647 h 1182"/>
                    <a:gd name="T46" fmla="*/ 2147483647 w 1440"/>
                    <a:gd name="T47" fmla="*/ 2147483647 h 1182"/>
                    <a:gd name="T48" fmla="*/ 2147483647 w 1440"/>
                    <a:gd name="T49" fmla="*/ 2147483647 h 1182"/>
                    <a:gd name="T50" fmla="*/ 2147483647 w 1440"/>
                    <a:gd name="T51" fmla="*/ 2147483647 h 1182"/>
                    <a:gd name="T52" fmla="*/ 2147483647 w 1440"/>
                    <a:gd name="T53" fmla="*/ 2147483647 h 1182"/>
                    <a:gd name="T54" fmla="*/ 2147483647 w 1440"/>
                    <a:gd name="T55" fmla="*/ 2147483647 h 1182"/>
                    <a:gd name="T56" fmla="*/ 2147483647 w 1440"/>
                    <a:gd name="T57" fmla="*/ 2147483647 h 1182"/>
                    <a:gd name="T58" fmla="*/ 2147483647 w 1440"/>
                    <a:gd name="T59" fmla="*/ 2147483647 h 1182"/>
                    <a:gd name="T60" fmla="*/ 2147483647 w 1440"/>
                    <a:gd name="T61" fmla="*/ 0 h 1182"/>
                    <a:gd name="T62" fmla="*/ 2147483647 w 1440"/>
                    <a:gd name="T63" fmla="*/ 2147483647 h 1182"/>
                    <a:gd name="T64" fmla="*/ 2147483647 w 1440"/>
                    <a:gd name="T65" fmla="*/ 2147483647 h 1182"/>
                    <a:gd name="T66" fmla="*/ 2147483647 w 1440"/>
                    <a:gd name="T67" fmla="*/ 2147483647 h 1182"/>
                    <a:gd name="T68" fmla="*/ 2147483647 w 1440"/>
                    <a:gd name="T69" fmla="*/ 2147483647 h 1182"/>
                    <a:gd name="T70" fmla="*/ 2147483647 w 1440"/>
                    <a:gd name="T71" fmla="*/ 2147483647 h 1182"/>
                    <a:gd name="T72" fmla="*/ 2147483647 w 1440"/>
                    <a:gd name="T73" fmla="*/ 2147483647 h 1182"/>
                    <a:gd name="T74" fmla="*/ 2147483647 w 1440"/>
                    <a:gd name="T75" fmla="*/ 2147483647 h 1182"/>
                    <a:gd name="T76" fmla="*/ 2147483647 w 1440"/>
                    <a:gd name="T77" fmla="*/ 2147483647 h 1182"/>
                    <a:gd name="T78" fmla="*/ 2147483647 w 1440"/>
                    <a:gd name="T79" fmla="*/ 2147483647 h 1182"/>
                    <a:gd name="T80" fmla="*/ 2147483647 w 1440"/>
                    <a:gd name="T81" fmla="*/ 2147483647 h 1182"/>
                    <a:gd name="T82" fmla="*/ 2147483647 w 1440"/>
                    <a:gd name="T83" fmla="*/ 2147483647 h 1182"/>
                    <a:gd name="T84" fmla="*/ 2147483647 w 1440"/>
                    <a:gd name="T85" fmla="*/ 2147483647 h 1182"/>
                    <a:gd name="T86" fmla="*/ 2147483647 w 1440"/>
                    <a:gd name="T87" fmla="*/ 2147483647 h 1182"/>
                    <a:gd name="T88" fmla="*/ 2147483647 w 1440"/>
                    <a:gd name="T89" fmla="*/ 2147483647 h 1182"/>
                    <a:gd name="T90" fmla="*/ 2147483647 w 1440"/>
                    <a:gd name="T91" fmla="*/ 2147483647 h 1182"/>
                    <a:gd name="T92" fmla="*/ 2147483647 w 1440"/>
                    <a:gd name="T93" fmla="*/ 2147483647 h 1182"/>
                    <a:gd name="T94" fmla="*/ 2147483647 w 1440"/>
                    <a:gd name="T95" fmla="*/ 2147483647 h 1182"/>
                    <a:gd name="T96" fmla="*/ 2147483647 w 1440"/>
                    <a:gd name="T97" fmla="*/ 2147483647 h 1182"/>
                    <a:gd name="T98" fmla="*/ 2147483647 w 1440"/>
                    <a:gd name="T99" fmla="*/ 2147483647 h 1182"/>
                    <a:gd name="T100" fmla="*/ 2147483647 w 1440"/>
                    <a:gd name="T101" fmla="*/ 2147483647 h 1182"/>
                    <a:gd name="T102" fmla="*/ 2147483647 w 1440"/>
                    <a:gd name="T103" fmla="*/ 2147483647 h 1182"/>
                    <a:gd name="T104" fmla="*/ 2147483647 w 1440"/>
                    <a:gd name="T105" fmla="*/ 2147483647 h 1182"/>
                    <a:gd name="T106" fmla="*/ 2147483647 w 1440"/>
                    <a:gd name="T107" fmla="*/ 2147483647 h 1182"/>
                    <a:gd name="T108" fmla="*/ 2147483647 w 1440"/>
                    <a:gd name="T109" fmla="*/ 2147483647 h 1182"/>
                    <a:gd name="T110" fmla="*/ 2147483647 w 1440"/>
                    <a:gd name="T111" fmla="*/ 2147483647 h 118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440"/>
                    <a:gd name="T169" fmla="*/ 0 h 1182"/>
                    <a:gd name="T170" fmla="*/ 1440 w 1440"/>
                    <a:gd name="T171" fmla="*/ 1182 h 118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440" h="1182">
                      <a:moveTo>
                        <a:pt x="1338" y="1176"/>
                      </a:moveTo>
                      <a:lnTo>
                        <a:pt x="1338" y="1170"/>
                      </a:lnTo>
                      <a:lnTo>
                        <a:pt x="1332" y="1158"/>
                      </a:lnTo>
                      <a:lnTo>
                        <a:pt x="1332" y="1128"/>
                      </a:lnTo>
                      <a:lnTo>
                        <a:pt x="1344" y="1116"/>
                      </a:lnTo>
                      <a:lnTo>
                        <a:pt x="1344" y="1110"/>
                      </a:lnTo>
                      <a:lnTo>
                        <a:pt x="1350" y="1104"/>
                      </a:lnTo>
                      <a:lnTo>
                        <a:pt x="1356" y="1086"/>
                      </a:lnTo>
                      <a:lnTo>
                        <a:pt x="1368" y="1086"/>
                      </a:lnTo>
                      <a:lnTo>
                        <a:pt x="1374" y="1080"/>
                      </a:lnTo>
                      <a:lnTo>
                        <a:pt x="1374" y="1074"/>
                      </a:lnTo>
                      <a:lnTo>
                        <a:pt x="1380" y="1074"/>
                      </a:lnTo>
                      <a:lnTo>
                        <a:pt x="1380" y="1068"/>
                      </a:lnTo>
                      <a:lnTo>
                        <a:pt x="1386" y="1062"/>
                      </a:lnTo>
                      <a:lnTo>
                        <a:pt x="1398" y="1056"/>
                      </a:lnTo>
                      <a:lnTo>
                        <a:pt x="1428" y="1056"/>
                      </a:lnTo>
                      <a:lnTo>
                        <a:pt x="1428" y="1062"/>
                      </a:lnTo>
                      <a:lnTo>
                        <a:pt x="1434" y="1062"/>
                      </a:lnTo>
                      <a:lnTo>
                        <a:pt x="1440" y="1056"/>
                      </a:lnTo>
                      <a:lnTo>
                        <a:pt x="1440" y="1044"/>
                      </a:lnTo>
                      <a:lnTo>
                        <a:pt x="1434" y="1026"/>
                      </a:lnTo>
                      <a:lnTo>
                        <a:pt x="1428" y="1014"/>
                      </a:lnTo>
                      <a:lnTo>
                        <a:pt x="1422" y="1008"/>
                      </a:lnTo>
                      <a:lnTo>
                        <a:pt x="1404" y="1008"/>
                      </a:lnTo>
                      <a:lnTo>
                        <a:pt x="1404" y="996"/>
                      </a:lnTo>
                      <a:lnTo>
                        <a:pt x="1398" y="984"/>
                      </a:lnTo>
                      <a:lnTo>
                        <a:pt x="1398" y="960"/>
                      </a:lnTo>
                      <a:lnTo>
                        <a:pt x="1392" y="960"/>
                      </a:lnTo>
                      <a:lnTo>
                        <a:pt x="1398" y="930"/>
                      </a:lnTo>
                      <a:lnTo>
                        <a:pt x="1374" y="930"/>
                      </a:lnTo>
                      <a:lnTo>
                        <a:pt x="1362" y="912"/>
                      </a:lnTo>
                      <a:lnTo>
                        <a:pt x="1350" y="918"/>
                      </a:lnTo>
                      <a:lnTo>
                        <a:pt x="1332" y="918"/>
                      </a:lnTo>
                      <a:lnTo>
                        <a:pt x="1326" y="912"/>
                      </a:lnTo>
                      <a:lnTo>
                        <a:pt x="1314" y="894"/>
                      </a:lnTo>
                      <a:lnTo>
                        <a:pt x="1308" y="876"/>
                      </a:lnTo>
                      <a:lnTo>
                        <a:pt x="1296" y="864"/>
                      </a:lnTo>
                      <a:lnTo>
                        <a:pt x="1284" y="846"/>
                      </a:lnTo>
                      <a:lnTo>
                        <a:pt x="1278" y="840"/>
                      </a:lnTo>
                      <a:lnTo>
                        <a:pt x="1272" y="828"/>
                      </a:lnTo>
                      <a:lnTo>
                        <a:pt x="1248" y="804"/>
                      </a:lnTo>
                      <a:lnTo>
                        <a:pt x="1242" y="804"/>
                      </a:lnTo>
                      <a:lnTo>
                        <a:pt x="1242" y="792"/>
                      </a:lnTo>
                      <a:lnTo>
                        <a:pt x="1260" y="774"/>
                      </a:lnTo>
                      <a:lnTo>
                        <a:pt x="1266" y="762"/>
                      </a:lnTo>
                      <a:lnTo>
                        <a:pt x="1272" y="756"/>
                      </a:lnTo>
                      <a:lnTo>
                        <a:pt x="1296" y="708"/>
                      </a:lnTo>
                      <a:lnTo>
                        <a:pt x="1284" y="684"/>
                      </a:lnTo>
                      <a:lnTo>
                        <a:pt x="1278" y="678"/>
                      </a:lnTo>
                      <a:lnTo>
                        <a:pt x="1242" y="678"/>
                      </a:lnTo>
                      <a:lnTo>
                        <a:pt x="1230" y="672"/>
                      </a:lnTo>
                      <a:lnTo>
                        <a:pt x="1224" y="672"/>
                      </a:lnTo>
                      <a:lnTo>
                        <a:pt x="1218" y="666"/>
                      </a:lnTo>
                      <a:lnTo>
                        <a:pt x="1218" y="612"/>
                      </a:lnTo>
                      <a:lnTo>
                        <a:pt x="1212" y="606"/>
                      </a:lnTo>
                      <a:lnTo>
                        <a:pt x="1200" y="582"/>
                      </a:lnTo>
                      <a:lnTo>
                        <a:pt x="1188" y="564"/>
                      </a:lnTo>
                      <a:lnTo>
                        <a:pt x="1176" y="540"/>
                      </a:lnTo>
                      <a:lnTo>
                        <a:pt x="1182" y="528"/>
                      </a:lnTo>
                      <a:lnTo>
                        <a:pt x="1200" y="510"/>
                      </a:lnTo>
                      <a:lnTo>
                        <a:pt x="1200" y="504"/>
                      </a:lnTo>
                      <a:lnTo>
                        <a:pt x="1194" y="498"/>
                      </a:lnTo>
                      <a:lnTo>
                        <a:pt x="1170" y="498"/>
                      </a:lnTo>
                      <a:lnTo>
                        <a:pt x="1170" y="468"/>
                      </a:lnTo>
                      <a:lnTo>
                        <a:pt x="1158" y="456"/>
                      </a:lnTo>
                      <a:lnTo>
                        <a:pt x="1158" y="450"/>
                      </a:lnTo>
                      <a:lnTo>
                        <a:pt x="1164" y="444"/>
                      </a:lnTo>
                      <a:lnTo>
                        <a:pt x="1176" y="438"/>
                      </a:lnTo>
                      <a:lnTo>
                        <a:pt x="1182" y="432"/>
                      </a:lnTo>
                      <a:lnTo>
                        <a:pt x="1188" y="432"/>
                      </a:lnTo>
                      <a:lnTo>
                        <a:pt x="1176" y="414"/>
                      </a:lnTo>
                      <a:lnTo>
                        <a:pt x="1200" y="408"/>
                      </a:lnTo>
                      <a:lnTo>
                        <a:pt x="1200" y="402"/>
                      </a:lnTo>
                      <a:lnTo>
                        <a:pt x="1194" y="396"/>
                      </a:lnTo>
                      <a:lnTo>
                        <a:pt x="1194" y="372"/>
                      </a:lnTo>
                      <a:lnTo>
                        <a:pt x="1188" y="360"/>
                      </a:lnTo>
                      <a:lnTo>
                        <a:pt x="1188" y="354"/>
                      </a:lnTo>
                      <a:lnTo>
                        <a:pt x="1194" y="342"/>
                      </a:lnTo>
                      <a:lnTo>
                        <a:pt x="1200" y="336"/>
                      </a:lnTo>
                      <a:lnTo>
                        <a:pt x="1188" y="306"/>
                      </a:lnTo>
                      <a:lnTo>
                        <a:pt x="1194" y="282"/>
                      </a:lnTo>
                      <a:lnTo>
                        <a:pt x="1182" y="282"/>
                      </a:lnTo>
                      <a:lnTo>
                        <a:pt x="1182" y="246"/>
                      </a:lnTo>
                      <a:lnTo>
                        <a:pt x="1116" y="252"/>
                      </a:lnTo>
                      <a:lnTo>
                        <a:pt x="1110" y="246"/>
                      </a:lnTo>
                      <a:lnTo>
                        <a:pt x="1104" y="234"/>
                      </a:lnTo>
                      <a:lnTo>
                        <a:pt x="1092" y="228"/>
                      </a:lnTo>
                      <a:lnTo>
                        <a:pt x="1080" y="216"/>
                      </a:lnTo>
                      <a:lnTo>
                        <a:pt x="1068" y="216"/>
                      </a:lnTo>
                      <a:lnTo>
                        <a:pt x="1062" y="210"/>
                      </a:lnTo>
                      <a:lnTo>
                        <a:pt x="1056" y="210"/>
                      </a:lnTo>
                      <a:lnTo>
                        <a:pt x="1050" y="204"/>
                      </a:lnTo>
                      <a:lnTo>
                        <a:pt x="1044" y="192"/>
                      </a:lnTo>
                      <a:lnTo>
                        <a:pt x="1044" y="186"/>
                      </a:lnTo>
                      <a:lnTo>
                        <a:pt x="1038" y="180"/>
                      </a:lnTo>
                      <a:lnTo>
                        <a:pt x="1032" y="180"/>
                      </a:lnTo>
                      <a:lnTo>
                        <a:pt x="1020" y="174"/>
                      </a:lnTo>
                      <a:lnTo>
                        <a:pt x="1002" y="174"/>
                      </a:lnTo>
                      <a:lnTo>
                        <a:pt x="990" y="168"/>
                      </a:lnTo>
                      <a:lnTo>
                        <a:pt x="972" y="168"/>
                      </a:lnTo>
                      <a:lnTo>
                        <a:pt x="972" y="174"/>
                      </a:lnTo>
                      <a:lnTo>
                        <a:pt x="960" y="168"/>
                      </a:lnTo>
                      <a:lnTo>
                        <a:pt x="954" y="162"/>
                      </a:lnTo>
                      <a:lnTo>
                        <a:pt x="942" y="156"/>
                      </a:lnTo>
                      <a:lnTo>
                        <a:pt x="936" y="150"/>
                      </a:lnTo>
                      <a:lnTo>
                        <a:pt x="906" y="150"/>
                      </a:lnTo>
                      <a:lnTo>
                        <a:pt x="906" y="138"/>
                      </a:lnTo>
                      <a:lnTo>
                        <a:pt x="894" y="126"/>
                      </a:lnTo>
                      <a:lnTo>
                        <a:pt x="834" y="126"/>
                      </a:lnTo>
                      <a:lnTo>
                        <a:pt x="834" y="132"/>
                      </a:lnTo>
                      <a:lnTo>
                        <a:pt x="828" y="138"/>
                      </a:lnTo>
                      <a:lnTo>
                        <a:pt x="816" y="132"/>
                      </a:lnTo>
                      <a:lnTo>
                        <a:pt x="780" y="132"/>
                      </a:lnTo>
                      <a:lnTo>
                        <a:pt x="768" y="138"/>
                      </a:lnTo>
                      <a:lnTo>
                        <a:pt x="750" y="156"/>
                      </a:lnTo>
                      <a:lnTo>
                        <a:pt x="738" y="162"/>
                      </a:lnTo>
                      <a:lnTo>
                        <a:pt x="732" y="168"/>
                      </a:lnTo>
                      <a:lnTo>
                        <a:pt x="732" y="180"/>
                      </a:lnTo>
                      <a:lnTo>
                        <a:pt x="720" y="186"/>
                      </a:lnTo>
                      <a:lnTo>
                        <a:pt x="708" y="198"/>
                      </a:lnTo>
                      <a:lnTo>
                        <a:pt x="678" y="198"/>
                      </a:lnTo>
                      <a:lnTo>
                        <a:pt x="690" y="210"/>
                      </a:lnTo>
                      <a:lnTo>
                        <a:pt x="690" y="222"/>
                      </a:lnTo>
                      <a:lnTo>
                        <a:pt x="696" y="228"/>
                      </a:lnTo>
                      <a:lnTo>
                        <a:pt x="696" y="234"/>
                      </a:lnTo>
                      <a:lnTo>
                        <a:pt x="690" y="240"/>
                      </a:lnTo>
                      <a:lnTo>
                        <a:pt x="678" y="240"/>
                      </a:lnTo>
                      <a:lnTo>
                        <a:pt x="666" y="234"/>
                      </a:lnTo>
                      <a:lnTo>
                        <a:pt x="660" y="228"/>
                      </a:lnTo>
                      <a:lnTo>
                        <a:pt x="654" y="228"/>
                      </a:lnTo>
                      <a:lnTo>
                        <a:pt x="648" y="234"/>
                      </a:lnTo>
                      <a:lnTo>
                        <a:pt x="624" y="234"/>
                      </a:lnTo>
                      <a:lnTo>
                        <a:pt x="612" y="240"/>
                      </a:lnTo>
                      <a:lnTo>
                        <a:pt x="600" y="240"/>
                      </a:lnTo>
                      <a:lnTo>
                        <a:pt x="582" y="246"/>
                      </a:lnTo>
                      <a:lnTo>
                        <a:pt x="558" y="258"/>
                      </a:lnTo>
                      <a:lnTo>
                        <a:pt x="546" y="252"/>
                      </a:lnTo>
                      <a:lnTo>
                        <a:pt x="534" y="252"/>
                      </a:lnTo>
                      <a:lnTo>
                        <a:pt x="522" y="246"/>
                      </a:lnTo>
                      <a:lnTo>
                        <a:pt x="498" y="246"/>
                      </a:lnTo>
                      <a:lnTo>
                        <a:pt x="480" y="240"/>
                      </a:lnTo>
                      <a:lnTo>
                        <a:pt x="468" y="228"/>
                      </a:lnTo>
                      <a:lnTo>
                        <a:pt x="456" y="222"/>
                      </a:lnTo>
                      <a:lnTo>
                        <a:pt x="444" y="210"/>
                      </a:lnTo>
                      <a:lnTo>
                        <a:pt x="438" y="198"/>
                      </a:lnTo>
                      <a:lnTo>
                        <a:pt x="432" y="192"/>
                      </a:lnTo>
                      <a:lnTo>
                        <a:pt x="432" y="186"/>
                      </a:lnTo>
                      <a:lnTo>
                        <a:pt x="378" y="186"/>
                      </a:lnTo>
                      <a:lnTo>
                        <a:pt x="354" y="162"/>
                      </a:lnTo>
                      <a:lnTo>
                        <a:pt x="336" y="126"/>
                      </a:lnTo>
                      <a:lnTo>
                        <a:pt x="330" y="120"/>
                      </a:lnTo>
                      <a:lnTo>
                        <a:pt x="330" y="114"/>
                      </a:lnTo>
                      <a:lnTo>
                        <a:pt x="312" y="114"/>
                      </a:lnTo>
                      <a:lnTo>
                        <a:pt x="312" y="108"/>
                      </a:lnTo>
                      <a:lnTo>
                        <a:pt x="306" y="102"/>
                      </a:lnTo>
                      <a:lnTo>
                        <a:pt x="300" y="102"/>
                      </a:lnTo>
                      <a:lnTo>
                        <a:pt x="294" y="96"/>
                      </a:lnTo>
                      <a:lnTo>
                        <a:pt x="282" y="90"/>
                      </a:lnTo>
                      <a:lnTo>
                        <a:pt x="270" y="78"/>
                      </a:lnTo>
                      <a:lnTo>
                        <a:pt x="270" y="72"/>
                      </a:lnTo>
                      <a:lnTo>
                        <a:pt x="282" y="72"/>
                      </a:lnTo>
                      <a:lnTo>
                        <a:pt x="288" y="66"/>
                      </a:lnTo>
                      <a:lnTo>
                        <a:pt x="288" y="60"/>
                      </a:lnTo>
                      <a:lnTo>
                        <a:pt x="282" y="54"/>
                      </a:lnTo>
                      <a:lnTo>
                        <a:pt x="276" y="54"/>
                      </a:lnTo>
                      <a:lnTo>
                        <a:pt x="276" y="42"/>
                      </a:lnTo>
                      <a:lnTo>
                        <a:pt x="282" y="36"/>
                      </a:lnTo>
                      <a:lnTo>
                        <a:pt x="282" y="18"/>
                      </a:lnTo>
                      <a:lnTo>
                        <a:pt x="276" y="12"/>
                      </a:lnTo>
                      <a:lnTo>
                        <a:pt x="270" y="0"/>
                      </a:lnTo>
                      <a:lnTo>
                        <a:pt x="258" y="0"/>
                      </a:lnTo>
                      <a:lnTo>
                        <a:pt x="246" y="6"/>
                      </a:lnTo>
                      <a:lnTo>
                        <a:pt x="234" y="18"/>
                      </a:lnTo>
                      <a:lnTo>
                        <a:pt x="222" y="24"/>
                      </a:lnTo>
                      <a:lnTo>
                        <a:pt x="204" y="36"/>
                      </a:lnTo>
                      <a:lnTo>
                        <a:pt x="192" y="48"/>
                      </a:lnTo>
                      <a:lnTo>
                        <a:pt x="192" y="54"/>
                      </a:lnTo>
                      <a:lnTo>
                        <a:pt x="186" y="60"/>
                      </a:lnTo>
                      <a:lnTo>
                        <a:pt x="180" y="72"/>
                      </a:lnTo>
                      <a:lnTo>
                        <a:pt x="132" y="72"/>
                      </a:lnTo>
                      <a:lnTo>
                        <a:pt x="96" y="60"/>
                      </a:lnTo>
                      <a:lnTo>
                        <a:pt x="84" y="54"/>
                      </a:lnTo>
                      <a:lnTo>
                        <a:pt x="66" y="36"/>
                      </a:lnTo>
                      <a:lnTo>
                        <a:pt x="54" y="12"/>
                      </a:lnTo>
                      <a:lnTo>
                        <a:pt x="54" y="6"/>
                      </a:lnTo>
                      <a:lnTo>
                        <a:pt x="48" y="0"/>
                      </a:lnTo>
                      <a:lnTo>
                        <a:pt x="42" y="0"/>
                      </a:lnTo>
                      <a:lnTo>
                        <a:pt x="24" y="18"/>
                      </a:lnTo>
                      <a:lnTo>
                        <a:pt x="24" y="30"/>
                      </a:lnTo>
                      <a:lnTo>
                        <a:pt x="0" y="30"/>
                      </a:lnTo>
                      <a:lnTo>
                        <a:pt x="18" y="54"/>
                      </a:lnTo>
                      <a:lnTo>
                        <a:pt x="18" y="84"/>
                      </a:lnTo>
                      <a:lnTo>
                        <a:pt x="30" y="96"/>
                      </a:lnTo>
                      <a:lnTo>
                        <a:pt x="30" y="108"/>
                      </a:lnTo>
                      <a:lnTo>
                        <a:pt x="36" y="114"/>
                      </a:lnTo>
                      <a:lnTo>
                        <a:pt x="42" y="114"/>
                      </a:lnTo>
                      <a:lnTo>
                        <a:pt x="36" y="120"/>
                      </a:lnTo>
                      <a:lnTo>
                        <a:pt x="36" y="126"/>
                      </a:lnTo>
                      <a:lnTo>
                        <a:pt x="30" y="138"/>
                      </a:lnTo>
                      <a:lnTo>
                        <a:pt x="24" y="144"/>
                      </a:lnTo>
                      <a:lnTo>
                        <a:pt x="60" y="162"/>
                      </a:lnTo>
                      <a:lnTo>
                        <a:pt x="60" y="192"/>
                      </a:lnTo>
                      <a:lnTo>
                        <a:pt x="84" y="198"/>
                      </a:lnTo>
                      <a:lnTo>
                        <a:pt x="84" y="210"/>
                      </a:lnTo>
                      <a:lnTo>
                        <a:pt x="96" y="246"/>
                      </a:lnTo>
                      <a:lnTo>
                        <a:pt x="108" y="270"/>
                      </a:lnTo>
                      <a:lnTo>
                        <a:pt x="120" y="282"/>
                      </a:lnTo>
                      <a:lnTo>
                        <a:pt x="120" y="300"/>
                      </a:lnTo>
                      <a:lnTo>
                        <a:pt x="144" y="306"/>
                      </a:lnTo>
                      <a:lnTo>
                        <a:pt x="156" y="324"/>
                      </a:lnTo>
                      <a:lnTo>
                        <a:pt x="162" y="318"/>
                      </a:lnTo>
                      <a:lnTo>
                        <a:pt x="174" y="312"/>
                      </a:lnTo>
                      <a:lnTo>
                        <a:pt x="186" y="312"/>
                      </a:lnTo>
                      <a:lnTo>
                        <a:pt x="186" y="318"/>
                      </a:lnTo>
                      <a:lnTo>
                        <a:pt x="168" y="336"/>
                      </a:lnTo>
                      <a:lnTo>
                        <a:pt x="168" y="342"/>
                      </a:lnTo>
                      <a:lnTo>
                        <a:pt x="180" y="354"/>
                      </a:lnTo>
                      <a:lnTo>
                        <a:pt x="186" y="366"/>
                      </a:lnTo>
                      <a:lnTo>
                        <a:pt x="186" y="372"/>
                      </a:lnTo>
                      <a:lnTo>
                        <a:pt x="174" y="384"/>
                      </a:lnTo>
                      <a:lnTo>
                        <a:pt x="168" y="384"/>
                      </a:lnTo>
                      <a:lnTo>
                        <a:pt x="168" y="414"/>
                      </a:lnTo>
                      <a:lnTo>
                        <a:pt x="156" y="414"/>
                      </a:lnTo>
                      <a:lnTo>
                        <a:pt x="144" y="426"/>
                      </a:lnTo>
                      <a:lnTo>
                        <a:pt x="144" y="432"/>
                      </a:lnTo>
                      <a:lnTo>
                        <a:pt x="156" y="444"/>
                      </a:lnTo>
                      <a:lnTo>
                        <a:pt x="150" y="450"/>
                      </a:lnTo>
                      <a:lnTo>
                        <a:pt x="144" y="462"/>
                      </a:lnTo>
                      <a:lnTo>
                        <a:pt x="144" y="468"/>
                      </a:lnTo>
                      <a:lnTo>
                        <a:pt x="150" y="474"/>
                      </a:lnTo>
                      <a:lnTo>
                        <a:pt x="162" y="480"/>
                      </a:lnTo>
                      <a:lnTo>
                        <a:pt x="174" y="492"/>
                      </a:lnTo>
                      <a:lnTo>
                        <a:pt x="198" y="504"/>
                      </a:lnTo>
                      <a:lnTo>
                        <a:pt x="204" y="510"/>
                      </a:lnTo>
                      <a:lnTo>
                        <a:pt x="210" y="510"/>
                      </a:lnTo>
                      <a:lnTo>
                        <a:pt x="210" y="552"/>
                      </a:lnTo>
                      <a:lnTo>
                        <a:pt x="234" y="552"/>
                      </a:lnTo>
                      <a:lnTo>
                        <a:pt x="240" y="558"/>
                      </a:lnTo>
                      <a:lnTo>
                        <a:pt x="252" y="564"/>
                      </a:lnTo>
                      <a:lnTo>
                        <a:pt x="270" y="582"/>
                      </a:lnTo>
                      <a:lnTo>
                        <a:pt x="288" y="582"/>
                      </a:lnTo>
                      <a:lnTo>
                        <a:pt x="294" y="588"/>
                      </a:lnTo>
                      <a:lnTo>
                        <a:pt x="300" y="600"/>
                      </a:lnTo>
                      <a:lnTo>
                        <a:pt x="330" y="636"/>
                      </a:lnTo>
                      <a:lnTo>
                        <a:pt x="330" y="648"/>
                      </a:lnTo>
                      <a:lnTo>
                        <a:pt x="324" y="660"/>
                      </a:lnTo>
                      <a:lnTo>
                        <a:pt x="324" y="696"/>
                      </a:lnTo>
                      <a:lnTo>
                        <a:pt x="330" y="702"/>
                      </a:lnTo>
                      <a:lnTo>
                        <a:pt x="342" y="708"/>
                      </a:lnTo>
                      <a:lnTo>
                        <a:pt x="348" y="714"/>
                      </a:lnTo>
                      <a:lnTo>
                        <a:pt x="354" y="714"/>
                      </a:lnTo>
                      <a:lnTo>
                        <a:pt x="360" y="744"/>
                      </a:lnTo>
                      <a:lnTo>
                        <a:pt x="372" y="750"/>
                      </a:lnTo>
                      <a:lnTo>
                        <a:pt x="384" y="762"/>
                      </a:lnTo>
                      <a:lnTo>
                        <a:pt x="384" y="768"/>
                      </a:lnTo>
                      <a:lnTo>
                        <a:pt x="390" y="774"/>
                      </a:lnTo>
                      <a:lnTo>
                        <a:pt x="402" y="780"/>
                      </a:lnTo>
                      <a:lnTo>
                        <a:pt x="408" y="786"/>
                      </a:lnTo>
                      <a:lnTo>
                        <a:pt x="420" y="792"/>
                      </a:lnTo>
                      <a:lnTo>
                        <a:pt x="426" y="786"/>
                      </a:lnTo>
                      <a:lnTo>
                        <a:pt x="426" y="774"/>
                      </a:lnTo>
                      <a:lnTo>
                        <a:pt x="420" y="768"/>
                      </a:lnTo>
                      <a:lnTo>
                        <a:pt x="420" y="762"/>
                      </a:lnTo>
                      <a:lnTo>
                        <a:pt x="426" y="756"/>
                      </a:lnTo>
                      <a:lnTo>
                        <a:pt x="438" y="750"/>
                      </a:lnTo>
                      <a:lnTo>
                        <a:pt x="444" y="756"/>
                      </a:lnTo>
                      <a:lnTo>
                        <a:pt x="450" y="756"/>
                      </a:lnTo>
                      <a:lnTo>
                        <a:pt x="450" y="768"/>
                      </a:lnTo>
                      <a:lnTo>
                        <a:pt x="456" y="780"/>
                      </a:lnTo>
                      <a:lnTo>
                        <a:pt x="474" y="780"/>
                      </a:lnTo>
                      <a:lnTo>
                        <a:pt x="474" y="786"/>
                      </a:lnTo>
                      <a:lnTo>
                        <a:pt x="474" y="780"/>
                      </a:lnTo>
                      <a:lnTo>
                        <a:pt x="480" y="780"/>
                      </a:lnTo>
                      <a:lnTo>
                        <a:pt x="480" y="768"/>
                      </a:lnTo>
                      <a:lnTo>
                        <a:pt x="504" y="768"/>
                      </a:lnTo>
                      <a:lnTo>
                        <a:pt x="504" y="804"/>
                      </a:lnTo>
                      <a:lnTo>
                        <a:pt x="510" y="810"/>
                      </a:lnTo>
                      <a:lnTo>
                        <a:pt x="516" y="810"/>
                      </a:lnTo>
                      <a:lnTo>
                        <a:pt x="528" y="816"/>
                      </a:lnTo>
                      <a:lnTo>
                        <a:pt x="540" y="828"/>
                      </a:lnTo>
                      <a:lnTo>
                        <a:pt x="540" y="846"/>
                      </a:lnTo>
                      <a:lnTo>
                        <a:pt x="552" y="858"/>
                      </a:lnTo>
                      <a:lnTo>
                        <a:pt x="558" y="870"/>
                      </a:lnTo>
                      <a:lnTo>
                        <a:pt x="564" y="876"/>
                      </a:lnTo>
                      <a:lnTo>
                        <a:pt x="570" y="876"/>
                      </a:lnTo>
                      <a:lnTo>
                        <a:pt x="582" y="894"/>
                      </a:lnTo>
                      <a:lnTo>
                        <a:pt x="582" y="906"/>
                      </a:lnTo>
                      <a:lnTo>
                        <a:pt x="594" y="930"/>
                      </a:lnTo>
                      <a:lnTo>
                        <a:pt x="600" y="936"/>
                      </a:lnTo>
                      <a:lnTo>
                        <a:pt x="606" y="936"/>
                      </a:lnTo>
                      <a:lnTo>
                        <a:pt x="612" y="942"/>
                      </a:lnTo>
                      <a:lnTo>
                        <a:pt x="618" y="954"/>
                      </a:lnTo>
                      <a:lnTo>
                        <a:pt x="618" y="960"/>
                      </a:lnTo>
                      <a:lnTo>
                        <a:pt x="648" y="960"/>
                      </a:lnTo>
                      <a:lnTo>
                        <a:pt x="666" y="984"/>
                      </a:lnTo>
                      <a:lnTo>
                        <a:pt x="684" y="978"/>
                      </a:lnTo>
                      <a:lnTo>
                        <a:pt x="702" y="978"/>
                      </a:lnTo>
                      <a:lnTo>
                        <a:pt x="720" y="996"/>
                      </a:lnTo>
                      <a:lnTo>
                        <a:pt x="738" y="1008"/>
                      </a:lnTo>
                      <a:lnTo>
                        <a:pt x="756" y="1026"/>
                      </a:lnTo>
                      <a:lnTo>
                        <a:pt x="792" y="1050"/>
                      </a:lnTo>
                      <a:lnTo>
                        <a:pt x="810" y="1050"/>
                      </a:lnTo>
                      <a:lnTo>
                        <a:pt x="822" y="1056"/>
                      </a:lnTo>
                      <a:lnTo>
                        <a:pt x="834" y="1068"/>
                      </a:lnTo>
                      <a:lnTo>
                        <a:pt x="852" y="1068"/>
                      </a:lnTo>
                      <a:lnTo>
                        <a:pt x="876" y="1056"/>
                      </a:lnTo>
                      <a:lnTo>
                        <a:pt x="876" y="1050"/>
                      </a:lnTo>
                      <a:lnTo>
                        <a:pt x="900" y="1056"/>
                      </a:lnTo>
                      <a:lnTo>
                        <a:pt x="912" y="1032"/>
                      </a:lnTo>
                      <a:lnTo>
                        <a:pt x="930" y="1032"/>
                      </a:lnTo>
                      <a:lnTo>
                        <a:pt x="954" y="1008"/>
                      </a:lnTo>
                      <a:lnTo>
                        <a:pt x="966" y="1020"/>
                      </a:lnTo>
                      <a:lnTo>
                        <a:pt x="972" y="1014"/>
                      </a:lnTo>
                      <a:lnTo>
                        <a:pt x="984" y="1014"/>
                      </a:lnTo>
                      <a:lnTo>
                        <a:pt x="1002" y="1032"/>
                      </a:lnTo>
                      <a:lnTo>
                        <a:pt x="1014" y="1050"/>
                      </a:lnTo>
                      <a:lnTo>
                        <a:pt x="1020" y="1068"/>
                      </a:lnTo>
                      <a:lnTo>
                        <a:pt x="1032" y="1080"/>
                      </a:lnTo>
                      <a:lnTo>
                        <a:pt x="1032" y="1098"/>
                      </a:lnTo>
                      <a:lnTo>
                        <a:pt x="1038" y="1110"/>
                      </a:lnTo>
                      <a:lnTo>
                        <a:pt x="1044" y="1116"/>
                      </a:lnTo>
                      <a:lnTo>
                        <a:pt x="1056" y="1122"/>
                      </a:lnTo>
                      <a:lnTo>
                        <a:pt x="1080" y="1122"/>
                      </a:lnTo>
                      <a:lnTo>
                        <a:pt x="1080" y="1128"/>
                      </a:lnTo>
                      <a:lnTo>
                        <a:pt x="1086" y="1134"/>
                      </a:lnTo>
                      <a:lnTo>
                        <a:pt x="1098" y="1140"/>
                      </a:lnTo>
                      <a:lnTo>
                        <a:pt x="1164" y="1140"/>
                      </a:lnTo>
                      <a:lnTo>
                        <a:pt x="1176" y="1146"/>
                      </a:lnTo>
                      <a:lnTo>
                        <a:pt x="1200" y="1170"/>
                      </a:lnTo>
                      <a:lnTo>
                        <a:pt x="1212" y="1170"/>
                      </a:lnTo>
                      <a:lnTo>
                        <a:pt x="1224" y="1164"/>
                      </a:lnTo>
                      <a:lnTo>
                        <a:pt x="1230" y="1164"/>
                      </a:lnTo>
                      <a:lnTo>
                        <a:pt x="1242" y="1158"/>
                      </a:lnTo>
                      <a:lnTo>
                        <a:pt x="1248" y="1158"/>
                      </a:lnTo>
                      <a:lnTo>
                        <a:pt x="1254" y="1164"/>
                      </a:lnTo>
                      <a:lnTo>
                        <a:pt x="1278" y="1176"/>
                      </a:lnTo>
                      <a:lnTo>
                        <a:pt x="1296" y="1182"/>
                      </a:lnTo>
                      <a:lnTo>
                        <a:pt x="1326" y="1182"/>
                      </a:lnTo>
                      <a:lnTo>
                        <a:pt x="1338" y="1176"/>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46" name="India" descr="© INSCALE GmbH, 15.06.2010"/>
                <p:cNvSpPr>
                  <a:spLocks noEditPoints="1"/>
                </p:cNvSpPr>
                <p:nvPr/>
              </p:nvSpPr>
              <p:spPr bwMode="auto">
                <a:xfrm>
                  <a:off x="3872" y="1568"/>
                  <a:ext cx="500" cy="603"/>
                </a:xfrm>
                <a:custGeom>
                  <a:avLst/>
                  <a:gdLst>
                    <a:gd name="T0" fmla="*/ 2147483647 w 1956"/>
                    <a:gd name="T1" fmla="*/ 2147483647 h 2358"/>
                    <a:gd name="T2" fmla="*/ 2147483647 w 1956"/>
                    <a:gd name="T3" fmla="*/ 2147483647 h 2358"/>
                    <a:gd name="T4" fmla="*/ 2147483647 w 1956"/>
                    <a:gd name="T5" fmla="*/ 2147483647 h 2358"/>
                    <a:gd name="T6" fmla="*/ 2147483647 w 1956"/>
                    <a:gd name="T7" fmla="*/ 2147483647 h 2358"/>
                    <a:gd name="T8" fmla="*/ 2147483647 w 1956"/>
                    <a:gd name="T9" fmla="*/ 2147483647 h 2358"/>
                    <a:gd name="T10" fmla="*/ 2147483647 w 1956"/>
                    <a:gd name="T11" fmla="*/ 2147483647 h 2358"/>
                    <a:gd name="T12" fmla="*/ 2147483647 w 1956"/>
                    <a:gd name="T13" fmla="*/ 2147483647 h 2358"/>
                    <a:gd name="T14" fmla="*/ 2147483647 w 1956"/>
                    <a:gd name="T15" fmla="*/ 2147483647 h 2358"/>
                    <a:gd name="T16" fmla="*/ 2147483647 w 1956"/>
                    <a:gd name="T17" fmla="*/ 2147483647 h 2358"/>
                    <a:gd name="T18" fmla="*/ 2147483647 w 1956"/>
                    <a:gd name="T19" fmla="*/ 2147483647 h 2358"/>
                    <a:gd name="T20" fmla="*/ 2147483647 w 1956"/>
                    <a:gd name="T21" fmla="*/ 2147483647 h 2358"/>
                    <a:gd name="T22" fmla="*/ 2147483647 w 1956"/>
                    <a:gd name="T23" fmla="*/ 2147483647 h 2358"/>
                    <a:gd name="T24" fmla="*/ 2147483647 w 1956"/>
                    <a:gd name="T25" fmla="*/ 2147483647 h 2358"/>
                    <a:gd name="T26" fmla="*/ 2147483647 w 1956"/>
                    <a:gd name="T27" fmla="*/ 2147483647 h 2358"/>
                    <a:gd name="T28" fmla="*/ 2147483647 w 1956"/>
                    <a:gd name="T29" fmla="*/ 2147483647 h 2358"/>
                    <a:gd name="T30" fmla="*/ 2147483647 w 1956"/>
                    <a:gd name="T31" fmla="*/ 2147483647 h 2358"/>
                    <a:gd name="T32" fmla="*/ 2147483647 w 1956"/>
                    <a:gd name="T33" fmla="*/ 2147483647 h 2358"/>
                    <a:gd name="T34" fmla="*/ 2147483647 w 1956"/>
                    <a:gd name="T35" fmla="*/ 2147483647 h 2358"/>
                    <a:gd name="T36" fmla="*/ 2147483647 w 1956"/>
                    <a:gd name="T37" fmla="*/ 2147483647 h 2358"/>
                    <a:gd name="T38" fmla="*/ 2147483647 w 1956"/>
                    <a:gd name="T39" fmla="*/ 2147483647 h 2358"/>
                    <a:gd name="T40" fmla="*/ 2147483647 w 1956"/>
                    <a:gd name="T41" fmla="*/ 2147483647 h 2358"/>
                    <a:gd name="T42" fmla="*/ 2147483647 w 1956"/>
                    <a:gd name="T43" fmla="*/ 2147483647 h 2358"/>
                    <a:gd name="T44" fmla="*/ 2147483647 w 1956"/>
                    <a:gd name="T45" fmla="*/ 2147483647 h 2358"/>
                    <a:gd name="T46" fmla="*/ 2147483647 w 1956"/>
                    <a:gd name="T47" fmla="*/ 2147483647 h 2358"/>
                    <a:gd name="T48" fmla="*/ 2147483647 w 1956"/>
                    <a:gd name="T49" fmla="*/ 2147483647 h 2358"/>
                    <a:gd name="T50" fmla="*/ 2147483647 w 1956"/>
                    <a:gd name="T51" fmla="*/ 2147483647 h 2358"/>
                    <a:gd name="T52" fmla="*/ 2147483647 w 1956"/>
                    <a:gd name="T53" fmla="*/ 2147483647 h 2358"/>
                    <a:gd name="T54" fmla="*/ 2147483647 w 1956"/>
                    <a:gd name="T55" fmla="*/ 2147483647 h 2358"/>
                    <a:gd name="T56" fmla="*/ 2147483647 w 1956"/>
                    <a:gd name="T57" fmla="*/ 2147483647 h 2358"/>
                    <a:gd name="T58" fmla="*/ 2147483647 w 1956"/>
                    <a:gd name="T59" fmla="*/ 2147483647 h 2358"/>
                    <a:gd name="T60" fmla="*/ 2147483647 w 1956"/>
                    <a:gd name="T61" fmla="*/ 2147483647 h 2358"/>
                    <a:gd name="T62" fmla="*/ 2147483647 w 1956"/>
                    <a:gd name="T63" fmla="*/ 2147483647 h 2358"/>
                    <a:gd name="T64" fmla="*/ 2147483647 w 1956"/>
                    <a:gd name="T65" fmla="*/ 2147483647 h 2358"/>
                    <a:gd name="T66" fmla="*/ 2147483647 w 1956"/>
                    <a:gd name="T67" fmla="*/ 2147483647 h 2358"/>
                    <a:gd name="T68" fmla="*/ 2147483647 w 1956"/>
                    <a:gd name="T69" fmla="*/ 2147483647 h 2358"/>
                    <a:gd name="T70" fmla="*/ 2147483647 w 1956"/>
                    <a:gd name="T71" fmla="*/ 2147483647 h 2358"/>
                    <a:gd name="T72" fmla="*/ 2147483647 w 1956"/>
                    <a:gd name="T73" fmla="*/ 2147483647 h 2358"/>
                    <a:gd name="T74" fmla="*/ 2147483647 w 1956"/>
                    <a:gd name="T75" fmla="*/ 2147483647 h 2358"/>
                    <a:gd name="T76" fmla="*/ 2147483647 w 1956"/>
                    <a:gd name="T77" fmla="*/ 2147483647 h 2358"/>
                    <a:gd name="T78" fmla="*/ 2147483647 w 1956"/>
                    <a:gd name="T79" fmla="*/ 2147483647 h 2358"/>
                    <a:gd name="T80" fmla="*/ 2147483647 w 1956"/>
                    <a:gd name="T81" fmla="*/ 2147483647 h 2358"/>
                    <a:gd name="T82" fmla="*/ 2147483647 w 1956"/>
                    <a:gd name="T83" fmla="*/ 2147483647 h 2358"/>
                    <a:gd name="T84" fmla="*/ 2147483647 w 1956"/>
                    <a:gd name="T85" fmla="*/ 2147483647 h 2358"/>
                    <a:gd name="T86" fmla="*/ 2147483647 w 1956"/>
                    <a:gd name="T87" fmla="*/ 2147483647 h 2358"/>
                    <a:gd name="T88" fmla="*/ 2147483647 w 1956"/>
                    <a:gd name="T89" fmla="*/ 2147483647 h 2358"/>
                    <a:gd name="T90" fmla="*/ 2147483647 w 1956"/>
                    <a:gd name="T91" fmla="*/ 2147483647 h 2358"/>
                    <a:gd name="T92" fmla="*/ 2147483647 w 1956"/>
                    <a:gd name="T93" fmla="*/ 2147483647 h 2358"/>
                    <a:gd name="T94" fmla="*/ 2147483647 w 1956"/>
                    <a:gd name="T95" fmla="*/ 2147483647 h 2358"/>
                    <a:gd name="T96" fmla="*/ 2147483647 w 1956"/>
                    <a:gd name="T97" fmla="*/ 2147483647 h 2358"/>
                    <a:gd name="T98" fmla="*/ 2147483647 w 1956"/>
                    <a:gd name="T99" fmla="*/ 2147483647 h 2358"/>
                    <a:gd name="T100" fmla="*/ 2147483647 w 1956"/>
                    <a:gd name="T101" fmla="*/ 2147483647 h 2358"/>
                    <a:gd name="T102" fmla="*/ 2147483647 w 1956"/>
                    <a:gd name="T103" fmla="*/ 2147483647 h 2358"/>
                    <a:gd name="T104" fmla="*/ 2147483647 w 1956"/>
                    <a:gd name="T105" fmla="*/ 2147483647 h 2358"/>
                    <a:gd name="T106" fmla="*/ 2147483647 w 1956"/>
                    <a:gd name="T107" fmla="*/ 2147483647 h 2358"/>
                    <a:gd name="T108" fmla="*/ 2147483647 w 1956"/>
                    <a:gd name="T109" fmla="*/ 2147483647 h 2358"/>
                    <a:gd name="T110" fmla="*/ 2147483647 w 1956"/>
                    <a:gd name="T111" fmla="*/ 2147483647 h 2358"/>
                    <a:gd name="T112" fmla="*/ 2147483647 w 1956"/>
                    <a:gd name="T113" fmla="*/ 2147483647 h 2358"/>
                    <a:gd name="T114" fmla="*/ 2147483647 w 1956"/>
                    <a:gd name="T115" fmla="*/ 2147483647 h 2358"/>
                    <a:gd name="T116" fmla="*/ 2147483647 w 1956"/>
                    <a:gd name="T117" fmla="*/ 2147483647 h 2358"/>
                    <a:gd name="T118" fmla="*/ 2147483647 w 1956"/>
                    <a:gd name="T119" fmla="*/ 2147483647 h 235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956"/>
                    <a:gd name="T181" fmla="*/ 0 h 2358"/>
                    <a:gd name="T182" fmla="*/ 1956 w 1956"/>
                    <a:gd name="T183" fmla="*/ 2358 h 235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956" h="2358">
                      <a:moveTo>
                        <a:pt x="1806" y="1788"/>
                      </a:moveTo>
                      <a:lnTo>
                        <a:pt x="1794" y="1800"/>
                      </a:lnTo>
                      <a:lnTo>
                        <a:pt x="1782" y="1824"/>
                      </a:lnTo>
                      <a:lnTo>
                        <a:pt x="1782" y="1884"/>
                      </a:lnTo>
                      <a:lnTo>
                        <a:pt x="1788" y="1980"/>
                      </a:lnTo>
                      <a:lnTo>
                        <a:pt x="1800" y="1950"/>
                      </a:lnTo>
                      <a:lnTo>
                        <a:pt x="1800" y="1848"/>
                      </a:lnTo>
                      <a:lnTo>
                        <a:pt x="1806" y="1836"/>
                      </a:lnTo>
                      <a:lnTo>
                        <a:pt x="1806" y="1830"/>
                      </a:lnTo>
                      <a:lnTo>
                        <a:pt x="1812" y="1818"/>
                      </a:lnTo>
                      <a:lnTo>
                        <a:pt x="1812" y="1806"/>
                      </a:lnTo>
                      <a:lnTo>
                        <a:pt x="1818" y="1800"/>
                      </a:lnTo>
                      <a:lnTo>
                        <a:pt x="1812" y="1788"/>
                      </a:lnTo>
                      <a:lnTo>
                        <a:pt x="1806" y="1788"/>
                      </a:lnTo>
                      <a:close/>
                      <a:moveTo>
                        <a:pt x="1794" y="2028"/>
                      </a:moveTo>
                      <a:lnTo>
                        <a:pt x="1788" y="2028"/>
                      </a:lnTo>
                      <a:lnTo>
                        <a:pt x="1782" y="2040"/>
                      </a:lnTo>
                      <a:lnTo>
                        <a:pt x="1782" y="2046"/>
                      </a:lnTo>
                      <a:lnTo>
                        <a:pt x="1788" y="2058"/>
                      </a:lnTo>
                      <a:lnTo>
                        <a:pt x="1788" y="2064"/>
                      </a:lnTo>
                      <a:lnTo>
                        <a:pt x="1794" y="2076"/>
                      </a:lnTo>
                      <a:lnTo>
                        <a:pt x="1800" y="2064"/>
                      </a:lnTo>
                      <a:lnTo>
                        <a:pt x="1800" y="2028"/>
                      </a:lnTo>
                      <a:lnTo>
                        <a:pt x="1794" y="2028"/>
                      </a:lnTo>
                      <a:close/>
                      <a:moveTo>
                        <a:pt x="1890" y="2310"/>
                      </a:moveTo>
                      <a:lnTo>
                        <a:pt x="1884" y="2316"/>
                      </a:lnTo>
                      <a:lnTo>
                        <a:pt x="1884" y="2334"/>
                      </a:lnTo>
                      <a:lnTo>
                        <a:pt x="1890" y="2346"/>
                      </a:lnTo>
                      <a:lnTo>
                        <a:pt x="1896" y="2352"/>
                      </a:lnTo>
                      <a:lnTo>
                        <a:pt x="1908" y="2358"/>
                      </a:lnTo>
                      <a:lnTo>
                        <a:pt x="1908" y="2346"/>
                      </a:lnTo>
                      <a:lnTo>
                        <a:pt x="1902" y="2334"/>
                      </a:lnTo>
                      <a:lnTo>
                        <a:pt x="1902" y="2322"/>
                      </a:lnTo>
                      <a:lnTo>
                        <a:pt x="1896" y="2310"/>
                      </a:lnTo>
                      <a:lnTo>
                        <a:pt x="1890" y="2310"/>
                      </a:lnTo>
                      <a:close/>
                      <a:moveTo>
                        <a:pt x="1920" y="672"/>
                      </a:moveTo>
                      <a:lnTo>
                        <a:pt x="1932" y="660"/>
                      </a:lnTo>
                      <a:lnTo>
                        <a:pt x="1944" y="654"/>
                      </a:lnTo>
                      <a:lnTo>
                        <a:pt x="1950" y="648"/>
                      </a:lnTo>
                      <a:lnTo>
                        <a:pt x="1956" y="648"/>
                      </a:lnTo>
                      <a:lnTo>
                        <a:pt x="1956" y="618"/>
                      </a:lnTo>
                      <a:lnTo>
                        <a:pt x="1950" y="618"/>
                      </a:lnTo>
                      <a:lnTo>
                        <a:pt x="1944" y="612"/>
                      </a:lnTo>
                      <a:lnTo>
                        <a:pt x="1878" y="612"/>
                      </a:lnTo>
                      <a:lnTo>
                        <a:pt x="1878" y="606"/>
                      </a:lnTo>
                      <a:lnTo>
                        <a:pt x="1890" y="594"/>
                      </a:lnTo>
                      <a:lnTo>
                        <a:pt x="1896" y="594"/>
                      </a:lnTo>
                      <a:lnTo>
                        <a:pt x="1878" y="564"/>
                      </a:lnTo>
                      <a:lnTo>
                        <a:pt x="1848" y="564"/>
                      </a:lnTo>
                      <a:lnTo>
                        <a:pt x="1842" y="558"/>
                      </a:lnTo>
                      <a:lnTo>
                        <a:pt x="1848" y="558"/>
                      </a:lnTo>
                      <a:lnTo>
                        <a:pt x="1860" y="546"/>
                      </a:lnTo>
                      <a:lnTo>
                        <a:pt x="1854" y="540"/>
                      </a:lnTo>
                      <a:lnTo>
                        <a:pt x="1818" y="522"/>
                      </a:lnTo>
                      <a:lnTo>
                        <a:pt x="1806" y="534"/>
                      </a:lnTo>
                      <a:lnTo>
                        <a:pt x="1806" y="558"/>
                      </a:lnTo>
                      <a:lnTo>
                        <a:pt x="1788" y="558"/>
                      </a:lnTo>
                      <a:lnTo>
                        <a:pt x="1770" y="546"/>
                      </a:lnTo>
                      <a:lnTo>
                        <a:pt x="1758" y="540"/>
                      </a:lnTo>
                      <a:lnTo>
                        <a:pt x="1740" y="540"/>
                      </a:lnTo>
                      <a:lnTo>
                        <a:pt x="1728" y="552"/>
                      </a:lnTo>
                      <a:lnTo>
                        <a:pt x="1716" y="558"/>
                      </a:lnTo>
                      <a:lnTo>
                        <a:pt x="1692" y="582"/>
                      </a:lnTo>
                      <a:lnTo>
                        <a:pt x="1656" y="582"/>
                      </a:lnTo>
                      <a:lnTo>
                        <a:pt x="1656" y="588"/>
                      </a:lnTo>
                      <a:lnTo>
                        <a:pt x="1662" y="594"/>
                      </a:lnTo>
                      <a:lnTo>
                        <a:pt x="1662" y="618"/>
                      </a:lnTo>
                      <a:lnTo>
                        <a:pt x="1656" y="624"/>
                      </a:lnTo>
                      <a:lnTo>
                        <a:pt x="1626" y="624"/>
                      </a:lnTo>
                      <a:lnTo>
                        <a:pt x="1632" y="636"/>
                      </a:lnTo>
                      <a:lnTo>
                        <a:pt x="1632" y="654"/>
                      </a:lnTo>
                      <a:lnTo>
                        <a:pt x="1620" y="666"/>
                      </a:lnTo>
                      <a:lnTo>
                        <a:pt x="1566" y="666"/>
                      </a:lnTo>
                      <a:lnTo>
                        <a:pt x="1566" y="684"/>
                      </a:lnTo>
                      <a:lnTo>
                        <a:pt x="1572" y="690"/>
                      </a:lnTo>
                      <a:lnTo>
                        <a:pt x="1596" y="690"/>
                      </a:lnTo>
                      <a:lnTo>
                        <a:pt x="1596" y="714"/>
                      </a:lnTo>
                      <a:lnTo>
                        <a:pt x="1608" y="726"/>
                      </a:lnTo>
                      <a:lnTo>
                        <a:pt x="1608" y="732"/>
                      </a:lnTo>
                      <a:lnTo>
                        <a:pt x="1584" y="744"/>
                      </a:lnTo>
                      <a:lnTo>
                        <a:pt x="1572" y="744"/>
                      </a:lnTo>
                      <a:lnTo>
                        <a:pt x="1566" y="738"/>
                      </a:lnTo>
                      <a:lnTo>
                        <a:pt x="1554" y="738"/>
                      </a:lnTo>
                      <a:lnTo>
                        <a:pt x="1542" y="744"/>
                      </a:lnTo>
                      <a:lnTo>
                        <a:pt x="1512" y="744"/>
                      </a:lnTo>
                      <a:lnTo>
                        <a:pt x="1500" y="738"/>
                      </a:lnTo>
                      <a:lnTo>
                        <a:pt x="1482" y="738"/>
                      </a:lnTo>
                      <a:lnTo>
                        <a:pt x="1476" y="744"/>
                      </a:lnTo>
                      <a:lnTo>
                        <a:pt x="1464" y="750"/>
                      </a:lnTo>
                      <a:lnTo>
                        <a:pt x="1440" y="750"/>
                      </a:lnTo>
                      <a:lnTo>
                        <a:pt x="1428" y="738"/>
                      </a:lnTo>
                      <a:lnTo>
                        <a:pt x="1428" y="732"/>
                      </a:lnTo>
                      <a:lnTo>
                        <a:pt x="1428" y="738"/>
                      </a:lnTo>
                      <a:lnTo>
                        <a:pt x="1416" y="738"/>
                      </a:lnTo>
                      <a:lnTo>
                        <a:pt x="1392" y="726"/>
                      </a:lnTo>
                      <a:lnTo>
                        <a:pt x="1374" y="708"/>
                      </a:lnTo>
                      <a:lnTo>
                        <a:pt x="1374" y="696"/>
                      </a:lnTo>
                      <a:lnTo>
                        <a:pt x="1380" y="696"/>
                      </a:lnTo>
                      <a:lnTo>
                        <a:pt x="1374" y="696"/>
                      </a:lnTo>
                      <a:lnTo>
                        <a:pt x="1368" y="690"/>
                      </a:lnTo>
                      <a:lnTo>
                        <a:pt x="1368" y="642"/>
                      </a:lnTo>
                      <a:lnTo>
                        <a:pt x="1362" y="636"/>
                      </a:lnTo>
                      <a:lnTo>
                        <a:pt x="1350" y="630"/>
                      </a:lnTo>
                      <a:lnTo>
                        <a:pt x="1338" y="630"/>
                      </a:lnTo>
                      <a:lnTo>
                        <a:pt x="1326" y="642"/>
                      </a:lnTo>
                      <a:lnTo>
                        <a:pt x="1314" y="648"/>
                      </a:lnTo>
                      <a:lnTo>
                        <a:pt x="1326" y="666"/>
                      </a:lnTo>
                      <a:lnTo>
                        <a:pt x="1326" y="714"/>
                      </a:lnTo>
                      <a:lnTo>
                        <a:pt x="1338" y="738"/>
                      </a:lnTo>
                      <a:lnTo>
                        <a:pt x="1338" y="774"/>
                      </a:lnTo>
                      <a:lnTo>
                        <a:pt x="1272" y="774"/>
                      </a:lnTo>
                      <a:lnTo>
                        <a:pt x="1272" y="762"/>
                      </a:lnTo>
                      <a:lnTo>
                        <a:pt x="1266" y="756"/>
                      </a:lnTo>
                      <a:lnTo>
                        <a:pt x="1260" y="756"/>
                      </a:lnTo>
                      <a:lnTo>
                        <a:pt x="1248" y="762"/>
                      </a:lnTo>
                      <a:lnTo>
                        <a:pt x="1242" y="774"/>
                      </a:lnTo>
                      <a:lnTo>
                        <a:pt x="1236" y="762"/>
                      </a:lnTo>
                      <a:lnTo>
                        <a:pt x="1224" y="756"/>
                      </a:lnTo>
                      <a:lnTo>
                        <a:pt x="1206" y="750"/>
                      </a:lnTo>
                      <a:lnTo>
                        <a:pt x="1188" y="750"/>
                      </a:lnTo>
                      <a:lnTo>
                        <a:pt x="1182" y="756"/>
                      </a:lnTo>
                      <a:lnTo>
                        <a:pt x="1152" y="738"/>
                      </a:lnTo>
                      <a:lnTo>
                        <a:pt x="1134" y="750"/>
                      </a:lnTo>
                      <a:lnTo>
                        <a:pt x="1080" y="696"/>
                      </a:lnTo>
                      <a:lnTo>
                        <a:pt x="1056" y="696"/>
                      </a:lnTo>
                      <a:lnTo>
                        <a:pt x="1056" y="690"/>
                      </a:lnTo>
                      <a:lnTo>
                        <a:pt x="1044" y="678"/>
                      </a:lnTo>
                      <a:lnTo>
                        <a:pt x="1038" y="678"/>
                      </a:lnTo>
                      <a:lnTo>
                        <a:pt x="1032" y="684"/>
                      </a:lnTo>
                      <a:lnTo>
                        <a:pt x="1032" y="702"/>
                      </a:lnTo>
                      <a:lnTo>
                        <a:pt x="1032" y="696"/>
                      </a:lnTo>
                      <a:lnTo>
                        <a:pt x="1026" y="690"/>
                      </a:lnTo>
                      <a:lnTo>
                        <a:pt x="1008" y="690"/>
                      </a:lnTo>
                      <a:lnTo>
                        <a:pt x="996" y="702"/>
                      </a:lnTo>
                      <a:lnTo>
                        <a:pt x="990" y="690"/>
                      </a:lnTo>
                      <a:lnTo>
                        <a:pt x="984" y="684"/>
                      </a:lnTo>
                      <a:lnTo>
                        <a:pt x="960" y="684"/>
                      </a:lnTo>
                      <a:lnTo>
                        <a:pt x="954" y="678"/>
                      </a:lnTo>
                      <a:lnTo>
                        <a:pt x="954" y="666"/>
                      </a:lnTo>
                      <a:lnTo>
                        <a:pt x="942" y="666"/>
                      </a:lnTo>
                      <a:lnTo>
                        <a:pt x="936" y="672"/>
                      </a:lnTo>
                      <a:lnTo>
                        <a:pt x="918" y="672"/>
                      </a:lnTo>
                      <a:lnTo>
                        <a:pt x="912" y="666"/>
                      </a:lnTo>
                      <a:lnTo>
                        <a:pt x="906" y="654"/>
                      </a:lnTo>
                      <a:lnTo>
                        <a:pt x="900" y="648"/>
                      </a:lnTo>
                      <a:lnTo>
                        <a:pt x="888" y="648"/>
                      </a:lnTo>
                      <a:lnTo>
                        <a:pt x="846" y="630"/>
                      </a:lnTo>
                      <a:lnTo>
                        <a:pt x="834" y="612"/>
                      </a:lnTo>
                      <a:lnTo>
                        <a:pt x="810" y="612"/>
                      </a:lnTo>
                      <a:lnTo>
                        <a:pt x="792" y="588"/>
                      </a:lnTo>
                      <a:lnTo>
                        <a:pt x="780" y="594"/>
                      </a:lnTo>
                      <a:lnTo>
                        <a:pt x="750" y="564"/>
                      </a:lnTo>
                      <a:lnTo>
                        <a:pt x="750" y="552"/>
                      </a:lnTo>
                      <a:lnTo>
                        <a:pt x="762" y="540"/>
                      </a:lnTo>
                      <a:lnTo>
                        <a:pt x="768" y="540"/>
                      </a:lnTo>
                      <a:lnTo>
                        <a:pt x="756" y="528"/>
                      </a:lnTo>
                      <a:lnTo>
                        <a:pt x="756" y="522"/>
                      </a:lnTo>
                      <a:lnTo>
                        <a:pt x="762" y="516"/>
                      </a:lnTo>
                      <a:lnTo>
                        <a:pt x="756" y="504"/>
                      </a:lnTo>
                      <a:lnTo>
                        <a:pt x="780" y="480"/>
                      </a:lnTo>
                      <a:lnTo>
                        <a:pt x="786" y="456"/>
                      </a:lnTo>
                      <a:lnTo>
                        <a:pt x="762" y="438"/>
                      </a:lnTo>
                      <a:lnTo>
                        <a:pt x="750" y="438"/>
                      </a:lnTo>
                      <a:lnTo>
                        <a:pt x="738" y="432"/>
                      </a:lnTo>
                      <a:lnTo>
                        <a:pt x="738" y="414"/>
                      </a:lnTo>
                      <a:lnTo>
                        <a:pt x="720" y="420"/>
                      </a:lnTo>
                      <a:lnTo>
                        <a:pt x="702" y="402"/>
                      </a:lnTo>
                      <a:lnTo>
                        <a:pt x="696" y="402"/>
                      </a:lnTo>
                      <a:lnTo>
                        <a:pt x="690" y="396"/>
                      </a:lnTo>
                      <a:lnTo>
                        <a:pt x="678" y="396"/>
                      </a:lnTo>
                      <a:lnTo>
                        <a:pt x="666" y="390"/>
                      </a:lnTo>
                      <a:lnTo>
                        <a:pt x="654" y="378"/>
                      </a:lnTo>
                      <a:lnTo>
                        <a:pt x="648" y="366"/>
                      </a:lnTo>
                      <a:lnTo>
                        <a:pt x="618" y="366"/>
                      </a:lnTo>
                      <a:lnTo>
                        <a:pt x="612" y="360"/>
                      </a:lnTo>
                      <a:lnTo>
                        <a:pt x="612" y="342"/>
                      </a:lnTo>
                      <a:lnTo>
                        <a:pt x="618" y="336"/>
                      </a:lnTo>
                      <a:lnTo>
                        <a:pt x="618" y="324"/>
                      </a:lnTo>
                      <a:lnTo>
                        <a:pt x="612" y="324"/>
                      </a:lnTo>
                      <a:lnTo>
                        <a:pt x="600" y="312"/>
                      </a:lnTo>
                      <a:lnTo>
                        <a:pt x="594" y="300"/>
                      </a:lnTo>
                      <a:lnTo>
                        <a:pt x="588" y="294"/>
                      </a:lnTo>
                      <a:lnTo>
                        <a:pt x="588" y="276"/>
                      </a:lnTo>
                      <a:lnTo>
                        <a:pt x="594" y="276"/>
                      </a:lnTo>
                      <a:lnTo>
                        <a:pt x="600" y="270"/>
                      </a:lnTo>
                      <a:lnTo>
                        <a:pt x="612" y="270"/>
                      </a:lnTo>
                      <a:lnTo>
                        <a:pt x="612" y="288"/>
                      </a:lnTo>
                      <a:lnTo>
                        <a:pt x="624" y="300"/>
                      </a:lnTo>
                      <a:lnTo>
                        <a:pt x="636" y="282"/>
                      </a:lnTo>
                      <a:lnTo>
                        <a:pt x="642" y="282"/>
                      </a:lnTo>
                      <a:lnTo>
                        <a:pt x="648" y="276"/>
                      </a:lnTo>
                      <a:lnTo>
                        <a:pt x="660" y="270"/>
                      </a:lnTo>
                      <a:lnTo>
                        <a:pt x="660" y="258"/>
                      </a:lnTo>
                      <a:lnTo>
                        <a:pt x="642" y="240"/>
                      </a:lnTo>
                      <a:lnTo>
                        <a:pt x="636" y="228"/>
                      </a:lnTo>
                      <a:lnTo>
                        <a:pt x="630" y="222"/>
                      </a:lnTo>
                      <a:lnTo>
                        <a:pt x="618" y="222"/>
                      </a:lnTo>
                      <a:lnTo>
                        <a:pt x="594" y="210"/>
                      </a:lnTo>
                      <a:lnTo>
                        <a:pt x="594" y="186"/>
                      </a:lnTo>
                      <a:lnTo>
                        <a:pt x="612" y="180"/>
                      </a:lnTo>
                      <a:lnTo>
                        <a:pt x="594" y="156"/>
                      </a:lnTo>
                      <a:lnTo>
                        <a:pt x="624" y="156"/>
                      </a:lnTo>
                      <a:lnTo>
                        <a:pt x="636" y="150"/>
                      </a:lnTo>
                      <a:lnTo>
                        <a:pt x="642" y="138"/>
                      </a:lnTo>
                      <a:lnTo>
                        <a:pt x="642" y="114"/>
                      </a:lnTo>
                      <a:lnTo>
                        <a:pt x="636" y="108"/>
                      </a:lnTo>
                      <a:lnTo>
                        <a:pt x="636" y="102"/>
                      </a:lnTo>
                      <a:lnTo>
                        <a:pt x="654" y="102"/>
                      </a:lnTo>
                      <a:lnTo>
                        <a:pt x="660" y="96"/>
                      </a:lnTo>
                      <a:lnTo>
                        <a:pt x="660" y="36"/>
                      </a:lnTo>
                      <a:lnTo>
                        <a:pt x="618" y="36"/>
                      </a:lnTo>
                      <a:lnTo>
                        <a:pt x="594" y="12"/>
                      </a:lnTo>
                      <a:lnTo>
                        <a:pt x="576" y="0"/>
                      </a:lnTo>
                      <a:lnTo>
                        <a:pt x="564" y="0"/>
                      </a:lnTo>
                      <a:lnTo>
                        <a:pt x="540" y="12"/>
                      </a:lnTo>
                      <a:lnTo>
                        <a:pt x="522" y="18"/>
                      </a:lnTo>
                      <a:lnTo>
                        <a:pt x="516" y="30"/>
                      </a:lnTo>
                      <a:lnTo>
                        <a:pt x="504" y="36"/>
                      </a:lnTo>
                      <a:lnTo>
                        <a:pt x="480" y="36"/>
                      </a:lnTo>
                      <a:lnTo>
                        <a:pt x="456" y="72"/>
                      </a:lnTo>
                      <a:lnTo>
                        <a:pt x="432" y="78"/>
                      </a:lnTo>
                      <a:lnTo>
                        <a:pt x="432" y="96"/>
                      </a:lnTo>
                      <a:lnTo>
                        <a:pt x="408" y="96"/>
                      </a:lnTo>
                      <a:lnTo>
                        <a:pt x="402" y="102"/>
                      </a:lnTo>
                      <a:lnTo>
                        <a:pt x="396" y="96"/>
                      </a:lnTo>
                      <a:lnTo>
                        <a:pt x="390" y="102"/>
                      </a:lnTo>
                      <a:lnTo>
                        <a:pt x="378" y="108"/>
                      </a:lnTo>
                      <a:lnTo>
                        <a:pt x="372" y="114"/>
                      </a:lnTo>
                      <a:lnTo>
                        <a:pt x="360" y="120"/>
                      </a:lnTo>
                      <a:lnTo>
                        <a:pt x="348" y="120"/>
                      </a:lnTo>
                      <a:lnTo>
                        <a:pt x="348" y="108"/>
                      </a:lnTo>
                      <a:lnTo>
                        <a:pt x="342" y="102"/>
                      </a:lnTo>
                      <a:lnTo>
                        <a:pt x="324" y="102"/>
                      </a:lnTo>
                      <a:lnTo>
                        <a:pt x="306" y="96"/>
                      </a:lnTo>
                      <a:lnTo>
                        <a:pt x="264" y="96"/>
                      </a:lnTo>
                      <a:lnTo>
                        <a:pt x="240" y="108"/>
                      </a:lnTo>
                      <a:lnTo>
                        <a:pt x="234" y="120"/>
                      </a:lnTo>
                      <a:lnTo>
                        <a:pt x="234" y="126"/>
                      </a:lnTo>
                      <a:lnTo>
                        <a:pt x="258" y="144"/>
                      </a:lnTo>
                      <a:lnTo>
                        <a:pt x="252" y="156"/>
                      </a:lnTo>
                      <a:lnTo>
                        <a:pt x="282" y="162"/>
                      </a:lnTo>
                      <a:lnTo>
                        <a:pt x="276" y="168"/>
                      </a:lnTo>
                      <a:lnTo>
                        <a:pt x="270" y="180"/>
                      </a:lnTo>
                      <a:lnTo>
                        <a:pt x="264" y="186"/>
                      </a:lnTo>
                      <a:lnTo>
                        <a:pt x="264" y="192"/>
                      </a:lnTo>
                      <a:lnTo>
                        <a:pt x="276" y="204"/>
                      </a:lnTo>
                      <a:lnTo>
                        <a:pt x="282" y="204"/>
                      </a:lnTo>
                      <a:lnTo>
                        <a:pt x="282" y="210"/>
                      </a:lnTo>
                      <a:lnTo>
                        <a:pt x="276" y="222"/>
                      </a:lnTo>
                      <a:lnTo>
                        <a:pt x="276" y="234"/>
                      </a:lnTo>
                      <a:lnTo>
                        <a:pt x="294" y="234"/>
                      </a:lnTo>
                      <a:lnTo>
                        <a:pt x="306" y="252"/>
                      </a:lnTo>
                      <a:lnTo>
                        <a:pt x="324" y="252"/>
                      </a:lnTo>
                      <a:lnTo>
                        <a:pt x="330" y="288"/>
                      </a:lnTo>
                      <a:lnTo>
                        <a:pt x="366" y="288"/>
                      </a:lnTo>
                      <a:lnTo>
                        <a:pt x="378" y="294"/>
                      </a:lnTo>
                      <a:lnTo>
                        <a:pt x="384" y="300"/>
                      </a:lnTo>
                      <a:lnTo>
                        <a:pt x="384" y="306"/>
                      </a:lnTo>
                      <a:lnTo>
                        <a:pt x="378" y="312"/>
                      </a:lnTo>
                      <a:lnTo>
                        <a:pt x="354" y="324"/>
                      </a:lnTo>
                      <a:lnTo>
                        <a:pt x="342" y="324"/>
                      </a:lnTo>
                      <a:lnTo>
                        <a:pt x="336" y="330"/>
                      </a:lnTo>
                      <a:lnTo>
                        <a:pt x="336" y="366"/>
                      </a:lnTo>
                      <a:lnTo>
                        <a:pt x="342" y="378"/>
                      </a:lnTo>
                      <a:lnTo>
                        <a:pt x="354" y="390"/>
                      </a:lnTo>
                      <a:lnTo>
                        <a:pt x="354" y="396"/>
                      </a:lnTo>
                      <a:lnTo>
                        <a:pt x="324" y="414"/>
                      </a:lnTo>
                      <a:lnTo>
                        <a:pt x="300" y="450"/>
                      </a:lnTo>
                      <a:lnTo>
                        <a:pt x="318" y="474"/>
                      </a:lnTo>
                      <a:lnTo>
                        <a:pt x="306" y="474"/>
                      </a:lnTo>
                      <a:lnTo>
                        <a:pt x="300" y="480"/>
                      </a:lnTo>
                      <a:lnTo>
                        <a:pt x="288" y="486"/>
                      </a:lnTo>
                      <a:lnTo>
                        <a:pt x="282" y="492"/>
                      </a:lnTo>
                      <a:lnTo>
                        <a:pt x="282" y="504"/>
                      </a:lnTo>
                      <a:lnTo>
                        <a:pt x="276" y="522"/>
                      </a:lnTo>
                      <a:lnTo>
                        <a:pt x="276" y="534"/>
                      </a:lnTo>
                      <a:lnTo>
                        <a:pt x="270" y="552"/>
                      </a:lnTo>
                      <a:lnTo>
                        <a:pt x="258" y="564"/>
                      </a:lnTo>
                      <a:lnTo>
                        <a:pt x="234" y="576"/>
                      </a:lnTo>
                      <a:lnTo>
                        <a:pt x="228" y="582"/>
                      </a:lnTo>
                      <a:lnTo>
                        <a:pt x="228" y="588"/>
                      </a:lnTo>
                      <a:lnTo>
                        <a:pt x="222" y="594"/>
                      </a:lnTo>
                      <a:lnTo>
                        <a:pt x="222" y="612"/>
                      </a:lnTo>
                      <a:lnTo>
                        <a:pt x="204" y="624"/>
                      </a:lnTo>
                      <a:lnTo>
                        <a:pt x="204" y="630"/>
                      </a:lnTo>
                      <a:lnTo>
                        <a:pt x="198" y="636"/>
                      </a:lnTo>
                      <a:lnTo>
                        <a:pt x="192" y="648"/>
                      </a:lnTo>
                      <a:lnTo>
                        <a:pt x="186" y="654"/>
                      </a:lnTo>
                      <a:lnTo>
                        <a:pt x="168" y="654"/>
                      </a:lnTo>
                      <a:lnTo>
                        <a:pt x="162" y="648"/>
                      </a:lnTo>
                      <a:lnTo>
                        <a:pt x="156" y="654"/>
                      </a:lnTo>
                      <a:lnTo>
                        <a:pt x="132" y="666"/>
                      </a:lnTo>
                      <a:lnTo>
                        <a:pt x="126" y="666"/>
                      </a:lnTo>
                      <a:lnTo>
                        <a:pt x="120" y="660"/>
                      </a:lnTo>
                      <a:lnTo>
                        <a:pt x="120" y="648"/>
                      </a:lnTo>
                      <a:lnTo>
                        <a:pt x="114" y="642"/>
                      </a:lnTo>
                      <a:lnTo>
                        <a:pt x="108" y="642"/>
                      </a:lnTo>
                      <a:lnTo>
                        <a:pt x="96" y="648"/>
                      </a:lnTo>
                      <a:lnTo>
                        <a:pt x="84" y="660"/>
                      </a:lnTo>
                      <a:lnTo>
                        <a:pt x="84" y="666"/>
                      </a:lnTo>
                      <a:lnTo>
                        <a:pt x="78" y="678"/>
                      </a:lnTo>
                      <a:lnTo>
                        <a:pt x="72" y="684"/>
                      </a:lnTo>
                      <a:lnTo>
                        <a:pt x="66" y="696"/>
                      </a:lnTo>
                      <a:lnTo>
                        <a:pt x="54" y="708"/>
                      </a:lnTo>
                      <a:lnTo>
                        <a:pt x="48" y="720"/>
                      </a:lnTo>
                      <a:lnTo>
                        <a:pt x="48" y="744"/>
                      </a:lnTo>
                      <a:lnTo>
                        <a:pt x="54" y="750"/>
                      </a:lnTo>
                      <a:lnTo>
                        <a:pt x="66" y="756"/>
                      </a:lnTo>
                      <a:lnTo>
                        <a:pt x="72" y="756"/>
                      </a:lnTo>
                      <a:lnTo>
                        <a:pt x="102" y="750"/>
                      </a:lnTo>
                      <a:lnTo>
                        <a:pt x="102" y="768"/>
                      </a:lnTo>
                      <a:lnTo>
                        <a:pt x="96" y="798"/>
                      </a:lnTo>
                      <a:lnTo>
                        <a:pt x="102" y="804"/>
                      </a:lnTo>
                      <a:lnTo>
                        <a:pt x="108" y="816"/>
                      </a:lnTo>
                      <a:lnTo>
                        <a:pt x="120" y="828"/>
                      </a:lnTo>
                      <a:lnTo>
                        <a:pt x="144" y="828"/>
                      </a:lnTo>
                      <a:lnTo>
                        <a:pt x="144" y="852"/>
                      </a:lnTo>
                      <a:lnTo>
                        <a:pt x="168" y="894"/>
                      </a:lnTo>
                      <a:lnTo>
                        <a:pt x="174" y="906"/>
                      </a:lnTo>
                      <a:lnTo>
                        <a:pt x="180" y="912"/>
                      </a:lnTo>
                      <a:lnTo>
                        <a:pt x="180" y="936"/>
                      </a:lnTo>
                      <a:lnTo>
                        <a:pt x="168" y="942"/>
                      </a:lnTo>
                      <a:lnTo>
                        <a:pt x="162" y="948"/>
                      </a:lnTo>
                      <a:lnTo>
                        <a:pt x="144" y="948"/>
                      </a:lnTo>
                      <a:lnTo>
                        <a:pt x="138" y="942"/>
                      </a:lnTo>
                      <a:lnTo>
                        <a:pt x="138" y="930"/>
                      </a:lnTo>
                      <a:lnTo>
                        <a:pt x="132" y="930"/>
                      </a:lnTo>
                      <a:lnTo>
                        <a:pt x="120" y="936"/>
                      </a:lnTo>
                      <a:lnTo>
                        <a:pt x="108" y="948"/>
                      </a:lnTo>
                      <a:lnTo>
                        <a:pt x="84" y="948"/>
                      </a:lnTo>
                      <a:lnTo>
                        <a:pt x="78" y="942"/>
                      </a:lnTo>
                      <a:lnTo>
                        <a:pt x="78" y="936"/>
                      </a:lnTo>
                      <a:lnTo>
                        <a:pt x="54" y="948"/>
                      </a:lnTo>
                      <a:lnTo>
                        <a:pt x="48" y="942"/>
                      </a:lnTo>
                      <a:lnTo>
                        <a:pt x="36" y="936"/>
                      </a:lnTo>
                      <a:lnTo>
                        <a:pt x="24" y="936"/>
                      </a:lnTo>
                      <a:lnTo>
                        <a:pt x="12" y="948"/>
                      </a:lnTo>
                      <a:lnTo>
                        <a:pt x="12" y="960"/>
                      </a:lnTo>
                      <a:lnTo>
                        <a:pt x="18" y="966"/>
                      </a:lnTo>
                      <a:lnTo>
                        <a:pt x="0" y="972"/>
                      </a:lnTo>
                      <a:lnTo>
                        <a:pt x="36" y="972"/>
                      </a:lnTo>
                      <a:lnTo>
                        <a:pt x="30" y="984"/>
                      </a:lnTo>
                      <a:lnTo>
                        <a:pt x="30" y="1014"/>
                      </a:lnTo>
                      <a:lnTo>
                        <a:pt x="36" y="1026"/>
                      </a:lnTo>
                      <a:lnTo>
                        <a:pt x="48" y="1032"/>
                      </a:lnTo>
                      <a:lnTo>
                        <a:pt x="66" y="1038"/>
                      </a:lnTo>
                      <a:lnTo>
                        <a:pt x="120" y="1038"/>
                      </a:lnTo>
                      <a:lnTo>
                        <a:pt x="132" y="1032"/>
                      </a:lnTo>
                      <a:lnTo>
                        <a:pt x="150" y="1014"/>
                      </a:lnTo>
                      <a:lnTo>
                        <a:pt x="162" y="1008"/>
                      </a:lnTo>
                      <a:lnTo>
                        <a:pt x="168" y="1020"/>
                      </a:lnTo>
                      <a:lnTo>
                        <a:pt x="168" y="1026"/>
                      </a:lnTo>
                      <a:lnTo>
                        <a:pt x="162" y="1038"/>
                      </a:lnTo>
                      <a:lnTo>
                        <a:pt x="144" y="1056"/>
                      </a:lnTo>
                      <a:lnTo>
                        <a:pt x="120" y="1068"/>
                      </a:lnTo>
                      <a:lnTo>
                        <a:pt x="114" y="1074"/>
                      </a:lnTo>
                      <a:lnTo>
                        <a:pt x="90" y="1074"/>
                      </a:lnTo>
                      <a:lnTo>
                        <a:pt x="78" y="1080"/>
                      </a:lnTo>
                      <a:lnTo>
                        <a:pt x="60" y="1086"/>
                      </a:lnTo>
                      <a:lnTo>
                        <a:pt x="48" y="1092"/>
                      </a:lnTo>
                      <a:lnTo>
                        <a:pt x="42" y="1098"/>
                      </a:lnTo>
                      <a:lnTo>
                        <a:pt x="54" y="1122"/>
                      </a:lnTo>
                      <a:lnTo>
                        <a:pt x="66" y="1128"/>
                      </a:lnTo>
                      <a:lnTo>
                        <a:pt x="78" y="1140"/>
                      </a:lnTo>
                      <a:lnTo>
                        <a:pt x="96" y="1152"/>
                      </a:lnTo>
                      <a:lnTo>
                        <a:pt x="108" y="1164"/>
                      </a:lnTo>
                      <a:lnTo>
                        <a:pt x="132" y="1182"/>
                      </a:lnTo>
                      <a:lnTo>
                        <a:pt x="162" y="1206"/>
                      </a:lnTo>
                      <a:lnTo>
                        <a:pt x="204" y="1224"/>
                      </a:lnTo>
                      <a:lnTo>
                        <a:pt x="240" y="1218"/>
                      </a:lnTo>
                      <a:lnTo>
                        <a:pt x="270" y="1200"/>
                      </a:lnTo>
                      <a:lnTo>
                        <a:pt x="294" y="1176"/>
                      </a:lnTo>
                      <a:lnTo>
                        <a:pt x="300" y="1158"/>
                      </a:lnTo>
                      <a:lnTo>
                        <a:pt x="300" y="1128"/>
                      </a:lnTo>
                      <a:lnTo>
                        <a:pt x="306" y="1116"/>
                      </a:lnTo>
                      <a:lnTo>
                        <a:pt x="318" y="1104"/>
                      </a:lnTo>
                      <a:lnTo>
                        <a:pt x="324" y="1092"/>
                      </a:lnTo>
                      <a:lnTo>
                        <a:pt x="330" y="1086"/>
                      </a:lnTo>
                      <a:lnTo>
                        <a:pt x="342" y="1086"/>
                      </a:lnTo>
                      <a:lnTo>
                        <a:pt x="348" y="1080"/>
                      </a:lnTo>
                      <a:lnTo>
                        <a:pt x="354" y="1080"/>
                      </a:lnTo>
                      <a:lnTo>
                        <a:pt x="360" y="1086"/>
                      </a:lnTo>
                      <a:lnTo>
                        <a:pt x="360" y="1098"/>
                      </a:lnTo>
                      <a:lnTo>
                        <a:pt x="348" y="1110"/>
                      </a:lnTo>
                      <a:lnTo>
                        <a:pt x="336" y="1128"/>
                      </a:lnTo>
                      <a:lnTo>
                        <a:pt x="324" y="1140"/>
                      </a:lnTo>
                      <a:lnTo>
                        <a:pt x="318" y="1152"/>
                      </a:lnTo>
                      <a:lnTo>
                        <a:pt x="318" y="1164"/>
                      </a:lnTo>
                      <a:lnTo>
                        <a:pt x="324" y="1176"/>
                      </a:lnTo>
                      <a:lnTo>
                        <a:pt x="336" y="1182"/>
                      </a:lnTo>
                      <a:lnTo>
                        <a:pt x="342" y="1182"/>
                      </a:lnTo>
                      <a:lnTo>
                        <a:pt x="354" y="1194"/>
                      </a:lnTo>
                      <a:lnTo>
                        <a:pt x="354" y="1206"/>
                      </a:lnTo>
                      <a:lnTo>
                        <a:pt x="348" y="1242"/>
                      </a:lnTo>
                      <a:lnTo>
                        <a:pt x="342" y="1284"/>
                      </a:lnTo>
                      <a:lnTo>
                        <a:pt x="336" y="1338"/>
                      </a:lnTo>
                      <a:lnTo>
                        <a:pt x="342" y="1398"/>
                      </a:lnTo>
                      <a:lnTo>
                        <a:pt x="354" y="1446"/>
                      </a:lnTo>
                      <a:lnTo>
                        <a:pt x="384" y="1536"/>
                      </a:lnTo>
                      <a:lnTo>
                        <a:pt x="402" y="1554"/>
                      </a:lnTo>
                      <a:lnTo>
                        <a:pt x="402" y="1596"/>
                      </a:lnTo>
                      <a:lnTo>
                        <a:pt x="414" y="1620"/>
                      </a:lnTo>
                      <a:lnTo>
                        <a:pt x="426" y="1626"/>
                      </a:lnTo>
                      <a:lnTo>
                        <a:pt x="438" y="1626"/>
                      </a:lnTo>
                      <a:lnTo>
                        <a:pt x="444" y="1632"/>
                      </a:lnTo>
                      <a:lnTo>
                        <a:pt x="450" y="1632"/>
                      </a:lnTo>
                      <a:lnTo>
                        <a:pt x="450" y="1644"/>
                      </a:lnTo>
                      <a:lnTo>
                        <a:pt x="456" y="1656"/>
                      </a:lnTo>
                      <a:lnTo>
                        <a:pt x="456" y="1674"/>
                      </a:lnTo>
                      <a:lnTo>
                        <a:pt x="474" y="1710"/>
                      </a:lnTo>
                      <a:lnTo>
                        <a:pt x="498" y="1722"/>
                      </a:lnTo>
                      <a:lnTo>
                        <a:pt x="504" y="1728"/>
                      </a:lnTo>
                      <a:lnTo>
                        <a:pt x="510" y="1728"/>
                      </a:lnTo>
                      <a:lnTo>
                        <a:pt x="510" y="1746"/>
                      </a:lnTo>
                      <a:lnTo>
                        <a:pt x="516" y="1782"/>
                      </a:lnTo>
                      <a:lnTo>
                        <a:pt x="522" y="1830"/>
                      </a:lnTo>
                      <a:lnTo>
                        <a:pt x="534" y="1872"/>
                      </a:lnTo>
                      <a:lnTo>
                        <a:pt x="552" y="1908"/>
                      </a:lnTo>
                      <a:lnTo>
                        <a:pt x="576" y="1944"/>
                      </a:lnTo>
                      <a:lnTo>
                        <a:pt x="600" y="1974"/>
                      </a:lnTo>
                      <a:lnTo>
                        <a:pt x="612" y="1998"/>
                      </a:lnTo>
                      <a:lnTo>
                        <a:pt x="618" y="2016"/>
                      </a:lnTo>
                      <a:lnTo>
                        <a:pt x="618" y="2070"/>
                      </a:lnTo>
                      <a:lnTo>
                        <a:pt x="624" y="2094"/>
                      </a:lnTo>
                      <a:lnTo>
                        <a:pt x="642" y="2124"/>
                      </a:lnTo>
                      <a:lnTo>
                        <a:pt x="672" y="2166"/>
                      </a:lnTo>
                      <a:lnTo>
                        <a:pt x="696" y="2202"/>
                      </a:lnTo>
                      <a:lnTo>
                        <a:pt x="714" y="2232"/>
                      </a:lnTo>
                      <a:lnTo>
                        <a:pt x="720" y="2244"/>
                      </a:lnTo>
                      <a:lnTo>
                        <a:pt x="726" y="2244"/>
                      </a:lnTo>
                      <a:lnTo>
                        <a:pt x="732" y="2238"/>
                      </a:lnTo>
                      <a:lnTo>
                        <a:pt x="744" y="2238"/>
                      </a:lnTo>
                      <a:lnTo>
                        <a:pt x="768" y="2226"/>
                      </a:lnTo>
                      <a:lnTo>
                        <a:pt x="774" y="2220"/>
                      </a:lnTo>
                      <a:lnTo>
                        <a:pt x="780" y="2208"/>
                      </a:lnTo>
                      <a:lnTo>
                        <a:pt x="780" y="2172"/>
                      </a:lnTo>
                      <a:lnTo>
                        <a:pt x="786" y="2160"/>
                      </a:lnTo>
                      <a:lnTo>
                        <a:pt x="798" y="2154"/>
                      </a:lnTo>
                      <a:lnTo>
                        <a:pt x="804" y="2154"/>
                      </a:lnTo>
                      <a:lnTo>
                        <a:pt x="810" y="2160"/>
                      </a:lnTo>
                      <a:lnTo>
                        <a:pt x="828" y="2160"/>
                      </a:lnTo>
                      <a:lnTo>
                        <a:pt x="834" y="2154"/>
                      </a:lnTo>
                      <a:lnTo>
                        <a:pt x="846" y="2148"/>
                      </a:lnTo>
                      <a:lnTo>
                        <a:pt x="852" y="2142"/>
                      </a:lnTo>
                      <a:lnTo>
                        <a:pt x="864" y="2136"/>
                      </a:lnTo>
                      <a:lnTo>
                        <a:pt x="852" y="2136"/>
                      </a:lnTo>
                      <a:lnTo>
                        <a:pt x="846" y="2130"/>
                      </a:lnTo>
                      <a:lnTo>
                        <a:pt x="846" y="2118"/>
                      </a:lnTo>
                      <a:lnTo>
                        <a:pt x="852" y="2100"/>
                      </a:lnTo>
                      <a:lnTo>
                        <a:pt x="858" y="2088"/>
                      </a:lnTo>
                      <a:lnTo>
                        <a:pt x="906" y="2064"/>
                      </a:lnTo>
                      <a:lnTo>
                        <a:pt x="918" y="2052"/>
                      </a:lnTo>
                      <a:lnTo>
                        <a:pt x="918" y="2040"/>
                      </a:lnTo>
                      <a:lnTo>
                        <a:pt x="912" y="2028"/>
                      </a:lnTo>
                      <a:lnTo>
                        <a:pt x="912" y="2010"/>
                      </a:lnTo>
                      <a:lnTo>
                        <a:pt x="900" y="1974"/>
                      </a:lnTo>
                      <a:lnTo>
                        <a:pt x="900" y="1908"/>
                      </a:lnTo>
                      <a:lnTo>
                        <a:pt x="906" y="1890"/>
                      </a:lnTo>
                      <a:lnTo>
                        <a:pt x="906" y="1884"/>
                      </a:lnTo>
                      <a:lnTo>
                        <a:pt x="912" y="1878"/>
                      </a:lnTo>
                      <a:lnTo>
                        <a:pt x="912" y="1860"/>
                      </a:lnTo>
                      <a:lnTo>
                        <a:pt x="918" y="1842"/>
                      </a:lnTo>
                      <a:lnTo>
                        <a:pt x="918" y="1800"/>
                      </a:lnTo>
                      <a:lnTo>
                        <a:pt x="906" y="1776"/>
                      </a:lnTo>
                      <a:lnTo>
                        <a:pt x="888" y="1758"/>
                      </a:lnTo>
                      <a:lnTo>
                        <a:pt x="888" y="1728"/>
                      </a:lnTo>
                      <a:lnTo>
                        <a:pt x="894" y="1722"/>
                      </a:lnTo>
                      <a:lnTo>
                        <a:pt x="900" y="1710"/>
                      </a:lnTo>
                      <a:lnTo>
                        <a:pt x="900" y="1698"/>
                      </a:lnTo>
                      <a:lnTo>
                        <a:pt x="894" y="1686"/>
                      </a:lnTo>
                      <a:lnTo>
                        <a:pt x="894" y="1644"/>
                      </a:lnTo>
                      <a:lnTo>
                        <a:pt x="918" y="1632"/>
                      </a:lnTo>
                      <a:lnTo>
                        <a:pt x="924" y="1632"/>
                      </a:lnTo>
                      <a:lnTo>
                        <a:pt x="948" y="1620"/>
                      </a:lnTo>
                      <a:lnTo>
                        <a:pt x="948" y="1596"/>
                      </a:lnTo>
                      <a:lnTo>
                        <a:pt x="954" y="1584"/>
                      </a:lnTo>
                      <a:lnTo>
                        <a:pt x="960" y="1578"/>
                      </a:lnTo>
                      <a:lnTo>
                        <a:pt x="972" y="1572"/>
                      </a:lnTo>
                      <a:lnTo>
                        <a:pt x="990" y="1572"/>
                      </a:lnTo>
                      <a:lnTo>
                        <a:pt x="996" y="1560"/>
                      </a:lnTo>
                      <a:lnTo>
                        <a:pt x="1002" y="1566"/>
                      </a:lnTo>
                      <a:lnTo>
                        <a:pt x="1032" y="1566"/>
                      </a:lnTo>
                      <a:lnTo>
                        <a:pt x="1032" y="1548"/>
                      </a:lnTo>
                      <a:lnTo>
                        <a:pt x="1038" y="1530"/>
                      </a:lnTo>
                      <a:lnTo>
                        <a:pt x="1050" y="1518"/>
                      </a:lnTo>
                      <a:lnTo>
                        <a:pt x="1056" y="1500"/>
                      </a:lnTo>
                      <a:lnTo>
                        <a:pt x="1068" y="1488"/>
                      </a:lnTo>
                      <a:lnTo>
                        <a:pt x="1074" y="1476"/>
                      </a:lnTo>
                      <a:lnTo>
                        <a:pt x="1086" y="1470"/>
                      </a:lnTo>
                      <a:lnTo>
                        <a:pt x="1092" y="1464"/>
                      </a:lnTo>
                      <a:lnTo>
                        <a:pt x="1110" y="1458"/>
                      </a:lnTo>
                      <a:lnTo>
                        <a:pt x="1116" y="1452"/>
                      </a:lnTo>
                      <a:lnTo>
                        <a:pt x="1128" y="1446"/>
                      </a:lnTo>
                      <a:lnTo>
                        <a:pt x="1134" y="1428"/>
                      </a:lnTo>
                      <a:lnTo>
                        <a:pt x="1158" y="1380"/>
                      </a:lnTo>
                      <a:lnTo>
                        <a:pt x="1176" y="1362"/>
                      </a:lnTo>
                      <a:lnTo>
                        <a:pt x="1188" y="1356"/>
                      </a:lnTo>
                      <a:lnTo>
                        <a:pt x="1206" y="1344"/>
                      </a:lnTo>
                      <a:lnTo>
                        <a:pt x="1218" y="1338"/>
                      </a:lnTo>
                      <a:lnTo>
                        <a:pt x="1236" y="1320"/>
                      </a:lnTo>
                      <a:lnTo>
                        <a:pt x="1242" y="1320"/>
                      </a:lnTo>
                      <a:lnTo>
                        <a:pt x="1230" y="1290"/>
                      </a:lnTo>
                      <a:lnTo>
                        <a:pt x="1236" y="1284"/>
                      </a:lnTo>
                      <a:lnTo>
                        <a:pt x="1260" y="1314"/>
                      </a:lnTo>
                      <a:lnTo>
                        <a:pt x="1320" y="1254"/>
                      </a:lnTo>
                      <a:lnTo>
                        <a:pt x="1332" y="1230"/>
                      </a:lnTo>
                      <a:lnTo>
                        <a:pt x="1326" y="1224"/>
                      </a:lnTo>
                      <a:lnTo>
                        <a:pt x="1320" y="1212"/>
                      </a:lnTo>
                      <a:lnTo>
                        <a:pt x="1314" y="1206"/>
                      </a:lnTo>
                      <a:lnTo>
                        <a:pt x="1308" y="1194"/>
                      </a:lnTo>
                      <a:lnTo>
                        <a:pt x="1308" y="1182"/>
                      </a:lnTo>
                      <a:lnTo>
                        <a:pt x="1320" y="1176"/>
                      </a:lnTo>
                      <a:lnTo>
                        <a:pt x="1326" y="1170"/>
                      </a:lnTo>
                      <a:lnTo>
                        <a:pt x="1338" y="1170"/>
                      </a:lnTo>
                      <a:lnTo>
                        <a:pt x="1350" y="1164"/>
                      </a:lnTo>
                      <a:lnTo>
                        <a:pt x="1362" y="1152"/>
                      </a:lnTo>
                      <a:lnTo>
                        <a:pt x="1374" y="1134"/>
                      </a:lnTo>
                      <a:lnTo>
                        <a:pt x="1374" y="1110"/>
                      </a:lnTo>
                      <a:lnTo>
                        <a:pt x="1392" y="1116"/>
                      </a:lnTo>
                      <a:lnTo>
                        <a:pt x="1398" y="1146"/>
                      </a:lnTo>
                      <a:lnTo>
                        <a:pt x="1416" y="1110"/>
                      </a:lnTo>
                      <a:lnTo>
                        <a:pt x="1416" y="1128"/>
                      </a:lnTo>
                      <a:lnTo>
                        <a:pt x="1422" y="1140"/>
                      </a:lnTo>
                      <a:lnTo>
                        <a:pt x="1422" y="1158"/>
                      </a:lnTo>
                      <a:lnTo>
                        <a:pt x="1428" y="1170"/>
                      </a:lnTo>
                      <a:lnTo>
                        <a:pt x="1434" y="1176"/>
                      </a:lnTo>
                      <a:lnTo>
                        <a:pt x="1440" y="1176"/>
                      </a:lnTo>
                      <a:lnTo>
                        <a:pt x="1446" y="1170"/>
                      </a:lnTo>
                      <a:lnTo>
                        <a:pt x="1446" y="1158"/>
                      </a:lnTo>
                      <a:lnTo>
                        <a:pt x="1452" y="1152"/>
                      </a:lnTo>
                      <a:lnTo>
                        <a:pt x="1452" y="1140"/>
                      </a:lnTo>
                      <a:lnTo>
                        <a:pt x="1458" y="1110"/>
                      </a:lnTo>
                      <a:lnTo>
                        <a:pt x="1440" y="1068"/>
                      </a:lnTo>
                      <a:lnTo>
                        <a:pt x="1440" y="1038"/>
                      </a:lnTo>
                      <a:lnTo>
                        <a:pt x="1410" y="1014"/>
                      </a:lnTo>
                      <a:lnTo>
                        <a:pt x="1398" y="984"/>
                      </a:lnTo>
                      <a:lnTo>
                        <a:pt x="1404" y="972"/>
                      </a:lnTo>
                      <a:lnTo>
                        <a:pt x="1410" y="966"/>
                      </a:lnTo>
                      <a:lnTo>
                        <a:pt x="1416" y="948"/>
                      </a:lnTo>
                      <a:lnTo>
                        <a:pt x="1416" y="942"/>
                      </a:lnTo>
                      <a:lnTo>
                        <a:pt x="1410" y="936"/>
                      </a:lnTo>
                      <a:lnTo>
                        <a:pt x="1398" y="930"/>
                      </a:lnTo>
                      <a:lnTo>
                        <a:pt x="1380" y="930"/>
                      </a:lnTo>
                      <a:lnTo>
                        <a:pt x="1368" y="924"/>
                      </a:lnTo>
                      <a:lnTo>
                        <a:pt x="1356" y="912"/>
                      </a:lnTo>
                      <a:lnTo>
                        <a:pt x="1368" y="900"/>
                      </a:lnTo>
                      <a:lnTo>
                        <a:pt x="1374" y="900"/>
                      </a:lnTo>
                      <a:lnTo>
                        <a:pt x="1374" y="870"/>
                      </a:lnTo>
                      <a:lnTo>
                        <a:pt x="1410" y="870"/>
                      </a:lnTo>
                      <a:lnTo>
                        <a:pt x="1410" y="858"/>
                      </a:lnTo>
                      <a:lnTo>
                        <a:pt x="1380" y="840"/>
                      </a:lnTo>
                      <a:lnTo>
                        <a:pt x="1374" y="840"/>
                      </a:lnTo>
                      <a:lnTo>
                        <a:pt x="1362" y="828"/>
                      </a:lnTo>
                      <a:lnTo>
                        <a:pt x="1350" y="822"/>
                      </a:lnTo>
                      <a:lnTo>
                        <a:pt x="1344" y="810"/>
                      </a:lnTo>
                      <a:lnTo>
                        <a:pt x="1344" y="804"/>
                      </a:lnTo>
                      <a:lnTo>
                        <a:pt x="1350" y="792"/>
                      </a:lnTo>
                      <a:lnTo>
                        <a:pt x="1362" y="780"/>
                      </a:lnTo>
                      <a:lnTo>
                        <a:pt x="1350" y="762"/>
                      </a:lnTo>
                      <a:lnTo>
                        <a:pt x="1368" y="762"/>
                      </a:lnTo>
                      <a:lnTo>
                        <a:pt x="1392" y="774"/>
                      </a:lnTo>
                      <a:lnTo>
                        <a:pt x="1386" y="768"/>
                      </a:lnTo>
                      <a:lnTo>
                        <a:pt x="1404" y="762"/>
                      </a:lnTo>
                      <a:lnTo>
                        <a:pt x="1410" y="774"/>
                      </a:lnTo>
                      <a:lnTo>
                        <a:pt x="1410" y="780"/>
                      </a:lnTo>
                      <a:lnTo>
                        <a:pt x="1416" y="792"/>
                      </a:lnTo>
                      <a:lnTo>
                        <a:pt x="1422" y="798"/>
                      </a:lnTo>
                      <a:lnTo>
                        <a:pt x="1434" y="798"/>
                      </a:lnTo>
                      <a:lnTo>
                        <a:pt x="1440" y="804"/>
                      </a:lnTo>
                      <a:lnTo>
                        <a:pt x="1446" y="786"/>
                      </a:lnTo>
                      <a:lnTo>
                        <a:pt x="1452" y="792"/>
                      </a:lnTo>
                      <a:lnTo>
                        <a:pt x="1458" y="792"/>
                      </a:lnTo>
                      <a:lnTo>
                        <a:pt x="1464" y="798"/>
                      </a:lnTo>
                      <a:lnTo>
                        <a:pt x="1464" y="828"/>
                      </a:lnTo>
                      <a:lnTo>
                        <a:pt x="1470" y="828"/>
                      </a:lnTo>
                      <a:lnTo>
                        <a:pt x="1470" y="864"/>
                      </a:lnTo>
                      <a:lnTo>
                        <a:pt x="1476" y="864"/>
                      </a:lnTo>
                      <a:lnTo>
                        <a:pt x="1482" y="870"/>
                      </a:lnTo>
                      <a:lnTo>
                        <a:pt x="1542" y="870"/>
                      </a:lnTo>
                      <a:lnTo>
                        <a:pt x="1554" y="876"/>
                      </a:lnTo>
                      <a:lnTo>
                        <a:pt x="1572" y="876"/>
                      </a:lnTo>
                      <a:lnTo>
                        <a:pt x="1620" y="864"/>
                      </a:lnTo>
                      <a:lnTo>
                        <a:pt x="1626" y="864"/>
                      </a:lnTo>
                      <a:lnTo>
                        <a:pt x="1650" y="888"/>
                      </a:lnTo>
                      <a:lnTo>
                        <a:pt x="1650" y="894"/>
                      </a:lnTo>
                      <a:lnTo>
                        <a:pt x="1644" y="900"/>
                      </a:lnTo>
                      <a:lnTo>
                        <a:pt x="1638" y="900"/>
                      </a:lnTo>
                      <a:lnTo>
                        <a:pt x="1638" y="912"/>
                      </a:lnTo>
                      <a:lnTo>
                        <a:pt x="1632" y="930"/>
                      </a:lnTo>
                      <a:lnTo>
                        <a:pt x="1626" y="942"/>
                      </a:lnTo>
                      <a:lnTo>
                        <a:pt x="1620" y="948"/>
                      </a:lnTo>
                      <a:lnTo>
                        <a:pt x="1614" y="948"/>
                      </a:lnTo>
                      <a:lnTo>
                        <a:pt x="1602" y="954"/>
                      </a:lnTo>
                      <a:lnTo>
                        <a:pt x="1596" y="954"/>
                      </a:lnTo>
                      <a:lnTo>
                        <a:pt x="1584" y="966"/>
                      </a:lnTo>
                      <a:lnTo>
                        <a:pt x="1578" y="978"/>
                      </a:lnTo>
                      <a:lnTo>
                        <a:pt x="1578" y="996"/>
                      </a:lnTo>
                      <a:lnTo>
                        <a:pt x="1584" y="1008"/>
                      </a:lnTo>
                      <a:lnTo>
                        <a:pt x="1602" y="1026"/>
                      </a:lnTo>
                      <a:lnTo>
                        <a:pt x="1608" y="1026"/>
                      </a:lnTo>
                      <a:lnTo>
                        <a:pt x="1626" y="1050"/>
                      </a:lnTo>
                      <a:lnTo>
                        <a:pt x="1632" y="1014"/>
                      </a:lnTo>
                      <a:lnTo>
                        <a:pt x="1632" y="990"/>
                      </a:lnTo>
                      <a:lnTo>
                        <a:pt x="1650" y="990"/>
                      </a:lnTo>
                      <a:lnTo>
                        <a:pt x="1662" y="996"/>
                      </a:lnTo>
                      <a:lnTo>
                        <a:pt x="1668" y="1002"/>
                      </a:lnTo>
                      <a:lnTo>
                        <a:pt x="1668" y="1020"/>
                      </a:lnTo>
                      <a:lnTo>
                        <a:pt x="1674" y="1032"/>
                      </a:lnTo>
                      <a:lnTo>
                        <a:pt x="1674" y="1038"/>
                      </a:lnTo>
                      <a:lnTo>
                        <a:pt x="1680" y="1050"/>
                      </a:lnTo>
                      <a:lnTo>
                        <a:pt x="1680" y="1062"/>
                      </a:lnTo>
                      <a:lnTo>
                        <a:pt x="1686" y="1074"/>
                      </a:lnTo>
                      <a:lnTo>
                        <a:pt x="1692" y="1092"/>
                      </a:lnTo>
                      <a:lnTo>
                        <a:pt x="1698" y="1104"/>
                      </a:lnTo>
                      <a:lnTo>
                        <a:pt x="1704" y="1110"/>
                      </a:lnTo>
                      <a:lnTo>
                        <a:pt x="1704" y="1116"/>
                      </a:lnTo>
                      <a:lnTo>
                        <a:pt x="1722" y="1134"/>
                      </a:lnTo>
                      <a:lnTo>
                        <a:pt x="1722" y="1110"/>
                      </a:lnTo>
                      <a:lnTo>
                        <a:pt x="1728" y="1110"/>
                      </a:lnTo>
                      <a:lnTo>
                        <a:pt x="1734" y="1116"/>
                      </a:lnTo>
                      <a:lnTo>
                        <a:pt x="1746" y="1116"/>
                      </a:lnTo>
                      <a:lnTo>
                        <a:pt x="1746" y="1104"/>
                      </a:lnTo>
                      <a:lnTo>
                        <a:pt x="1728" y="1086"/>
                      </a:lnTo>
                      <a:lnTo>
                        <a:pt x="1728" y="1062"/>
                      </a:lnTo>
                      <a:lnTo>
                        <a:pt x="1722" y="1050"/>
                      </a:lnTo>
                      <a:lnTo>
                        <a:pt x="1740" y="1032"/>
                      </a:lnTo>
                      <a:lnTo>
                        <a:pt x="1746" y="1032"/>
                      </a:lnTo>
                      <a:lnTo>
                        <a:pt x="1740" y="984"/>
                      </a:lnTo>
                      <a:lnTo>
                        <a:pt x="1722" y="966"/>
                      </a:lnTo>
                      <a:lnTo>
                        <a:pt x="1716" y="966"/>
                      </a:lnTo>
                      <a:lnTo>
                        <a:pt x="1770" y="966"/>
                      </a:lnTo>
                      <a:lnTo>
                        <a:pt x="1782" y="972"/>
                      </a:lnTo>
                      <a:lnTo>
                        <a:pt x="1794" y="972"/>
                      </a:lnTo>
                      <a:lnTo>
                        <a:pt x="1794" y="936"/>
                      </a:lnTo>
                      <a:lnTo>
                        <a:pt x="1812" y="882"/>
                      </a:lnTo>
                      <a:lnTo>
                        <a:pt x="1806" y="876"/>
                      </a:lnTo>
                      <a:lnTo>
                        <a:pt x="1800" y="864"/>
                      </a:lnTo>
                      <a:lnTo>
                        <a:pt x="1800" y="846"/>
                      </a:lnTo>
                      <a:lnTo>
                        <a:pt x="1812" y="840"/>
                      </a:lnTo>
                      <a:lnTo>
                        <a:pt x="1818" y="834"/>
                      </a:lnTo>
                      <a:lnTo>
                        <a:pt x="1836" y="804"/>
                      </a:lnTo>
                      <a:lnTo>
                        <a:pt x="1836" y="792"/>
                      </a:lnTo>
                      <a:lnTo>
                        <a:pt x="1830" y="786"/>
                      </a:lnTo>
                      <a:lnTo>
                        <a:pt x="1830" y="780"/>
                      </a:lnTo>
                      <a:lnTo>
                        <a:pt x="1824" y="774"/>
                      </a:lnTo>
                      <a:lnTo>
                        <a:pt x="1824" y="750"/>
                      </a:lnTo>
                      <a:lnTo>
                        <a:pt x="1830" y="750"/>
                      </a:lnTo>
                      <a:lnTo>
                        <a:pt x="1836" y="744"/>
                      </a:lnTo>
                      <a:lnTo>
                        <a:pt x="1848" y="744"/>
                      </a:lnTo>
                      <a:lnTo>
                        <a:pt x="1860" y="738"/>
                      </a:lnTo>
                      <a:lnTo>
                        <a:pt x="1872" y="726"/>
                      </a:lnTo>
                      <a:lnTo>
                        <a:pt x="1872" y="708"/>
                      </a:lnTo>
                      <a:lnTo>
                        <a:pt x="1878" y="708"/>
                      </a:lnTo>
                      <a:lnTo>
                        <a:pt x="1890" y="702"/>
                      </a:lnTo>
                      <a:lnTo>
                        <a:pt x="1926" y="702"/>
                      </a:lnTo>
                      <a:lnTo>
                        <a:pt x="1932" y="708"/>
                      </a:lnTo>
                      <a:lnTo>
                        <a:pt x="1950" y="708"/>
                      </a:lnTo>
                      <a:lnTo>
                        <a:pt x="1950" y="702"/>
                      </a:lnTo>
                      <a:lnTo>
                        <a:pt x="1944" y="696"/>
                      </a:lnTo>
                      <a:lnTo>
                        <a:pt x="1932" y="690"/>
                      </a:lnTo>
                      <a:lnTo>
                        <a:pt x="1926" y="684"/>
                      </a:lnTo>
                      <a:lnTo>
                        <a:pt x="1920" y="672"/>
                      </a:lnTo>
                      <a:close/>
                    </a:path>
                  </a:pathLst>
                </a:custGeom>
                <a:solidFill>
                  <a:srgbClr val="645746">
                    <a:lumMod val="40000"/>
                    <a:lumOff val="60000"/>
                  </a:srgbClr>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47" name="Georgia" descr="© INSCALE GmbH, 15.06.2010"/>
                <p:cNvSpPr>
                  <a:spLocks/>
                </p:cNvSpPr>
                <p:nvPr/>
              </p:nvSpPr>
              <p:spPr bwMode="auto">
                <a:xfrm>
                  <a:off x="3329" y="1412"/>
                  <a:ext cx="118" cy="54"/>
                </a:xfrm>
                <a:custGeom>
                  <a:avLst/>
                  <a:gdLst>
                    <a:gd name="T0" fmla="*/ 2147483647 w 462"/>
                    <a:gd name="T1" fmla="*/ 2147483647 h 210"/>
                    <a:gd name="T2" fmla="*/ 2147483647 w 462"/>
                    <a:gd name="T3" fmla="*/ 2147483647 h 210"/>
                    <a:gd name="T4" fmla="*/ 2147483647 w 462"/>
                    <a:gd name="T5" fmla="*/ 2147483647 h 210"/>
                    <a:gd name="T6" fmla="*/ 2147483647 w 462"/>
                    <a:gd name="T7" fmla="*/ 2147483647 h 210"/>
                    <a:gd name="T8" fmla="*/ 2147483647 w 462"/>
                    <a:gd name="T9" fmla="*/ 2147483647 h 210"/>
                    <a:gd name="T10" fmla="*/ 2147483647 w 462"/>
                    <a:gd name="T11" fmla="*/ 2147483647 h 210"/>
                    <a:gd name="T12" fmla="*/ 2147483647 w 462"/>
                    <a:gd name="T13" fmla="*/ 2147483647 h 210"/>
                    <a:gd name="T14" fmla="*/ 2147483647 w 462"/>
                    <a:gd name="T15" fmla="*/ 2147483647 h 210"/>
                    <a:gd name="T16" fmla="*/ 2147483647 w 462"/>
                    <a:gd name="T17" fmla="*/ 2147483647 h 210"/>
                    <a:gd name="T18" fmla="*/ 2147483647 w 462"/>
                    <a:gd name="T19" fmla="*/ 2147483647 h 210"/>
                    <a:gd name="T20" fmla="*/ 2147483647 w 462"/>
                    <a:gd name="T21" fmla="*/ 2147483647 h 210"/>
                    <a:gd name="T22" fmla="*/ 2147483647 w 462"/>
                    <a:gd name="T23" fmla="*/ 2147483647 h 210"/>
                    <a:gd name="T24" fmla="*/ 2147483647 w 462"/>
                    <a:gd name="T25" fmla="*/ 2147483647 h 210"/>
                    <a:gd name="T26" fmla="*/ 2147483647 w 462"/>
                    <a:gd name="T27" fmla="*/ 2147483647 h 210"/>
                    <a:gd name="T28" fmla="*/ 2147483647 w 462"/>
                    <a:gd name="T29" fmla="*/ 2147483647 h 210"/>
                    <a:gd name="T30" fmla="*/ 2147483647 w 462"/>
                    <a:gd name="T31" fmla="*/ 2147483647 h 210"/>
                    <a:gd name="T32" fmla="*/ 2147483647 w 462"/>
                    <a:gd name="T33" fmla="*/ 2147483647 h 210"/>
                    <a:gd name="T34" fmla="*/ 2147483647 w 462"/>
                    <a:gd name="T35" fmla="*/ 2147483647 h 210"/>
                    <a:gd name="T36" fmla="*/ 2147483647 w 462"/>
                    <a:gd name="T37" fmla="*/ 2147483647 h 210"/>
                    <a:gd name="T38" fmla="*/ 2147483647 w 462"/>
                    <a:gd name="T39" fmla="*/ 2147483647 h 210"/>
                    <a:gd name="T40" fmla="*/ 2147483647 w 462"/>
                    <a:gd name="T41" fmla="*/ 2147483647 h 210"/>
                    <a:gd name="T42" fmla="*/ 2147483647 w 462"/>
                    <a:gd name="T43" fmla="*/ 2147483647 h 210"/>
                    <a:gd name="T44" fmla="*/ 2147483647 w 462"/>
                    <a:gd name="T45" fmla="*/ 2147483647 h 210"/>
                    <a:gd name="T46" fmla="*/ 2147483647 w 462"/>
                    <a:gd name="T47" fmla="*/ 2147483647 h 210"/>
                    <a:gd name="T48" fmla="*/ 2147483647 w 462"/>
                    <a:gd name="T49" fmla="*/ 2147483647 h 210"/>
                    <a:gd name="T50" fmla="*/ 2147483647 w 462"/>
                    <a:gd name="T51" fmla="*/ 2147483647 h 210"/>
                    <a:gd name="T52" fmla="*/ 2147483647 w 462"/>
                    <a:gd name="T53" fmla="*/ 2147483647 h 210"/>
                    <a:gd name="T54" fmla="*/ 2147483647 w 462"/>
                    <a:gd name="T55" fmla="*/ 2147483647 h 210"/>
                    <a:gd name="T56" fmla="*/ 2147483647 w 462"/>
                    <a:gd name="T57" fmla="*/ 2147483647 h 210"/>
                    <a:gd name="T58" fmla="*/ 2147483647 w 462"/>
                    <a:gd name="T59" fmla="*/ 2147483647 h 210"/>
                    <a:gd name="T60" fmla="*/ 2147483647 w 462"/>
                    <a:gd name="T61" fmla="*/ 2147483647 h 210"/>
                    <a:gd name="T62" fmla="*/ 2147483647 w 462"/>
                    <a:gd name="T63" fmla="*/ 2147483647 h 210"/>
                    <a:gd name="T64" fmla="*/ 2147483647 w 462"/>
                    <a:gd name="T65" fmla="*/ 2147483647 h 210"/>
                    <a:gd name="T66" fmla="*/ 2147483647 w 462"/>
                    <a:gd name="T67" fmla="*/ 2147483647 h 210"/>
                    <a:gd name="T68" fmla="*/ 2147483647 w 462"/>
                    <a:gd name="T69" fmla="*/ 2147483647 h 210"/>
                    <a:gd name="T70" fmla="*/ 2147483647 w 462"/>
                    <a:gd name="T71" fmla="*/ 2147483647 h 210"/>
                    <a:gd name="T72" fmla="*/ 2147483647 w 462"/>
                    <a:gd name="T73" fmla="*/ 2147483647 h 210"/>
                    <a:gd name="T74" fmla="*/ 2147483647 w 462"/>
                    <a:gd name="T75" fmla="*/ 2147483647 h 210"/>
                    <a:gd name="T76" fmla="*/ 2147483647 w 462"/>
                    <a:gd name="T77" fmla="*/ 2147483647 h 210"/>
                    <a:gd name="T78" fmla="*/ 2147483647 w 462"/>
                    <a:gd name="T79" fmla="*/ 2147483647 h 210"/>
                    <a:gd name="T80" fmla="*/ 2147483647 w 462"/>
                    <a:gd name="T81" fmla="*/ 0 h 210"/>
                    <a:gd name="T82" fmla="*/ 0 w 462"/>
                    <a:gd name="T83" fmla="*/ 2147483647 h 2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62"/>
                    <a:gd name="T127" fmla="*/ 0 h 210"/>
                    <a:gd name="T128" fmla="*/ 462 w 462"/>
                    <a:gd name="T129" fmla="*/ 210 h 21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62" h="210">
                      <a:moveTo>
                        <a:pt x="6" y="18"/>
                      </a:moveTo>
                      <a:lnTo>
                        <a:pt x="12" y="18"/>
                      </a:lnTo>
                      <a:lnTo>
                        <a:pt x="18" y="24"/>
                      </a:lnTo>
                      <a:lnTo>
                        <a:pt x="30" y="30"/>
                      </a:lnTo>
                      <a:lnTo>
                        <a:pt x="42" y="42"/>
                      </a:lnTo>
                      <a:lnTo>
                        <a:pt x="60" y="48"/>
                      </a:lnTo>
                      <a:lnTo>
                        <a:pt x="72" y="54"/>
                      </a:lnTo>
                      <a:lnTo>
                        <a:pt x="78" y="54"/>
                      </a:lnTo>
                      <a:lnTo>
                        <a:pt x="84" y="60"/>
                      </a:lnTo>
                      <a:lnTo>
                        <a:pt x="96" y="66"/>
                      </a:lnTo>
                      <a:lnTo>
                        <a:pt x="102" y="78"/>
                      </a:lnTo>
                      <a:lnTo>
                        <a:pt x="114" y="84"/>
                      </a:lnTo>
                      <a:lnTo>
                        <a:pt x="114" y="96"/>
                      </a:lnTo>
                      <a:lnTo>
                        <a:pt x="120" y="114"/>
                      </a:lnTo>
                      <a:lnTo>
                        <a:pt x="120" y="132"/>
                      </a:lnTo>
                      <a:lnTo>
                        <a:pt x="126" y="138"/>
                      </a:lnTo>
                      <a:lnTo>
                        <a:pt x="132" y="150"/>
                      </a:lnTo>
                      <a:lnTo>
                        <a:pt x="138" y="156"/>
                      </a:lnTo>
                      <a:lnTo>
                        <a:pt x="138" y="162"/>
                      </a:lnTo>
                      <a:lnTo>
                        <a:pt x="132" y="168"/>
                      </a:lnTo>
                      <a:lnTo>
                        <a:pt x="168" y="174"/>
                      </a:lnTo>
                      <a:lnTo>
                        <a:pt x="174" y="168"/>
                      </a:lnTo>
                      <a:lnTo>
                        <a:pt x="186" y="162"/>
                      </a:lnTo>
                      <a:lnTo>
                        <a:pt x="198" y="162"/>
                      </a:lnTo>
                      <a:lnTo>
                        <a:pt x="210" y="168"/>
                      </a:lnTo>
                      <a:lnTo>
                        <a:pt x="216" y="174"/>
                      </a:lnTo>
                      <a:lnTo>
                        <a:pt x="222" y="186"/>
                      </a:lnTo>
                      <a:lnTo>
                        <a:pt x="222" y="192"/>
                      </a:lnTo>
                      <a:lnTo>
                        <a:pt x="246" y="192"/>
                      </a:lnTo>
                      <a:lnTo>
                        <a:pt x="246" y="198"/>
                      </a:lnTo>
                      <a:lnTo>
                        <a:pt x="252" y="204"/>
                      </a:lnTo>
                      <a:lnTo>
                        <a:pt x="276" y="198"/>
                      </a:lnTo>
                      <a:lnTo>
                        <a:pt x="282" y="192"/>
                      </a:lnTo>
                      <a:lnTo>
                        <a:pt x="336" y="198"/>
                      </a:lnTo>
                      <a:lnTo>
                        <a:pt x="336" y="180"/>
                      </a:lnTo>
                      <a:lnTo>
                        <a:pt x="342" y="180"/>
                      </a:lnTo>
                      <a:lnTo>
                        <a:pt x="348" y="186"/>
                      </a:lnTo>
                      <a:lnTo>
                        <a:pt x="354" y="186"/>
                      </a:lnTo>
                      <a:lnTo>
                        <a:pt x="354" y="180"/>
                      </a:lnTo>
                      <a:lnTo>
                        <a:pt x="366" y="168"/>
                      </a:lnTo>
                      <a:lnTo>
                        <a:pt x="390" y="168"/>
                      </a:lnTo>
                      <a:lnTo>
                        <a:pt x="396" y="174"/>
                      </a:lnTo>
                      <a:lnTo>
                        <a:pt x="396" y="180"/>
                      </a:lnTo>
                      <a:lnTo>
                        <a:pt x="414" y="198"/>
                      </a:lnTo>
                      <a:lnTo>
                        <a:pt x="426" y="192"/>
                      </a:lnTo>
                      <a:lnTo>
                        <a:pt x="438" y="192"/>
                      </a:lnTo>
                      <a:lnTo>
                        <a:pt x="456" y="210"/>
                      </a:lnTo>
                      <a:lnTo>
                        <a:pt x="462" y="204"/>
                      </a:lnTo>
                      <a:lnTo>
                        <a:pt x="456" y="192"/>
                      </a:lnTo>
                      <a:lnTo>
                        <a:pt x="450" y="186"/>
                      </a:lnTo>
                      <a:lnTo>
                        <a:pt x="444" y="174"/>
                      </a:lnTo>
                      <a:lnTo>
                        <a:pt x="438" y="168"/>
                      </a:lnTo>
                      <a:lnTo>
                        <a:pt x="432" y="168"/>
                      </a:lnTo>
                      <a:lnTo>
                        <a:pt x="414" y="150"/>
                      </a:lnTo>
                      <a:lnTo>
                        <a:pt x="420" y="144"/>
                      </a:lnTo>
                      <a:lnTo>
                        <a:pt x="432" y="144"/>
                      </a:lnTo>
                      <a:lnTo>
                        <a:pt x="420" y="132"/>
                      </a:lnTo>
                      <a:lnTo>
                        <a:pt x="408" y="126"/>
                      </a:lnTo>
                      <a:lnTo>
                        <a:pt x="396" y="114"/>
                      </a:lnTo>
                      <a:lnTo>
                        <a:pt x="378" y="114"/>
                      </a:lnTo>
                      <a:lnTo>
                        <a:pt x="378" y="108"/>
                      </a:lnTo>
                      <a:lnTo>
                        <a:pt x="384" y="102"/>
                      </a:lnTo>
                      <a:lnTo>
                        <a:pt x="384" y="90"/>
                      </a:lnTo>
                      <a:lnTo>
                        <a:pt x="354" y="84"/>
                      </a:lnTo>
                      <a:lnTo>
                        <a:pt x="342" y="72"/>
                      </a:lnTo>
                      <a:lnTo>
                        <a:pt x="330" y="66"/>
                      </a:lnTo>
                      <a:lnTo>
                        <a:pt x="300" y="66"/>
                      </a:lnTo>
                      <a:lnTo>
                        <a:pt x="300" y="72"/>
                      </a:lnTo>
                      <a:lnTo>
                        <a:pt x="288" y="72"/>
                      </a:lnTo>
                      <a:lnTo>
                        <a:pt x="282" y="78"/>
                      </a:lnTo>
                      <a:lnTo>
                        <a:pt x="258" y="78"/>
                      </a:lnTo>
                      <a:lnTo>
                        <a:pt x="246" y="72"/>
                      </a:lnTo>
                      <a:lnTo>
                        <a:pt x="240" y="72"/>
                      </a:lnTo>
                      <a:lnTo>
                        <a:pt x="240" y="66"/>
                      </a:lnTo>
                      <a:lnTo>
                        <a:pt x="192" y="36"/>
                      </a:lnTo>
                      <a:lnTo>
                        <a:pt x="186" y="36"/>
                      </a:lnTo>
                      <a:lnTo>
                        <a:pt x="180" y="30"/>
                      </a:lnTo>
                      <a:lnTo>
                        <a:pt x="144" y="30"/>
                      </a:lnTo>
                      <a:lnTo>
                        <a:pt x="84" y="18"/>
                      </a:lnTo>
                      <a:lnTo>
                        <a:pt x="66" y="12"/>
                      </a:lnTo>
                      <a:lnTo>
                        <a:pt x="54" y="6"/>
                      </a:lnTo>
                      <a:lnTo>
                        <a:pt x="36" y="0"/>
                      </a:lnTo>
                      <a:lnTo>
                        <a:pt x="24" y="0"/>
                      </a:lnTo>
                      <a:lnTo>
                        <a:pt x="0" y="18"/>
                      </a:lnTo>
                      <a:lnTo>
                        <a:pt x="6" y="18"/>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48" name="Cyprus" descr="© INSCALE GmbH, 15.06.2010"/>
                <p:cNvSpPr>
                  <a:spLocks/>
                </p:cNvSpPr>
                <p:nvPr/>
              </p:nvSpPr>
              <p:spPr bwMode="auto">
                <a:xfrm>
                  <a:off x="3215" y="1576"/>
                  <a:ext cx="38" cy="22"/>
                </a:xfrm>
                <a:custGeom>
                  <a:avLst/>
                  <a:gdLst>
                    <a:gd name="T0" fmla="*/ 0 w 150"/>
                    <a:gd name="T1" fmla="*/ 2147483647 h 84"/>
                    <a:gd name="T2" fmla="*/ 2147483647 w 150"/>
                    <a:gd name="T3" fmla="*/ 2147483647 h 84"/>
                    <a:gd name="T4" fmla="*/ 2147483647 w 150"/>
                    <a:gd name="T5" fmla="*/ 2147483647 h 84"/>
                    <a:gd name="T6" fmla="*/ 2147483647 w 150"/>
                    <a:gd name="T7" fmla="*/ 2147483647 h 84"/>
                    <a:gd name="T8" fmla="*/ 2147483647 w 150"/>
                    <a:gd name="T9" fmla="*/ 2147483647 h 84"/>
                    <a:gd name="T10" fmla="*/ 2147483647 w 150"/>
                    <a:gd name="T11" fmla="*/ 2147483647 h 84"/>
                    <a:gd name="T12" fmla="*/ 2147483647 w 150"/>
                    <a:gd name="T13" fmla="*/ 2147483647 h 84"/>
                    <a:gd name="T14" fmla="*/ 2147483647 w 150"/>
                    <a:gd name="T15" fmla="*/ 2147483647 h 84"/>
                    <a:gd name="T16" fmla="*/ 2147483647 w 150"/>
                    <a:gd name="T17" fmla="*/ 2147483647 h 84"/>
                    <a:gd name="T18" fmla="*/ 2147483647 w 150"/>
                    <a:gd name="T19" fmla="*/ 2147483647 h 84"/>
                    <a:gd name="T20" fmla="*/ 2147483647 w 150"/>
                    <a:gd name="T21" fmla="*/ 2147483647 h 84"/>
                    <a:gd name="T22" fmla="*/ 2147483647 w 150"/>
                    <a:gd name="T23" fmla="*/ 2147483647 h 84"/>
                    <a:gd name="T24" fmla="*/ 2147483647 w 150"/>
                    <a:gd name="T25" fmla="*/ 2147483647 h 84"/>
                    <a:gd name="T26" fmla="*/ 2147483647 w 150"/>
                    <a:gd name="T27" fmla="*/ 0 h 84"/>
                    <a:gd name="T28" fmla="*/ 2147483647 w 150"/>
                    <a:gd name="T29" fmla="*/ 2147483647 h 84"/>
                    <a:gd name="T30" fmla="*/ 2147483647 w 150"/>
                    <a:gd name="T31" fmla="*/ 2147483647 h 84"/>
                    <a:gd name="T32" fmla="*/ 2147483647 w 150"/>
                    <a:gd name="T33" fmla="*/ 2147483647 h 84"/>
                    <a:gd name="T34" fmla="*/ 2147483647 w 150"/>
                    <a:gd name="T35" fmla="*/ 2147483647 h 84"/>
                    <a:gd name="T36" fmla="*/ 2147483647 w 150"/>
                    <a:gd name="T37" fmla="*/ 2147483647 h 84"/>
                    <a:gd name="T38" fmla="*/ 0 w 150"/>
                    <a:gd name="T39" fmla="*/ 2147483647 h 84"/>
                    <a:gd name="T40" fmla="*/ 0 w 150"/>
                    <a:gd name="T41" fmla="*/ 2147483647 h 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50"/>
                    <a:gd name="T64" fmla="*/ 0 h 84"/>
                    <a:gd name="T65" fmla="*/ 150 w 150"/>
                    <a:gd name="T66" fmla="*/ 84 h 8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50" h="84">
                      <a:moveTo>
                        <a:pt x="0" y="48"/>
                      </a:moveTo>
                      <a:lnTo>
                        <a:pt x="6" y="60"/>
                      </a:lnTo>
                      <a:lnTo>
                        <a:pt x="30" y="72"/>
                      </a:lnTo>
                      <a:lnTo>
                        <a:pt x="36" y="84"/>
                      </a:lnTo>
                      <a:lnTo>
                        <a:pt x="54" y="84"/>
                      </a:lnTo>
                      <a:lnTo>
                        <a:pt x="60" y="78"/>
                      </a:lnTo>
                      <a:lnTo>
                        <a:pt x="72" y="72"/>
                      </a:lnTo>
                      <a:lnTo>
                        <a:pt x="78" y="66"/>
                      </a:lnTo>
                      <a:lnTo>
                        <a:pt x="90" y="60"/>
                      </a:lnTo>
                      <a:lnTo>
                        <a:pt x="96" y="54"/>
                      </a:lnTo>
                      <a:lnTo>
                        <a:pt x="102" y="60"/>
                      </a:lnTo>
                      <a:lnTo>
                        <a:pt x="120" y="60"/>
                      </a:lnTo>
                      <a:lnTo>
                        <a:pt x="120" y="36"/>
                      </a:lnTo>
                      <a:lnTo>
                        <a:pt x="150" y="0"/>
                      </a:lnTo>
                      <a:lnTo>
                        <a:pt x="108" y="24"/>
                      </a:lnTo>
                      <a:lnTo>
                        <a:pt x="54" y="24"/>
                      </a:lnTo>
                      <a:lnTo>
                        <a:pt x="48" y="30"/>
                      </a:lnTo>
                      <a:lnTo>
                        <a:pt x="48" y="36"/>
                      </a:lnTo>
                      <a:lnTo>
                        <a:pt x="12" y="36"/>
                      </a:lnTo>
                      <a:lnTo>
                        <a:pt x="0" y="42"/>
                      </a:lnTo>
                      <a:lnTo>
                        <a:pt x="0" y="48"/>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49" name="China" descr="© INSCALE GmbH, 15.06.2010"/>
                <p:cNvSpPr>
                  <a:spLocks noEditPoints="1"/>
                </p:cNvSpPr>
                <p:nvPr/>
              </p:nvSpPr>
              <p:spPr bwMode="auto">
                <a:xfrm>
                  <a:off x="3907" y="1211"/>
                  <a:ext cx="936" cy="723"/>
                </a:xfrm>
                <a:custGeom>
                  <a:avLst/>
                  <a:gdLst>
                    <a:gd name="T0" fmla="*/ 2147483647 w 3660"/>
                    <a:gd name="T1" fmla="*/ 2147483647 h 2826"/>
                    <a:gd name="T2" fmla="*/ 2147483647 w 3660"/>
                    <a:gd name="T3" fmla="*/ 2147483647 h 2826"/>
                    <a:gd name="T4" fmla="*/ 2147483647 w 3660"/>
                    <a:gd name="T5" fmla="*/ 2147483647 h 2826"/>
                    <a:gd name="T6" fmla="*/ 2147483647 w 3660"/>
                    <a:gd name="T7" fmla="*/ 2147483647 h 2826"/>
                    <a:gd name="T8" fmla="*/ 2147483647 w 3660"/>
                    <a:gd name="T9" fmla="*/ 2147483647 h 2826"/>
                    <a:gd name="T10" fmla="*/ 2147483647 w 3660"/>
                    <a:gd name="T11" fmla="*/ 2147483647 h 2826"/>
                    <a:gd name="T12" fmla="*/ 2147483647 w 3660"/>
                    <a:gd name="T13" fmla="*/ 2147483647 h 2826"/>
                    <a:gd name="T14" fmla="*/ 2147483647 w 3660"/>
                    <a:gd name="T15" fmla="*/ 2147483647 h 2826"/>
                    <a:gd name="T16" fmla="*/ 2147483647 w 3660"/>
                    <a:gd name="T17" fmla="*/ 2147483647 h 2826"/>
                    <a:gd name="T18" fmla="*/ 2147483647 w 3660"/>
                    <a:gd name="T19" fmla="*/ 2147483647 h 2826"/>
                    <a:gd name="T20" fmla="*/ 2147483647 w 3660"/>
                    <a:gd name="T21" fmla="*/ 2147483647 h 2826"/>
                    <a:gd name="T22" fmla="*/ 2147483647 w 3660"/>
                    <a:gd name="T23" fmla="*/ 2147483647 h 2826"/>
                    <a:gd name="T24" fmla="*/ 2147483647 w 3660"/>
                    <a:gd name="T25" fmla="*/ 2147483647 h 2826"/>
                    <a:gd name="T26" fmla="*/ 2147483647 w 3660"/>
                    <a:gd name="T27" fmla="*/ 2147483647 h 2826"/>
                    <a:gd name="T28" fmla="*/ 2147483647 w 3660"/>
                    <a:gd name="T29" fmla="*/ 2147483647 h 2826"/>
                    <a:gd name="T30" fmla="*/ 2147483647 w 3660"/>
                    <a:gd name="T31" fmla="*/ 2147483647 h 2826"/>
                    <a:gd name="T32" fmla="*/ 2147483647 w 3660"/>
                    <a:gd name="T33" fmla="*/ 2147483647 h 2826"/>
                    <a:gd name="T34" fmla="*/ 2147483647 w 3660"/>
                    <a:gd name="T35" fmla="*/ 2147483647 h 2826"/>
                    <a:gd name="T36" fmla="*/ 2147483647 w 3660"/>
                    <a:gd name="T37" fmla="*/ 2147483647 h 2826"/>
                    <a:gd name="T38" fmla="*/ 2147483647 w 3660"/>
                    <a:gd name="T39" fmla="*/ 2147483647 h 2826"/>
                    <a:gd name="T40" fmla="*/ 2147483647 w 3660"/>
                    <a:gd name="T41" fmla="*/ 2147483647 h 2826"/>
                    <a:gd name="T42" fmla="*/ 2147483647 w 3660"/>
                    <a:gd name="T43" fmla="*/ 2147483647 h 2826"/>
                    <a:gd name="T44" fmla="*/ 2147483647 w 3660"/>
                    <a:gd name="T45" fmla="*/ 2147483647 h 2826"/>
                    <a:gd name="T46" fmla="*/ 0 w 3660"/>
                    <a:gd name="T47" fmla="*/ 2147483647 h 2826"/>
                    <a:gd name="T48" fmla="*/ 2147483647 w 3660"/>
                    <a:gd name="T49" fmla="*/ 2147483647 h 2826"/>
                    <a:gd name="T50" fmla="*/ 2147483647 w 3660"/>
                    <a:gd name="T51" fmla="*/ 2147483647 h 2826"/>
                    <a:gd name="T52" fmla="*/ 2147483647 w 3660"/>
                    <a:gd name="T53" fmla="*/ 2147483647 h 2826"/>
                    <a:gd name="T54" fmla="*/ 2147483647 w 3660"/>
                    <a:gd name="T55" fmla="*/ 2147483647 h 2826"/>
                    <a:gd name="T56" fmla="*/ 2147483647 w 3660"/>
                    <a:gd name="T57" fmla="*/ 2147483647 h 2826"/>
                    <a:gd name="T58" fmla="*/ 2147483647 w 3660"/>
                    <a:gd name="T59" fmla="*/ 2147483647 h 2826"/>
                    <a:gd name="T60" fmla="*/ 2147483647 w 3660"/>
                    <a:gd name="T61" fmla="*/ 2147483647 h 2826"/>
                    <a:gd name="T62" fmla="*/ 2147483647 w 3660"/>
                    <a:gd name="T63" fmla="*/ 2147483647 h 2826"/>
                    <a:gd name="T64" fmla="*/ 2147483647 w 3660"/>
                    <a:gd name="T65" fmla="*/ 2147483647 h 2826"/>
                    <a:gd name="T66" fmla="*/ 2147483647 w 3660"/>
                    <a:gd name="T67" fmla="*/ 2147483647 h 2826"/>
                    <a:gd name="T68" fmla="*/ 2147483647 w 3660"/>
                    <a:gd name="T69" fmla="*/ 2147483647 h 2826"/>
                    <a:gd name="T70" fmla="*/ 2147483647 w 3660"/>
                    <a:gd name="T71" fmla="*/ 2147483647 h 2826"/>
                    <a:gd name="T72" fmla="*/ 2147483647 w 3660"/>
                    <a:gd name="T73" fmla="*/ 2147483647 h 2826"/>
                    <a:gd name="T74" fmla="*/ 2147483647 w 3660"/>
                    <a:gd name="T75" fmla="*/ 2147483647 h 2826"/>
                    <a:gd name="T76" fmla="*/ 2147483647 w 3660"/>
                    <a:gd name="T77" fmla="*/ 2147483647 h 2826"/>
                    <a:gd name="T78" fmla="*/ 2147483647 w 3660"/>
                    <a:gd name="T79" fmla="*/ 2147483647 h 2826"/>
                    <a:gd name="T80" fmla="*/ 2147483647 w 3660"/>
                    <a:gd name="T81" fmla="*/ 2147483647 h 2826"/>
                    <a:gd name="T82" fmla="*/ 2147483647 w 3660"/>
                    <a:gd name="T83" fmla="*/ 2147483647 h 2826"/>
                    <a:gd name="T84" fmla="*/ 2147483647 w 3660"/>
                    <a:gd name="T85" fmla="*/ 2147483647 h 2826"/>
                    <a:gd name="T86" fmla="*/ 2147483647 w 3660"/>
                    <a:gd name="T87" fmla="*/ 2147483647 h 2826"/>
                    <a:gd name="T88" fmla="*/ 2147483647 w 3660"/>
                    <a:gd name="T89" fmla="*/ 2147483647 h 2826"/>
                    <a:gd name="T90" fmla="*/ 2147483647 w 3660"/>
                    <a:gd name="T91" fmla="*/ 2147483647 h 2826"/>
                    <a:gd name="T92" fmla="*/ 2147483647 w 3660"/>
                    <a:gd name="T93" fmla="*/ 2147483647 h 2826"/>
                    <a:gd name="T94" fmla="*/ 2147483647 w 3660"/>
                    <a:gd name="T95" fmla="*/ 2147483647 h 2826"/>
                    <a:gd name="T96" fmla="*/ 2147483647 w 3660"/>
                    <a:gd name="T97" fmla="*/ 2147483647 h 2826"/>
                    <a:gd name="T98" fmla="*/ 2147483647 w 3660"/>
                    <a:gd name="T99" fmla="*/ 2147483647 h 2826"/>
                    <a:gd name="T100" fmla="*/ 2147483647 w 3660"/>
                    <a:gd name="T101" fmla="*/ 2147483647 h 2826"/>
                    <a:gd name="T102" fmla="*/ 2147483647 w 3660"/>
                    <a:gd name="T103" fmla="*/ 2147483647 h 2826"/>
                    <a:gd name="T104" fmla="*/ 2147483647 w 3660"/>
                    <a:gd name="T105" fmla="*/ 2147483647 h 2826"/>
                    <a:gd name="T106" fmla="*/ 2147483647 w 3660"/>
                    <a:gd name="T107" fmla="*/ 2147483647 h 2826"/>
                    <a:gd name="T108" fmla="*/ 2147483647 w 3660"/>
                    <a:gd name="T109" fmla="*/ 2147483647 h 2826"/>
                    <a:gd name="T110" fmla="*/ 2147483647 w 3660"/>
                    <a:gd name="T111" fmla="*/ 2147483647 h 2826"/>
                    <a:gd name="T112" fmla="*/ 2147483647 w 3660"/>
                    <a:gd name="T113" fmla="*/ 2147483647 h 2826"/>
                    <a:gd name="T114" fmla="*/ 2147483647 w 3660"/>
                    <a:gd name="T115" fmla="*/ 2147483647 h 2826"/>
                    <a:gd name="T116" fmla="*/ 2147483647 w 3660"/>
                    <a:gd name="T117" fmla="*/ 2147483647 h 2826"/>
                    <a:gd name="T118" fmla="*/ 2147483647 w 3660"/>
                    <a:gd name="T119" fmla="*/ 2147483647 h 2826"/>
                    <a:gd name="T120" fmla="*/ 2147483647 w 3660"/>
                    <a:gd name="T121" fmla="*/ 2147483647 h 2826"/>
                    <a:gd name="T122" fmla="*/ 2147483647 w 3660"/>
                    <a:gd name="T123" fmla="*/ 2147483647 h 282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660"/>
                    <a:gd name="T187" fmla="*/ 0 h 2826"/>
                    <a:gd name="T188" fmla="*/ 3660 w 3660"/>
                    <a:gd name="T189" fmla="*/ 2826 h 282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660" h="2826">
                      <a:moveTo>
                        <a:pt x="2862" y="2688"/>
                      </a:moveTo>
                      <a:lnTo>
                        <a:pt x="2850" y="2682"/>
                      </a:lnTo>
                      <a:lnTo>
                        <a:pt x="2772" y="2682"/>
                      </a:lnTo>
                      <a:lnTo>
                        <a:pt x="2766" y="2700"/>
                      </a:lnTo>
                      <a:lnTo>
                        <a:pt x="2748" y="2694"/>
                      </a:lnTo>
                      <a:lnTo>
                        <a:pt x="2736" y="2718"/>
                      </a:lnTo>
                      <a:lnTo>
                        <a:pt x="2730" y="2724"/>
                      </a:lnTo>
                      <a:lnTo>
                        <a:pt x="2712" y="2760"/>
                      </a:lnTo>
                      <a:lnTo>
                        <a:pt x="2718" y="2772"/>
                      </a:lnTo>
                      <a:lnTo>
                        <a:pt x="2724" y="2790"/>
                      </a:lnTo>
                      <a:lnTo>
                        <a:pt x="2754" y="2820"/>
                      </a:lnTo>
                      <a:lnTo>
                        <a:pt x="2766" y="2826"/>
                      </a:lnTo>
                      <a:lnTo>
                        <a:pt x="2772" y="2826"/>
                      </a:lnTo>
                      <a:lnTo>
                        <a:pt x="2802" y="2820"/>
                      </a:lnTo>
                      <a:lnTo>
                        <a:pt x="2820" y="2820"/>
                      </a:lnTo>
                      <a:lnTo>
                        <a:pt x="2844" y="2808"/>
                      </a:lnTo>
                      <a:lnTo>
                        <a:pt x="2850" y="2802"/>
                      </a:lnTo>
                      <a:lnTo>
                        <a:pt x="2850" y="2754"/>
                      </a:lnTo>
                      <a:lnTo>
                        <a:pt x="2856" y="2742"/>
                      </a:lnTo>
                      <a:lnTo>
                        <a:pt x="2862" y="2736"/>
                      </a:lnTo>
                      <a:lnTo>
                        <a:pt x="2868" y="2724"/>
                      </a:lnTo>
                      <a:lnTo>
                        <a:pt x="2868" y="2700"/>
                      </a:lnTo>
                      <a:lnTo>
                        <a:pt x="2862" y="2688"/>
                      </a:lnTo>
                      <a:close/>
                      <a:moveTo>
                        <a:pt x="3660" y="624"/>
                      </a:moveTo>
                      <a:lnTo>
                        <a:pt x="3654" y="600"/>
                      </a:lnTo>
                      <a:lnTo>
                        <a:pt x="3660" y="570"/>
                      </a:lnTo>
                      <a:lnTo>
                        <a:pt x="3642" y="564"/>
                      </a:lnTo>
                      <a:lnTo>
                        <a:pt x="3642" y="540"/>
                      </a:lnTo>
                      <a:lnTo>
                        <a:pt x="3630" y="528"/>
                      </a:lnTo>
                      <a:lnTo>
                        <a:pt x="3630" y="510"/>
                      </a:lnTo>
                      <a:lnTo>
                        <a:pt x="3618" y="492"/>
                      </a:lnTo>
                      <a:lnTo>
                        <a:pt x="3636" y="486"/>
                      </a:lnTo>
                      <a:lnTo>
                        <a:pt x="3636" y="456"/>
                      </a:lnTo>
                      <a:lnTo>
                        <a:pt x="3612" y="444"/>
                      </a:lnTo>
                      <a:lnTo>
                        <a:pt x="3612" y="426"/>
                      </a:lnTo>
                      <a:lnTo>
                        <a:pt x="3606" y="414"/>
                      </a:lnTo>
                      <a:lnTo>
                        <a:pt x="3594" y="408"/>
                      </a:lnTo>
                      <a:lnTo>
                        <a:pt x="3552" y="408"/>
                      </a:lnTo>
                      <a:lnTo>
                        <a:pt x="3546" y="432"/>
                      </a:lnTo>
                      <a:lnTo>
                        <a:pt x="3516" y="432"/>
                      </a:lnTo>
                      <a:lnTo>
                        <a:pt x="3504" y="438"/>
                      </a:lnTo>
                      <a:lnTo>
                        <a:pt x="3498" y="438"/>
                      </a:lnTo>
                      <a:lnTo>
                        <a:pt x="3492" y="444"/>
                      </a:lnTo>
                      <a:lnTo>
                        <a:pt x="3492" y="462"/>
                      </a:lnTo>
                      <a:lnTo>
                        <a:pt x="3462" y="456"/>
                      </a:lnTo>
                      <a:lnTo>
                        <a:pt x="3462" y="468"/>
                      </a:lnTo>
                      <a:lnTo>
                        <a:pt x="3444" y="468"/>
                      </a:lnTo>
                      <a:lnTo>
                        <a:pt x="3432" y="456"/>
                      </a:lnTo>
                      <a:lnTo>
                        <a:pt x="3408" y="462"/>
                      </a:lnTo>
                      <a:lnTo>
                        <a:pt x="3366" y="432"/>
                      </a:lnTo>
                      <a:lnTo>
                        <a:pt x="3366" y="420"/>
                      </a:lnTo>
                      <a:lnTo>
                        <a:pt x="3360" y="408"/>
                      </a:lnTo>
                      <a:lnTo>
                        <a:pt x="3360" y="402"/>
                      </a:lnTo>
                      <a:lnTo>
                        <a:pt x="3354" y="396"/>
                      </a:lnTo>
                      <a:lnTo>
                        <a:pt x="3336" y="396"/>
                      </a:lnTo>
                      <a:lnTo>
                        <a:pt x="3318" y="366"/>
                      </a:lnTo>
                      <a:lnTo>
                        <a:pt x="3276" y="366"/>
                      </a:lnTo>
                      <a:lnTo>
                        <a:pt x="3258" y="348"/>
                      </a:lnTo>
                      <a:lnTo>
                        <a:pt x="3246" y="342"/>
                      </a:lnTo>
                      <a:lnTo>
                        <a:pt x="3228" y="324"/>
                      </a:lnTo>
                      <a:lnTo>
                        <a:pt x="3216" y="324"/>
                      </a:lnTo>
                      <a:lnTo>
                        <a:pt x="3204" y="336"/>
                      </a:lnTo>
                      <a:lnTo>
                        <a:pt x="3192" y="330"/>
                      </a:lnTo>
                      <a:lnTo>
                        <a:pt x="3186" y="324"/>
                      </a:lnTo>
                      <a:lnTo>
                        <a:pt x="3174" y="318"/>
                      </a:lnTo>
                      <a:lnTo>
                        <a:pt x="3126" y="318"/>
                      </a:lnTo>
                      <a:lnTo>
                        <a:pt x="3114" y="312"/>
                      </a:lnTo>
                      <a:lnTo>
                        <a:pt x="3108" y="306"/>
                      </a:lnTo>
                      <a:lnTo>
                        <a:pt x="3084" y="294"/>
                      </a:lnTo>
                      <a:lnTo>
                        <a:pt x="3078" y="288"/>
                      </a:lnTo>
                      <a:lnTo>
                        <a:pt x="3072" y="288"/>
                      </a:lnTo>
                      <a:lnTo>
                        <a:pt x="3066" y="264"/>
                      </a:lnTo>
                      <a:lnTo>
                        <a:pt x="3054" y="264"/>
                      </a:lnTo>
                      <a:lnTo>
                        <a:pt x="3048" y="252"/>
                      </a:lnTo>
                      <a:lnTo>
                        <a:pt x="3030" y="234"/>
                      </a:lnTo>
                      <a:lnTo>
                        <a:pt x="3024" y="222"/>
                      </a:lnTo>
                      <a:lnTo>
                        <a:pt x="2976" y="198"/>
                      </a:lnTo>
                      <a:lnTo>
                        <a:pt x="2964" y="198"/>
                      </a:lnTo>
                      <a:lnTo>
                        <a:pt x="2952" y="168"/>
                      </a:lnTo>
                      <a:lnTo>
                        <a:pt x="2904" y="144"/>
                      </a:lnTo>
                      <a:lnTo>
                        <a:pt x="2898" y="114"/>
                      </a:lnTo>
                      <a:lnTo>
                        <a:pt x="2892" y="114"/>
                      </a:lnTo>
                      <a:lnTo>
                        <a:pt x="2886" y="108"/>
                      </a:lnTo>
                      <a:lnTo>
                        <a:pt x="2874" y="108"/>
                      </a:lnTo>
                      <a:lnTo>
                        <a:pt x="2862" y="96"/>
                      </a:lnTo>
                      <a:lnTo>
                        <a:pt x="2850" y="90"/>
                      </a:lnTo>
                      <a:lnTo>
                        <a:pt x="2838" y="78"/>
                      </a:lnTo>
                      <a:lnTo>
                        <a:pt x="2832" y="78"/>
                      </a:lnTo>
                      <a:lnTo>
                        <a:pt x="2832" y="66"/>
                      </a:lnTo>
                      <a:lnTo>
                        <a:pt x="2820" y="60"/>
                      </a:lnTo>
                      <a:lnTo>
                        <a:pt x="2814" y="54"/>
                      </a:lnTo>
                      <a:lnTo>
                        <a:pt x="2802" y="48"/>
                      </a:lnTo>
                      <a:lnTo>
                        <a:pt x="2796" y="42"/>
                      </a:lnTo>
                      <a:lnTo>
                        <a:pt x="2724" y="42"/>
                      </a:lnTo>
                      <a:lnTo>
                        <a:pt x="2688" y="18"/>
                      </a:lnTo>
                      <a:lnTo>
                        <a:pt x="2652" y="0"/>
                      </a:lnTo>
                      <a:lnTo>
                        <a:pt x="2598" y="12"/>
                      </a:lnTo>
                      <a:lnTo>
                        <a:pt x="2556" y="6"/>
                      </a:lnTo>
                      <a:lnTo>
                        <a:pt x="2550" y="18"/>
                      </a:lnTo>
                      <a:lnTo>
                        <a:pt x="2514" y="24"/>
                      </a:lnTo>
                      <a:lnTo>
                        <a:pt x="2472" y="66"/>
                      </a:lnTo>
                      <a:lnTo>
                        <a:pt x="2466" y="66"/>
                      </a:lnTo>
                      <a:lnTo>
                        <a:pt x="2466" y="78"/>
                      </a:lnTo>
                      <a:lnTo>
                        <a:pt x="2472" y="78"/>
                      </a:lnTo>
                      <a:lnTo>
                        <a:pt x="2490" y="84"/>
                      </a:lnTo>
                      <a:lnTo>
                        <a:pt x="2502" y="84"/>
                      </a:lnTo>
                      <a:lnTo>
                        <a:pt x="2508" y="90"/>
                      </a:lnTo>
                      <a:lnTo>
                        <a:pt x="2520" y="90"/>
                      </a:lnTo>
                      <a:lnTo>
                        <a:pt x="2532" y="102"/>
                      </a:lnTo>
                      <a:lnTo>
                        <a:pt x="2544" y="108"/>
                      </a:lnTo>
                      <a:lnTo>
                        <a:pt x="2550" y="114"/>
                      </a:lnTo>
                      <a:lnTo>
                        <a:pt x="2550" y="126"/>
                      </a:lnTo>
                      <a:lnTo>
                        <a:pt x="2532" y="144"/>
                      </a:lnTo>
                      <a:lnTo>
                        <a:pt x="2532" y="216"/>
                      </a:lnTo>
                      <a:lnTo>
                        <a:pt x="2538" y="258"/>
                      </a:lnTo>
                      <a:lnTo>
                        <a:pt x="2544" y="264"/>
                      </a:lnTo>
                      <a:lnTo>
                        <a:pt x="2556" y="264"/>
                      </a:lnTo>
                      <a:lnTo>
                        <a:pt x="2556" y="276"/>
                      </a:lnTo>
                      <a:lnTo>
                        <a:pt x="2550" y="282"/>
                      </a:lnTo>
                      <a:lnTo>
                        <a:pt x="2538" y="288"/>
                      </a:lnTo>
                      <a:lnTo>
                        <a:pt x="2514" y="288"/>
                      </a:lnTo>
                      <a:lnTo>
                        <a:pt x="2514" y="300"/>
                      </a:lnTo>
                      <a:lnTo>
                        <a:pt x="2496" y="318"/>
                      </a:lnTo>
                      <a:lnTo>
                        <a:pt x="2484" y="318"/>
                      </a:lnTo>
                      <a:lnTo>
                        <a:pt x="2478" y="312"/>
                      </a:lnTo>
                      <a:lnTo>
                        <a:pt x="2442" y="312"/>
                      </a:lnTo>
                      <a:lnTo>
                        <a:pt x="2406" y="288"/>
                      </a:lnTo>
                      <a:lnTo>
                        <a:pt x="2406" y="372"/>
                      </a:lnTo>
                      <a:lnTo>
                        <a:pt x="2412" y="384"/>
                      </a:lnTo>
                      <a:lnTo>
                        <a:pt x="2418" y="408"/>
                      </a:lnTo>
                      <a:lnTo>
                        <a:pt x="2424" y="420"/>
                      </a:lnTo>
                      <a:lnTo>
                        <a:pt x="2418" y="420"/>
                      </a:lnTo>
                      <a:lnTo>
                        <a:pt x="2418" y="438"/>
                      </a:lnTo>
                      <a:lnTo>
                        <a:pt x="2424" y="450"/>
                      </a:lnTo>
                      <a:lnTo>
                        <a:pt x="2436" y="456"/>
                      </a:lnTo>
                      <a:lnTo>
                        <a:pt x="2442" y="462"/>
                      </a:lnTo>
                      <a:lnTo>
                        <a:pt x="2460" y="462"/>
                      </a:lnTo>
                      <a:lnTo>
                        <a:pt x="2460" y="456"/>
                      </a:lnTo>
                      <a:lnTo>
                        <a:pt x="2454" y="456"/>
                      </a:lnTo>
                      <a:lnTo>
                        <a:pt x="2460" y="450"/>
                      </a:lnTo>
                      <a:lnTo>
                        <a:pt x="2514" y="450"/>
                      </a:lnTo>
                      <a:lnTo>
                        <a:pt x="2526" y="462"/>
                      </a:lnTo>
                      <a:lnTo>
                        <a:pt x="2538" y="468"/>
                      </a:lnTo>
                      <a:lnTo>
                        <a:pt x="2544" y="468"/>
                      </a:lnTo>
                      <a:lnTo>
                        <a:pt x="2550" y="462"/>
                      </a:lnTo>
                      <a:lnTo>
                        <a:pt x="2550" y="438"/>
                      </a:lnTo>
                      <a:lnTo>
                        <a:pt x="2616" y="438"/>
                      </a:lnTo>
                      <a:lnTo>
                        <a:pt x="2616" y="450"/>
                      </a:lnTo>
                      <a:lnTo>
                        <a:pt x="2622" y="456"/>
                      </a:lnTo>
                      <a:lnTo>
                        <a:pt x="2634" y="462"/>
                      </a:lnTo>
                      <a:lnTo>
                        <a:pt x="2652" y="462"/>
                      </a:lnTo>
                      <a:lnTo>
                        <a:pt x="2658" y="468"/>
                      </a:lnTo>
                      <a:lnTo>
                        <a:pt x="2670" y="474"/>
                      </a:lnTo>
                      <a:lnTo>
                        <a:pt x="2682" y="486"/>
                      </a:lnTo>
                      <a:lnTo>
                        <a:pt x="2706" y="498"/>
                      </a:lnTo>
                      <a:lnTo>
                        <a:pt x="2718" y="498"/>
                      </a:lnTo>
                      <a:lnTo>
                        <a:pt x="2724" y="510"/>
                      </a:lnTo>
                      <a:lnTo>
                        <a:pt x="2748" y="534"/>
                      </a:lnTo>
                      <a:lnTo>
                        <a:pt x="2748" y="540"/>
                      </a:lnTo>
                      <a:lnTo>
                        <a:pt x="2742" y="546"/>
                      </a:lnTo>
                      <a:lnTo>
                        <a:pt x="2706" y="546"/>
                      </a:lnTo>
                      <a:lnTo>
                        <a:pt x="2700" y="540"/>
                      </a:lnTo>
                      <a:lnTo>
                        <a:pt x="2688" y="534"/>
                      </a:lnTo>
                      <a:lnTo>
                        <a:pt x="2658" y="534"/>
                      </a:lnTo>
                      <a:lnTo>
                        <a:pt x="2652" y="540"/>
                      </a:lnTo>
                      <a:lnTo>
                        <a:pt x="2646" y="540"/>
                      </a:lnTo>
                      <a:lnTo>
                        <a:pt x="2628" y="558"/>
                      </a:lnTo>
                      <a:lnTo>
                        <a:pt x="2598" y="552"/>
                      </a:lnTo>
                      <a:lnTo>
                        <a:pt x="2598" y="570"/>
                      </a:lnTo>
                      <a:lnTo>
                        <a:pt x="2586" y="570"/>
                      </a:lnTo>
                      <a:lnTo>
                        <a:pt x="2550" y="588"/>
                      </a:lnTo>
                      <a:lnTo>
                        <a:pt x="2544" y="594"/>
                      </a:lnTo>
                      <a:lnTo>
                        <a:pt x="2550" y="606"/>
                      </a:lnTo>
                      <a:lnTo>
                        <a:pt x="2562" y="618"/>
                      </a:lnTo>
                      <a:lnTo>
                        <a:pt x="2538" y="642"/>
                      </a:lnTo>
                      <a:lnTo>
                        <a:pt x="2466" y="642"/>
                      </a:lnTo>
                      <a:lnTo>
                        <a:pt x="2466" y="666"/>
                      </a:lnTo>
                      <a:lnTo>
                        <a:pt x="2460" y="672"/>
                      </a:lnTo>
                      <a:lnTo>
                        <a:pt x="2454" y="684"/>
                      </a:lnTo>
                      <a:lnTo>
                        <a:pt x="2442" y="690"/>
                      </a:lnTo>
                      <a:lnTo>
                        <a:pt x="2424" y="690"/>
                      </a:lnTo>
                      <a:lnTo>
                        <a:pt x="2412" y="696"/>
                      </a:lnTo>
                      <a:lnTo>
                        <a:pt x="2388" y="696"/>
                      </a:lnTo>
                      <a:lnTo>
                        <a:pt x="2376" y="690"/>
                      </a:lnTo>
                      <a:lnTo>
                        <a:pt x="2370" y="684"/>
                      </a:lnTo>
                      <a:lnTo>
                        <a:pt x="2358" y="678"/>
                      </a:lnTo>
                      <a:lnTo>
                        <a:pt x="2352" y="672"/>
                      </a:lnTo>
                      <a:lnTo>
                        <a:pt x="2346" y="672"/>
                      </a:lnTo>
                      <a:lnTo>
                        <a:pt x="2340" y="666"/>
                      </a:lnTo>
                      <a:lnTo>
                        <a:pt x="2316" y="666"/>
                      </a:lnTo>
                      <a:lnTo>
                        <a:pt x="2304" y="672"/>
                      </a:lnTo>
                      <a:lnTo>
                        <a:pt x="2304" y="684"/>
                      </a:lnTo>
                      <a:lnTo>
                        <a:pt x="2298" y="696"/>
                      </a:lnTo>
                      <a:lnTo>
                        <a:pt x="2298" y="708"/>
                      </a:lnTo>
                      <a:lnTo>
                        <a:pt x="2304" y="720"/>
                      </a:lnTo>
                      <a:lnTo>
                        <a:pt x="2322" y="738"/>
                      </a:lnTo>
                      <a:lnTo>
                        <a:pt x="2334" y="744"/>
                      </a:lnTo>
                      <a:lnTo>
                        <a:pt x="2352" y="762"/>
                      </a:lnTo>
                      <a:lnTo>
                        <a:pt x="2364" y="768"/>
                      </a:lnTo>
                      <a:lnTo>
                        <a:pt x="2364" y="774"/>
                      </a:lnTo>
                      <a:lnTo>
                        <a:pt x="2358" y="780"/>
                      </a:lnTo>
                      <a:lnTo>
                        <a:pt x="2352" y="792"/>
                      </a:lnTo>
                      <a:lnTo>
                        <a:pt x="2340" y="804"/>
                      </a:lnTo>
                      <a:lnTo>
                        <a:pt x="2316" y="804"/>
                      </a:lnTo>
                      <a:lnTo>
                        <a:pt x="2316" y="810"/>
                      </a:lnTo>
                      <a:lnTo>
                        <a:pt x="2310" y="822"/>
                      </a:lnTo>
                      <a:lnTo>
                        <a:pt x="2310" y="828"/>
                      </a:lnTo>
                      <a:lnTo>
                        <a:pt x="2298" y="852"/>
                      </a:lnTo>
                      <a:lnTo>
                        <a:pt x="2286" y="858"/>
                      </a:lnTo>
                      <a:lnTo>
                        <a:pt x="2262" y="858"/>
                      </a:lnTo>
                      <a:lnTo>
                        <a:pt x="2244" y="882"/>
                      </a:lnTo>
                      <a:lnTo>
                        <a:pt x="2088" y="882"/>
                      </a:lnTo>
                      <a:lnTo>
                        <a:pt x="2070" y="894"/>
                      </a:lnTo>
                      <a:lnTo>
                        <a:pt x="2010" y="930"/>
                      </a:lnTo>
                      <a:lnTo>
                        <a:pt x="1992" y="942"/>
                      </a:lnTo>
                      <a:lnTo>
                        <a:pt x="1986" y="948"/>
                      </a:lnTo>
                      <a:lnTo>
                        <a:pt x="1968" y="948"/>
                      </a:lnTo>
                      <a:lnTo>
                        <a:pt x="1962" y="942"/>
                      </a:lnTo>
                      <a:lnTo>
                        <a:pt x="1956" y="942"/>
                      </a:lnTo>
                      <a:lnTo>
                        <a:pt x="1950" y="930"/>
                      </a:lnTo>
                      <a:lnTo>
                        <a:pt x="1950" y="924"/>
                      </a:lnTo>
                      <a:lnTo>
                        <a:pt x="1938" y="924"/>
                      </a:lnTo>
                      <a:lnTo>
                        <a:pt x="1926" y="930"/>
                      </a:lnTo>
                      <a:lnTo>
                        <a:pt x="1914" y="930"/>
                      </a:lnTo>
                      <a:lnTo>
                        <a:pt x="1908" y="936"/>
                      </a:lnTo>
                      <a:lnTo>
                        <a:pt x="1896" y="936"/>
                      </a:lnTo>
                      <a:lnTo>
                        <a:pt x="1890" y="930"/>
                      </a:lnTo>
                      <a:lnTo>
                        <a:pt x="1866" y="918"/>
                      </a:lnTo>
                      <a:lnTo>
                        <a:pt x="1848" y="912"/>
                      </a:lnTo>
                      <a:lnTo>
                        <a:pt x="1800" y="912"/>
                      </a:lnTo>
                      <a:lnTo>
                        <a:pt x="1776" y="906"/>
                      </a:lnTo>
                      <a:lnTo>
                        <a:pt x="1764" y="900"/>
                      </a:lnTo>
                      <a:lnTo>
                        <a:pt x="1758" y="888"/>
                      </a:lnTo>
                      <a:lnTo>
                        <a:pt x="1740" y="870"/>
                      </a:lnTo>
                      <a:lnTo>
                        <a:pt x="1728" y="870"/>
                      </a:lnTo>
                      <a:lnTo>
                        <a:pt x="1710" y="864"/>
                      </a:lnTo>
                      <a:lnTo>
                        <a:pt x="1656" y="864"/>
                      </a:lnTo>
                      <a:lnTo>
                        <a:pt x="1650" y="858"/>
                      </a:lnTo>
                      <a:lnTo>
                        <a:pt x="1644" y="858"/>
                      </a:lnTo>
                      <a:lnTo>
                        <a:pt x="1632" y="852"/>
                      </a:lnTo>
                      <a:lnTo>
                        <a:pt x="1620" y="852"/>
                      </a:lnTo>
                      <a:lnTo>
                        <a:pt x="1614" y="858"/>
                      </a:lnTo>
                      <a:lnTo>
                        <a:pt x="1602" y="864"/>
                      </a:lnTo>
                      <a:lnTo>
                        <a:pt x="1596" y="870"/>
                      </a:lnTo>
                      <a:lnTo>
                        <a:pt x="1560" y="864"/>
                      </a:lnTo>
                      <a:lnTo>
                        <a:pt x="1512" y="864"/>
                      </a:lnTo>
                      <a:lnTo>
                        <a:pt x="1458" y="858"/>
                      </a:lnTo>
                      <a:lnTo>
                        <a:pt x="1398" y="864"/>
                      </a:lnTo>
                      <a:lnTo>
                        <a:pt x="1386" y="858"/>
                      </a:lnTo>
                      <a:lnTo>
                        <a:pt x="1380" y="846"/>
                      </a:lnTo>
                      <a:lnTo>
                        <a:pt x="1368" y="840"/>
                      </a:lnTo>
                      <a:lnTo>
                        <a:pt x="1338" y="810"/>
                      </a:lnTo>
                      <a:lnTo>
                        <a:pt x="1332" y="798"/>
                      </a:lnTo>
                      <a:lnTo>
                        <a:pt x="1290" y="756"/>
                      </a:lnTo>
                      <a:lnTo>
                        <a:pt x="1278" y="732"/>
                      </a:lnTo>
                      <a:lnTo>
                        <a:pt x="1242" y="732"/>
                      </a:lnTo>
                      <a:lnTo>
                        <a:pt x="1236" y="726"/>
                      </a:lnTo>
                      <a:lnTo>
                        <a:pt x="1224" y="726"/>
                      </a:lnTo>
                      <a:lnTo>
                        <a:pt x="1200" y="714"/>
                      </a:lnTo>
                      <a:lnTo>
                        <a:pt x="1194" y="714"/>
                      </a:lnTo>
                      <a:lnTo>
                        <a:pt x="1188" y="708"/>
                      </a:lnTo>
                      <a:lnTo>
                        <a:pt x="1182" y="708"/>
                      </a:lnTo>
                      <a:lnTo>
                        <a:pt x="1176" y="696"/>
                      </a:lnTo>
                      <a:lnTo>
                        <a:pt x="1164" y="690"/>
                      </a:lnTo>
                      <a:lnTo>
                        <a:pt x="1158" y="690"/>
                      </a:lnTo>
                      <a:lnTo>
                        <a:pt x="1146" y="684"/>
                      </a:lnTo>
                      <a:lnTo>
                        <a:pt x="1140" y="684"/>
                      </a:lnTo>
                      <a:lnTo>
                        <a:pt x="1134" y="678"/>
                      </a:lnTo>
                      <a:lnTo>
                        <a:pt x="1038" y="678"/>
                      </a:lnTo>
                      <a:lnTo>
                        <a:pt x="1014" y="672"/>
                      </a:lnTo>
                      <a:lnTo>
                        <a:pt x="996" y="666"/>
                      </a:lnTo>
                      <a:lnTo>
                        <a:pt x="990" y="666"/>
                      </a:lnTo>
                      <a:lnTo>
                        <a:pt x="978" y="660"/>
                      </a:lnTo>
                      <a:lnTo>
                        <a:pt x="966" y="660"/>
                      </a:lnTo>
                      <a:lnTo>
                        <a:pt x="954" y="654"/>
                      </a:lnTo>
                      <a:lnTo>
                        <a:pt x="948" y="648"/>
                      </a:lnTo>
                      <a:lnTo>
                        <a:pt x="942" y="636"/>
                      </a:lnTo>
                      <a:lnTo>
                        <a:pt x="936" y="618"/>
                      </a:lnTo>
                      <a:lnTo>
                        <a:pt x="936" y="606"/>
                      </a:lnTo>
                      <a:lnTo>
                        <a:pt x="948" y="594"/>
                      </a:lnTo>
                      <a:lnTo>
                        <a:pt x="948" y="588"/>
                      </a:lnTo>
                      <a:lnTo>
                        <a:pt x="942" y="582"/>
                      </a:lnTo>
                      <a:lnTo>
                        <a:pt x="936" y="570"/>
                      </a:lnTo>
                      <a:lnTo>
                        <a:pt x="930" y="564"/>
                      </a:lnTo>
                      <a:lnTo>
                        <a:pt x="930" y="552"/>
                      </a:lnTo>
                      <a:lnTo>
                        <a:pt x="924" y="540"/>
                      </a:lnTo>
                      <a:lnTo>
                        <a:pt x="912" y="528"/>
                      </a:lnTo>
                      <a:lnTo>
                        <a:pt x="888" y="510"/>
                      </a:lnTo>
                      <a:lnTo>
                        <a:pt x="876" y="492"/>
                      </a:lnTo>
                      <a:lnTo>
                        <a:pt x="870" y="480"/>
                      </a:lnTo>
                      <a:lnTo>
                        <a:pt x="852" y="462"/>
                      </a:lnTo>
                      <a:lnTo>
                        <a:pt x="834" y="456"/>
                      </a:lnTo>
                      <a:lnTo>
                        <a:pt x="822" y="450"/>
                      </a:lnTo>
                      <a:lnTo>
                        <a:pt x="810" y="450"/>
                      </a:lnTo>
                      <a:lnTo>
                        <a:pt x="804" y="444"/>
                      </a:lnTo>
                      <a:lnTo>
                        <a:pt x="786" y="432"/>
                      </a:lnTo>
                      <a:lnTo>
                        <a:pt x="750" y="444"/>
                      </a:lnTo>
                      <a:lnTo>
                        <a:pt x="726" y="420"/>
                      </a:lnTo>
                      <a:lnTo>
                        <a:pt x="720" y="408"/>
                      </a:lnTo>
                      <a:lnTo>
                        <a:pt x="708" y="408"/>
                      </a:lnTo>
                      <a:lnTo>
                        <a:pt x="696" y="402"/>
                      </a:lnTo>
                      <a:lnTo>
                        <a:pt x="684" y="402"/>
                      </a:lnTo>
                      <a:lnTo>
                        <a:pt x="672" y="396"/>
                      </a:lnTo>
                      <a:lnTo>
                        <a:pt x="672" y="378"/>
                      </a:lnTo>
                      <a:lnTo>
                        <a:pt x="648" y="378"/>
                      </a:lnTo>
                      <a:lnTo>
                        <a:pt x="654" y="372"/>
                      </a:lnTo>
                      <a:lnTo>
                        <a:pt x="654" y="360"/>
                      </a:lnTo>
                      <a:lnTo>
                        <a:pt x="648" y="354"/>
                      </a:lnTo>
                      <a:lnTo>
                        <a:pt x="612" y="354"/>
                      </a:lnTo>
                      <a:lnTo>
                        <a:pt x="600" y="348"/>
                      </a:lnTo>
                      <a:lnTo>
                        <a:pt x="582" y="348"/>
                      </a:lnTo>
                      <a:lnTo>
                        <a:pt x="576" y="354"/>
                      </a:lnTo>
                      <a:lnTo>
                        <a:pt x="576" y="360"/>
                      </a:lnTo>
                      <a:lnTo>
                        <a:pt x="594" y="378"/>
                      </a:lnTo>
                      <a:lnTo>
                        <a:pt x="594" y="390"/>
                      </a:lnTo>
                      <a:lnTo>
                        <a:pt x="588" y="396"/>
                      </a:lnTo>
                      <a:lnTo>
                        <a:pt x="546" y="396"/>
                      </a:lnTo>
                      <a:lnTo>
                        <a:pt x="534" y="408"/>
                      </a:lnTo>
                      <a:lnTo>
                        <a:pt x="534" y="426"/>
                      </a:lnTo>
                      <a:lnTo>
                        <a:pt x="546" y="450"/>
                      </a:lnTo>
                      <a:lnTo>
                        <a:pt x="558" y="462"/>
                      </a:lnTo>
                      <a:lnTo>
                        <a:pt x="570" y="486"/>
                      </a:lnTo>
                      <a:lnTo>
                        <a:pt x="570" y="504"/>
                      </a:lnTo>
                      <a:lnTo>
                        <a:pt x="564" y="510"/>
                      </a:lnTo>
                      <a:lnTo>
                        <a:pt x="546" y="510"/>
                      </a:lnTo>
                      <a:lnTo>
                        <a:pt x="528" y="528"/>
                      </a:lnTo>
                      <a:lnTo>
                        <a:pt x="516" y="516"/>
                      </a:lnTo>
                      <a:lnTo>
                        <a:pt x="468" y="516"/>
                      </a:lnTo>
                      <a:lnTo>
                        <a:pt x="444" y="504"/>
                      </a:lnTo>
                      <a:lnTo>
                        <a:pt x="432" y="504"/>
                      </a:lnTo>
                      <a:lnTo>
                        <a:pt x="420" y="498"/>
                      </a:lnTo>
                      <a:lnTo>
                        <a:pt x="408" y="498"/>
                      </a:lnTo>
                      <a:lnTo>
                        <a:pt x="408" y="636"/>
                      </a:lnTo>
                      <a:lnTo>
                        <a:pt x="414" y="636"/>
                      </a:lnTo>
                      <a:lnTo>
                        <a:pt x="420" y="642"/>
                      </a:lnTo>
                      <a:lnTo>
                        <a:pt x="426" y="642"/>
                      </a:lnTo>
                      <a:lnTo>
                        <a:pt x="432" y="648"/>
                      </a:lnTo>
                      <a:lnTo>
                        <a:pt x="432" y="660"/>
                      </a:lnTo>
                      <a:lnTo>
                        <a:pt x="426" y="666"/>
                      </a:lnTo>
                      <a:lnTo>
                        <a:pt x="420" y="666"/>
                      </a:lnTo>
                      <a:lnTo>
                        <a:pt x="408" y="654"/>
                      </a:lnTo>
                      <a:lnTo>
                        <a:pt x="390" y="666"/>
                      </a:lnTo>
                      <a:lnTo>
                        <a:pt x="384" y="660"/>
                      </a:lnTo>
                      <a:lnTo>
                        <a:pt x="378" y="648"/>
                      </a:lnTo>
                      <a:lnTo>
                        <a:pt x="372" y="642"/>
                      </a:lnTo>
                      <a:lnTo>
                        <a:pt x="360" y="642"/>
                      </a:lnTo>
                      <a:lnTo>
                        <a:pt x="324" y="660"/>
                      </a:lnTo>
                      <a:lnTo>
                        <a:pt x="312" y="660"/>
                      </a:lnTo>
                      <a:lnTo>
                        <a:pt x="300" y="666"/>
                      </a:lnTo>
                      <a:lnTo>
                        <a:pt x="288" y="666"/>
                      </a:lnTo>
                      <a:lnTo>
                        <a:pt x="276" y="672"/>
                      </a:lnTo>
                      <a:lnTo>
                        <a:pt x="270" y="678"/>
                      </a:lnTo>
                      <a:lnTo>
                        <a:pt x="270" y="684"/>
                      </a:lnTo>
                      <a:lnTo>
                        <a:pt x="276" y="690"/>
                      </a:lnTo>
                      <a:lnTo>
                        <a:pt x="288" y="696"/>
                      </a:lnTo>
                      <a:lnTo>
                        <a:pt x="306" y="696"/>
                      </a:lnTo>
                      <a:lnTo>
                        <a:pt x="306" y="726"/>
                      </a:lnTo>
                      <a:lnTo>
                        <a:pt x="318" y="750"/>
                      </a:lnTo>
                      <a:lnTo>
                        <a:pt x="360" y="792"/>
                      </a:lnTo>
                      <a:lnTo>
                        <a:pt x="366" y="804"/>
                      </a:lnTo>
                      <a:lnTo>
                        <a:pt x="378" y="810"/>
                      </a:lnTo>
                      <a:lnTo>
                        <a:pt x="378" y="822"/>
                      </a:lnTo>
                      <a:lnTo>
                        <a:pt x="360" y="822"/>
                      </a:lnTo>
                      <a:lnTo>
                        <a:pt x="354" y="828"/>
                      </a:lnTo>
                      <a:lnTo>
                        <a:pt x="354" y="834"/>
                      </a:lnTo>
                      <a:lnTo>
                        <a:pt x="372" y="852"/>
                      </a:lnTo>
                      <a:lnTo>
                        <a:pt x="348" y="852"/>
                      </a:lnTo>
                      <a:lnTo>
                        <a:pt x="348" y="864"/>
                      </a:lnTo>
                      <a:lnTo>
                        <a:pt x="354" y="870"/>
                      </a:lnTo>
                      <a:lnTo>
                        <a:pt x="354" y="882"/>
                      </a:lnTo>
                      <a:lnTo>
                        <a:pt x="372" y="900"/>
                      </a:lnTo>
                      <a:lnTo>
                        <a:pt x="372" y="912"/>
                      </a:lnTo>
                      <a:lnTo>
                        <a:pt x="366" y="918"/>
                      </a:lnTo>
                      <a:lnTo>
                        <a:pt x="342" y="918"/>
                      </a:lnTo>
                      <a:lnTo>
                        <a:pt x="294" y="936"/>
                      </a:lnTo>
                      <a:lnTo>
                        <a:pt x="282" y="948"/>
                      </a:lnTo>
                      <a:lnTo>
                        <a:pt x="270" y="954"/>
                      </a:lnTo>
                      <a:lnTo>
                        <a:pt x="264" y="960"/>
                      </a:lnTo>
                      <a:lnTo>
                        <a:pt x="264" y="978"/>
                      </a:lnTo>
                      <a:lnTo>
                        <a:pt x="258" y="990"/>
                      </a:lnTo>
                      <a:lnTo>
                        <a:pt x="252" y="996"/>
                      </a:lnTo>
                      <a:lnTo>
                        <a:pt x="234" y="996"/>
                      </a:lnTo>
                      <a:lnTo>
                        <a:pt x="216" y="990"/>
                      </a:lnTo>
                      <a:lnTo>
                        <a:pt x="186" y="990"/>
                      </a:lnTo>
                      <a:lnTo>
                        <a:pt x="168" y="1008"/>
                      </a:lnTo>
                      <a:lnTo>
                        <a:pt x="162" y="1020"/>
                      </a:lnTo>
                      <a:lnTo>
                        <a:pt x="162" y="1044"/>
                      </a:lnTo>
                      <a:lnTo>
                        <a:pt x="156" y="1050"/>
                      </a:lnTo>
                      <a:lnTo>
                        <a:pt x="126" y="1044"/>
                      </a:lnTo>
                      <a:lnTo>
                        <a:pt x="114" y="1050"/>
                      </a:lnTo>
                      <a:lnTo>
                        <a:pt x="108" y="1044"/>
                      </a:lnTo>
                      <a:lnTo>
                        <a:pt x="102" y="1032"/>
                      </a:lnTo>
                      <a:lnTo>
                        <a:pt x="96" y="1026"/>
                      </a:lnTo>
                      <a:lnTo>
                        <a:pt x="84" y="1026"/>
                      </a:lnTo>
                      <a:lnTo>
                        <a:pt x="72" y="1038"/>
                      </a:lnTo>
                      <a:lnTo>
                        <a:pt x="48" y="1038"/>
                      </a:lnTo>
                      <a:lnTo>
                        <a:pt x="48" y="1056"/>
                      </a:lnTo>
                      <a:lnTo>
                        <a:pt x="36" y="1062"/>
                      </a:lnTo>
                      <a:lnTo>
                        <a:pt x="30" y="1068"/>
                      </a:lnTo>
                      <a:lnTo>
                        <a:pt x="18" y="1068"/>
                      </a:lnTo>
                      <a:lnTo>
                        <a:pt x="6" y="1074"/>
                      </a:lnTo>
                      <a:lnTo>
                        <a:pt x="0" y="1080"/>
                      </a:lnTo>
                      <a:lnTo>
                        <a:pt x="0" y="1086"/>
                      </a:lnTo>
                      <a:lnTo>
                        <a:pt x="12" y="1092"/>
                      </a:lnTo>
                      <a:lnTo>
                        <a:pt x="18" y="1104"/>
                      </a:lnTo>
                      <a:lnTo>
                        <a:pt x="18" y="1116"/>
                      </a:lnTo>
                      <a:lnTo>
                        <a:pt x="0" y="1116"/>
                      </a:lnTo>
                      <a:lnTo>
                        <a:pt x="0" y="1140"/>
                      </a:lnTo>
                      <a:lnTo>
                        <a:pt x="18" y="1140"/>
                      </a:lnTo>
                      <a:lnTo>
                        <a:pt x="18" y="1152"/>
                      </a:lnTo>
                      <a:lnTo>
                        <a:pt x="12" y="1164"/>
                      </a:lnTo>
                      <a:lnTo>
                        <a:pt x="12" y="1176"/>
                      </a:lnTo>
                      <a:lnTo>
                        <a:pt x="24" y="1188"/>
                      </a:lnTo>
                      <a:lnTo>
                        <a:pt x="36" y="1188"/>
                      </a:lnTo>
                      <a:lnTo>
                        <a:pt x="42" y="1182"/>
                      </a:lnTo>
                      <a:lnTo>
                        <a:pt x="66" y="1182"/>
                      </a:lnTo>
                      <a:lnTo>
                        <a:pt x="78" y="1188"/>
                      </a:lnTo>
                      <a:lnTo>
                        <a:pt x="84" y="1188"/>
                      </a:lnTo>
                      <a:lnTo>
                        <a:pt x="96" y="1194"/>
                      </a:lnTo>
                      <a:lnTo>
                        <a:pt x="102" y="1200"/>
                      </a:lnTo>
                      <a:lnTo>
                        <a:pt x="102" y="1242"/>
                      </a:lnTo>
                      <a:lnTo>
                        <a:pt x="114" y="1266"/>
                      </a:lnTo>
                      <a:lnTo>
                        <a:pt x="120" y="1272"/>
                      </a:lnTo>
                      <a:lnTo>
                        <a:pt x="126" y="1272"/>
                      </a:lnTo>
                      <a:lnTo>
                        <a:pt x="138" y="1284"/>
                      </a:lnTo>
                      <a:lnTo>
                        <a:pt x="132" y="1290"/>
                      </a:lnTo>
                      <a:lnTo>
                        <a:pt x="102" y="1290"/>
                      </a:lnTo>
                      <a:lnTo>
                        <a:pt x="96" y="1296"/>
                      </a:lnTo>
                      <a:lnTo>
                        <a:pt x="96" y="1308"/>
                      </a:lnTo>
                      <a:lnTo>
                        <a:pt x="108" y="1314"/>
                      </a:lnTo>
                      <a:lnTo>
                        <a:pt x="114" y="1320"/>
                      </a:lnTo>
                      <a:lnTo>
                        <a:pt x="162" y="1320"/>
                      </a:lnTo>
                      <a:lnTo>
                        <a:pt x="168" y="1332"/>
                      </a:lnTo>
                      <a:lnTo>
                        <a:pt x="180" y="1332"/>
                      </a:lnTo>
                      <a:lnTo>
                        <a:pt x="192" y="1338"/>
                      </a:lnTo>
                      <a:lnTo>
                        <a:pt x="204" y="1350"/>
                      </a:lnTo>
                      <a:lnTo>
                        <a:pt x="216" y="1374"/>
                      </a:lnTo>
                      <a:lnTo>
                        <a:pt x="216" y="1398"/>
                      </a:lnTo>
                      <a:lnTo>
                        <a:pt x="252" y="1410"/>
                      </a:lnTo>
                      <a:lnTo>
                        <a:pt x="264" y="1404"/>
                      </a:lnTo>
                      <a:lnTo>
                        <a:pt x="264" y="1410"/>
                      </a:lnTo>
                      <a:lnTo>
                        <a:pt x="270" y="1416"/>
                      </a:lnTo>
                      <a:lnTo>
                        <a:pt x="276" y="1428"/>
                      </a:lnTo>
                      <a:lnTo>
                        <a:pt x="288" y="1434"/>
                      </a:lnTo>
                      <a:lnTo>
                        <a:pt x="366" y="1434"/>
                      </a:lnTo>
                      <a:lnTo>
                        <a:pt x="378" y="1428"/>
                      </a:lnTo>
                      <a:lnTo>
                        <a:pt x="384" y="1416"/>
                      </a:lnTo>
                      <a:lnTo>
                        <a:pt x="402" y="1410"/>
                      </a:lnTo>
                      <a:lnTo>
                        <a:pt x="426" y="1398"/>
                      </a:lnTo>
                      <a:lnTo>
                        <a:pt x="438" y="1398"/>
                      </a:lnTo>
                      <a:lnTo>
                        <a:pt x="456" y="1410"/>
                      </a:lnTo>
                      <a:lnTo>
                        <a:pt x="480" y="1434"/>
                      </a:lnTo>
                      <a:lnTo>
                        <a:pt x="522" y="1434"/>
                      </a:lnTo>
                      <a:lnTo>
                        <a:pt x="522" y="1494"/>
                      </a:lnTo>
                      <a:lnTo>
                        <a:pt x="516" y="1500"/>
                      </a:lnTo>
                      <a:lnTo>
                        <a:pt x="498" y="1500"/>
                      </a:lnTo>
                      <a:lnTo>
                        <a:pt x="498" y="1506"/>
                      </a:lnTo>
                      <a:lnTo>
                        <a:pt x="504" y="1512"/>
                      </a:lnTo>
                      <a:lnTo>
                        <a:pt x="504" y="1536"/>
                      </a:lnTo>
                      <a:lnTo>
                        <a:pt x="498" y="1548"/>
                      </a:lnTo>
                      <a:lnTo>
                        <a:pt x="486" y="1554"/>
                      </a:lnTo>
                      <a:lnTo>
                        <a:pt x="456" y="1554"/>
                      </a:lnTo>
                      <a:lnTo>
                        <a:pt x="474" y="1578"/>
                      </a:lnTo>
                      <a:lnTo>
                        <a:pt x="456" y="1584"/>
                      </a:lnTo>
                      <a:lnTo>
                        <a:pt x="456" y="1608"/>
                      </a:lnTo>
                      <a:lnTo>
                        <a:pt x="480" y="1620"/>
                      </a:lnTo>
                      <a:lnTo>
                        <a:pt x="492" y="1620"/>
                      </a:lnTo>
                      <a:lnTo>
                        <a:pt x="498" y="1626"/>
                      </a:lnTo>
                      <a:lnTo>
                        <a:pt x="504" y="1638"/>
                      </a:lnTo>
                      <a:lnTo>
                        <a:pt x="522" y="1656"/>
                      </a:lnTo>
                      <a:lnTo>
                        <a:pt x="522" y="1668"/>
                      </a:lnTo>
                      <a:lnTo>
                        <a:pt x="510" y="1674"/>
                      </a:lnTo>
                      <a:lnTo>
                        <a:pt x="504" y="1680"/>
                      </a:lnTo>
                      <a:lnTo>
                        <a:pt x="498" y="1680"/>
                      </a:lnTo>
                      <a:lnTo>
                        <a:pt x="486" y="1698"/>
                      </a:lnTo>
                      <a:lnTo>
                        <a:pt x="474" y="1686"/>
                      </a:lnTo>
                      <a:lnTo>
                        <a:pt x="474" y="1668"/>
                      </a:lnTo>
                      <a:lnTo>
                        <a:pt x="462" y="1668"/>
                      </a:lnTo>
                      <a:lnTo>
                        <a:pt x="456" y="1674"/>
                      </a:lnTo>
                      <a:lnTo>
                        <a:pt x="450" y="1674"/>
                      </a:lnTo>
                      <a:lnTo>
                        <a:pt x="450" y="1692"/>
                      </a:lnTo>
                      <a:lnTo>
                        <a:pt x="456" y="1698"/>
                      </a:lnTo>
                      <a:lnTo>
                        <a:pt x="462" y="1710"/>
                      </a:lnTo>
                      <a:lnTo>
                        <a:pt x="474" y="1722"/>
                      </a:lnTo>
                      <a:lnTo>
                        <a:pt x="480" y="1722"/>
                      </a:lnTo>
                      <a:lnTo>
                        <a:pt x="480" y="1734"/>
                      </a:lnTo>
                      <a:lnTo>
                        <a:pt x="474" y="1740"/>
                      </a:lnTo>
                      <a:lnTo>
                        <a:pt x="474" y="1758"/>
                      </a:lnTo>
                      <a:lnTo>
                        <a:pt x="480" y="1764"/>
                      </a:lnTo>
                      <a:lnTo>
                        <a:pt x="510" y="1764"/>
                      </a:lnTo>
                      <a:lnTo>
                        <a:pt x="516" y="1776"/>
                      </a:lnTo>
                      <a:lnTo>
                        <a:pt x="528" y="1788"/>
                      </a:lnTo>
                      <a:lnTo>
                        <a:pt x="540" y="1794"/>
                      </a:lnTo>
                      <a:lnTo>
                        <a:pt x="552" y="1794"/>
                      </a:lnTo>
                      <a:lnTo>
                        <a:pt x="558" y="1800"/>
                      </a:lnTo>
                      <a:lnTo>
                        <a:pt x="564" y="1800"/>
                      </a:lnTo>
                      <a:lnTo>
                        <a:pt x="582" y="1818"/>
                      </a:lnTo>
                      <a:lnTo>
                        <a:pt x="600" y="1812"/>
                      </a:lnTo>
                      <a:lnTo>
                        <a:pt x="600" y="1830"/>
                      </a:lnTo>
                      <a:lnTo>
                        <a:pt x="612" y="1836"/>
                      </a:lnTo>
                      <a:lnTo>
                        <a:pt x="624" y="1836"/>
                      </a:lnTo>
                      <a:lnTo>
                        <a:pt x="666" y="1872"/>
                      </a:lnTo>
                      <a:lnTo>
                        <a:pt x="690" y="1854"/>
                      </a:lnTo>
                      <a:lnTo>
                        <a:pt x="696" y="1848"/>
                      </a:lnTo>
                      <a:lnTo>
                        <a:pt x="708" y="1842"/>
                      </a:lnTo>
                      <a:lnTo>
                        <a:pt x="720" y="1842"/>
                      </a:lnTo>
                      <a:lnTo>
                        <a:pt x="732" y="1848"/>
                      </a:lnTo>
                      <a:lnTo>
                        <a:pt x="744" y="1860"/>
                      </a:lnTo>
                      <a:lnTo>
                        <a:pt x="750" y="1872"/>
                      </a:lnTo>
                      <a:lnTo>
                        <a:pt x="762" y="1878"/>
                      </a:lnTo>
                      <a:lnTo>
                        <a:pt x="780" y="1896"/>
                      </a:lnTo>
                      <a:lnTo>
                        <a:pt x="822" y="1902"/>
                      </a:lnTo>
                      <a:lnTo>
                        <a:pt x="828" y="1914"/>
                      </a:lnTo>
                      <a:lnTo>
                        <a:pt x="834" y="1920"/>
                      </a:lnTo>
                      <a:lnTo>
                        <a:pt x="840" y="1932"/>
                      </a:lnTo>
                      <a:lnTo>
                        <a:pt x="846" y="1938"/>
                      </a:lnTo>
                      <a:lnTo>
                        <a:pt x="846" y="1950"/>
                      </a:lnTo>
                      <a:lnTo>
                        <a:pt x="858" y="1950"/>
                      </a:lnTo>
                      <a:lnTo>
                        <a:pt x="858" y="1944"/>
                      </a:lnTo>
                      <a:lnTo>
                        <a:pt x="864" y="1938"/>
                      </a:lnTo>
                      <a:lnTo>
                        <a:pt x="870" y="1926"/>
                      </a:lnTo>
                      <a:lnTo>
                        <a:pt x="882" y="1926"/>
                      </a:lnTo>
                      <a:lnTo>
                        <a:pt x="888" y="1932"/>
                      </a:lnTo>
                      <a:lnTo>
                        <a:pt x="894" y="1944"/>
                      </a:lnTo>
                      <a:lnTo>
                        <a:pt x="894" y="1962"/>
                      </a:lnTo>
                      <a:lnTo>
                        <a:pt x="924" y="1992"/>
                      </a:lnTo>
                      <a:lnTo>
                        <a:pt x="936" y="1998"/>
                      </a:lnTo>
                      <a:lnTo>
                        <a:pt x="942" y="1992"/>
                      </a:lnTo>
                      <a:lnTo>
                        <a:pt x="954" y="1986"/>
                      </a:lnTo>
                      <a:lnTo>
                        <a:pt x="960" y="1986"/>
                      </a:lnTo>
                      <a:lnTo>
                        <a:pt x="966" y="1992"/>
                      </a:lnTo>
                      <a:lnTo>
                        <a:pt x="966" y="1998"/>
                      </a:lnTo>
                      <a:lnTo>
                        <a:pt x="960" y="2004"/>
                      </a:lnTo>
                      <a:lnTo>
                        <a:pt x="960" y="2010"/>
                      </a:lnTo>
                      <a:lnTo>
                        <a:pt x="966" y="2010"/>
                      </a:lnTo>
                      <a:lnTo>
                        <a:pt x="972" y="2016"/>
                      </a:lnTo>
                      <a:lnTo>
                        <a:pt x="990" y="2022"/>
                      </a:lnTo>
                      <a:lnTo>
                        <a:pt x="1002" y="2022"/>
                      </a:lnTo>
                      <a:lnTo>
                        <a:pt x="1008" y="2016"/>
                      </a:lnTo>
                      <a:lnTo>
                        <a:pt x="1014" y="2016"/>
                      </a:lnTo>
                      <a:lnTo>
                        <a:pt x="1014" y="2034"/>
                      </a:lnTo>
                      <a:lnTo>
                        <a:pt x="1020" y="2040"/>
                      </a:lnTo>
                      <a:lnTo>
                        <a:pt x="1032" y="2040"/>
                      </a:lnTo>
                      <a:lnTo>
                        <a:pt x="1044" y="2028"/>
                      </a:lnTo>
                      <a:lnTo>
                        <a:pt x="1044" y="2022"/>
                      </a:lnTo>
                      <a:lnTo>
                        <a:pt x="1044" y="2034"/>
                      </a:lnTo>
                      <a:lnTo>
                        <a:pt x="1050" y="2040"/>
                      </a:lnTo>
                      <a:lnTo>
                        <a:pt x="1068" y="2040"/>
                      </a:lnTo>
                      <a:lnTo>
                        <a:pt x="1074" y="2034"/>
                      </a:lnTo>
                      <a:lnTo>
                        <a:pt x="1074" y="2028"/>
                      </a:lnTo>
                      <a:lnTo>
                        <a:pt x="1086" y="2034"/>
                      </a:lnTo>
                      <a:lnTo>
                        <a:pt x="1092" y="2040"/>
                      </a:lnTo>
                      <a:lnTo>
                        <a:pt x="1110" y="2046"/>
                      </a:lnTo>
                      <a:lnTo>
                        <a:pt x="1134" y="2058"/>
                      </a:lnTo>
                      <a:lnTo>
                        <a:pt x="1158" y="2058"/>
                      </a:lnTo>
                      <a:lnTo>
                        <a:pt x="1176" y="2040"/>
                      </a:lnTo>
                      <a:lnTo>
                        <a:pt x="1194" y="2034"/>
                      </a:lnTo>
                      <a:lnTo>
                        <a:pt x="1206" y="2028"/>
                      </a:lnTo>
                      <a:lnTo>
                        <a:pt x="1212" y="2028"/>
                      </a:lnTo>
                      <a:lnTo>
                        <a:pt x="1224" y="2034"/>
                      </a:lnTo>
                      <a:lnTo>
                        <a:pt x="1230" y="2040"/>
                      </a:lnTo>
                      <a:lnTo>
                        <a:pt x="1230" y="2088"/>
                      </a:lnTo>
                      <a:lnTo>
                        <a:pt x="1236" y="2094"/>
                      </a:lnTo>
                      <a:lnTo>
                        <a:pt x="1242" y="2094"/>
                      </a:lnTo>
                      <a:lnTo>
                        <a:pt x="1242" y="2088"/>
                      </a:lnTo>
                      <a:lnTo>
                        <a:pt x="1248" y="2082"/>
                      </a:lnTo>
                      <a:lnTo>
                        <a:pt x="1254" y="2070"/>
                      </a:lnTo>
                      <a:lnTo>
                        <a:pt x="1266" y="2052"/>
                      </a:lnTo>
                      <a:lnTo>
                        <a:pt x="1272" y="2040"/>
                      </a:lnTo>
                      <a:lnTo>
                        <a:pt x="1284" y="2028"/>
                      </a:lnTo>
                      <a:lnTo>
                        <a:pt x="1290" y="2016"/>
                      </a:lnTo>
                      <a:lnTo>
                        <a:pt x="1302" y="2016"/>
                      </a:lnTo>
                      <a:lnTo>
                        <a:pt x="1314" y="2022"/>
                      </a:lnTo>
                      <a:lnTo>
                        <a:pt x="1338" y="2022"/>
                      </a:lnTo>
                      <a:lnTo>
                        <a:pt x="1338" y="2046"/>
                      </a:lnTo>
                      <a:lnTo>
                        <a:pt x="1344" y="2046"/>
                      </a:lnTo>
                      <a:lnTo>
                        <a:pt x="1350" y="2040"/>
                      </a:lnTo>
                      <a:lnTo>
                        <a:pt x="1362" y="2034"/>
                      </a:lnTo>
                      <a:lnTo>
                        <a:pt x="1374" y="2034"/>
                      </a:lnTo>
                      <a:lnTo>
                        <a:pt x="1386" y="2028"/>
                      </a:lnTo>
                      <a:lnTo>
                        <a:pt x="1398" y="2028"/>
                      </a:lnTo>
                      <a:lnTo>
                        <a:pt x="1410" y="2034"/>
                      </a:lnTo>
                      <a:lnTo>
                        <a:pt x="1422" y="2046"/>
                      </a:lnTo>
                      <a:lnTo>
                        <a:pt x="1428" y="2058"/>
                      </a:lnTo>
                      <a:lnTo>
                        <a:pt x="1428" y="2064"/>
                      </a:lnTo>
                      <a:lnTo>
                        <a:pt x="1482" y="2064"/>
                      </a:lnTo>
                      <a:lnTo>
                        <a:pt x="1494" y="2052"/>
                      </a:lnTo>
                      <a:lnTo>
                        <a:pt x="1494" y="2034"/>
                      </a:lnTo>
                      <a:lnTo>
                        <a:pt x="1488" y="2022"/>
                      </a:lnTo>
                      <a:lnTo>
                        <a:pt x="1518" y="2022"/>
                      </a:lnTo>
                      <a:lnTo>
                        <a:pt x="1524" y="2016"/>
                      </a:lnTo>
                      <a:lnTo>
                        <a:pt x="1524" y="1992"/>
                      </a:lnTo>
                      <a:lnTo>
                        <a:pt x="1518" y="1986"/>
                      </a:lnTo>
                      <a:lnTo>
                        <a:pt x="1518" y="1980"/>
                      </a:lnTo>
                      <a:lnTo>
                        <a:pt x="1554" y="1980"/>
                      </a:lnTo>
                      <a:lnTo>
                        <a:pt x="1578" y="1956"/>
                      </a:lnTo>
                      <a:lnTo>
                        <a:pt x="1590" y="1950"/>
                      </a:lnTo>
                      <a:lnTo>
                        <a:pt x="1602" y="1938"/>
                      </a:lnTo>
                      <a:lnTo>
                        <a:pt x="1620" y="1938"/>
                      </a:lnTo>
                      <a:lnTo>
                        <a:pt x="1632" y="1944"/>
                      </a:lnTo>
                      <a:lnTo>
                        <a:pt x="1650" y="1956"/>
                      </a:lnTo>
                      <a:lnTo>
                        <a:pt x="1668" y="1956"/>
                      </a:lnTo>
                      <a:lnTo>
                        <a:pt x="1668" y="1932"/>
                      </a:lnTo>
                      <a:lnTo>
                        <a:pt x="1680" y="1920"/>
                      </a:lnTo>
                      <a:lnTo>
                        <a:pt x="1716" y="1938"/>
                      </a:lnTo>
                      <a:lnTo>
                        <a:pt x="1722" y="1944"/>
                      </a:lnTo>
                      <a:lnTo>
                        <a:pt x="1710" y="1956"/>
                      </a:lnTo>
                      <a:lnTo>
                        <a:pt x="1704" y="1956"/>
                      </a:lnTo>
                      <a:lnTo>
                        <a:pt x="1710" y="1962"/>
                      </a:lnTo>
                      <a:lnTo>
                        <a:pt x="1740" y="1962"/>
                      </a:lnTo>
                      <a:lnTo>
                        <a:pt x="1758" y="1992"/>
                      </a:lnTo>
                      <a:lnTo>
                        <a:pt x="1752" y="1992"/>
                      </a:lnTo>
                      <a:lnTo>
                        <a:pt x="1740" y="2004"/>
                      </a:lnTo>
                      <a:lnTo>
                        <a:pt x="1740" y="2010"/>
                      </a:lnTo>
                      <a:lnTo>
                        <a:pt x="1806" y="2010"/>
                      </a:lnTo>
                      <a:lnTo>
                        <a:pt x="1812" y="2016"/>
                      </a:lnTo>
                      <a:lnTo>
                        <a:pt x="1818" y="2016"/>
                      </a:lnTo>
                      <a:lnTo>
                        <a:pt x="1824" y="1998"/>
                      </a:lnTo>
                      <a:lnTo>
                        <a:pt x="1830" y="1998"/>
                      </a:lnTo>
                      <a:lnTo>
                        <a:pt x="1836" y="2004"/>
                      </a:lnTo>
                      <a:lnTo>
                        <a:pt x="1842" y="2016"/>
                      </a:lnTo>
                      <a:lnTo>
                        <a:pt x="1854" y="2022"/>
                      </a:lnTo>
                      <a:lnTo>
                        <a:pt x="1872" y="2058"/>
                      </a:lnTo>
                      <a:lnTo>
                        <a:pt x="1878" y="2064"/>
                      </a:lnTo>
                      <a:lnTo>
                        <a:pt x="1878" y="2070"/>
                      </a:lnTo>
                      <a:lnTo>
                        <a:pt x="1914" y="2070"/>
                      </a:lnTo>
                      <a:lnTo>
                        <a:pt x="1920" y="2076"/>
                      </a:lnTo>
                      <a:lnTo>
                        <a:pt x="1920" y="2106"/>
                      </a:lnTo>
                      <a:lnTo>
                        <a:pt x="1932" y="2130"/>
                      </a:lnTo>
                      <a:lnTo>
                        <a:pt x="1944" y="2190"/>
                      </a:lnTo>
                      <a:lnTo>
                        <a:pt x="1932" y="2190"/>
                      </a:lnTo>
                      <a:lnTo>
                        <a:pt x="1926" y="2196"/>
                      </a:lnTo>
                      <a:lnTo>
                        <a:pt x="1914" y="2196"/>
                      </a:lnTo>
                      <a:lnTo>
                        <a:pt x="1932" y="2214"/>
                      </a:lnTo>
                      <a:lnTo>
                        <a:pt x="1932" y="2220"/>
                      </a:lnTo>
                      <a:lnTo>
                        <a:pt x="1926" y="2232"/>
                      </a:lnTo>
                      <a:lnTo>
                        <a:pt x="1920" y="2238"/>
                      </a:lnTo>
                      <a:lnTo>
                        <a:pt x="1908" y="2238"/>
                      </a:lnTo>
                      <a:lnTo>
                        <a:pt x="1902" y="2232"/>
                      </a:lnTo>
                      <a:lnTo>
                        <a:pt x="1902" y="2268"/>
                      </a:lnTo>
                      <a:lnTo>
                        <a:pt x="1896" y="2274"/>
                      </a:lnTo>
                      <a:lnTo>
                        <a:pt x="1884" y="2274"/>
                      </a:lnTo>
                      <a:lnTo>
                        <a:pt x="1890" y="2304"/>
                      </a:lnTo>
                      <a:lnTo>
                        <a:pt x="1878" y="2304"/>
                      </a:lnTo>
                      <a:lnTo>
                        <a:pt x="1878" y="2322"/>
                      </a:lnTo>
                      <a:lnTo>
                        <a:pt x="1896" y="2340"/>
                      </a:lnTo>
                      <a:lnTo>
                        <a:pt x="1902" y="2352"/>
                      </a:lnTo>
                      <a:lnTo>
                        <a:pt x="1890" y="2370"/>
                      </a:lnTo>
                      <a:lnTo>
                        <a:pt x="1902" y="2364"/>
                      </a:lnTo>
                      <a:lnTo>
                        <a:pt x="1908" y="2358"/>
                      </a:lnTo>
                      <a:lnTo>
                        <a:pt x="1920" y="2358"/>
                      </a:lnTo>
                      <a:lnTo>
                        <a:pt x="1926" y="2352"/>
                      </a:lnTo>
                      <a:lnTo>
                        <a:pt x="1986" y="2352"/>
                      </a:lnTo>
                      <a:lnTo>
                        <a:pt x="1956" y="2376"/>
                      </a:lnTo>
                      <a:lnTo>
                        <a:pt x="1980" y="2394"/>
                      </a:lnTo>
                      <a:lnTo>
                        <a:pt x="1992" y="2436"/>
                      </a:lnTo>
                      <a:lnTo>
                        <a:pt x="2022" y="2436"/>
                      </a:lnTo>
                      <a:lnTo>
                        <a:pt x="2034" y="2442"/>
                      </a:lnTo>
                      <a:lnTo>
                        <a:pt x="2040" y="2448"/>
                      </a:lnTo>
                      <a:lnTo>
                        <a:pt x="2040" y="2454"/>
                      </a:lnTo>
                      <a:lnTo>
                        <a:pt x="2034" y="2460"/>
                      </a:lnTo>
                      <a:lnTo>
                        <a:pt x="2022" y="2460"/>
                      </a:lnTo>
                      <a:lnTo>
                        <a:pt x="2016" y="2466"/>
                      </a:lnTo>
                      <a:lnTo>
                        <a:pt x="2028" y="2478"/>
                      </a:lnTo>
                      <a:lnTo>
                        <a:pt x="2028" y="2490"/>
                      </a:lnTo>
                      <a:lnTo>
                        <a:pt x="2022" y="2496"/>
                      </a:lnTo>
                      <a:lnTo>
                        <a:pt x="2022" y="2502"/>
                      </a:lnTo>
                      <a:lnTo>
                        <a:pt x="2016" y="2514"/>
                      </a:lnTo>
                      <a:lnTo>
                        <a:pt x="2070" y="2520"/>
                      </a:lnTo>
                      <a:lnTo>
                        <a:pt x="2082" y="2550"/>
                      </a:lnTo>
                      <a:lnTo>
                        <a:pt x="2094" y="2550"/>
                      </a:lnTo>
                      <a:lnTo>
                        <a:pt x="2094" y="2568"/>
                      </a:lnTo>
                      <a:lnTo>
                        <a:pt x="2136" y="2568"/>
                      </a:lnTo>
                      <a:lnTo>
                        <a:pt x="2136" y="2562"/>
                      </a:lnTo>
                      <a:lnTo>
                        <a:pt x="2154" y="2544"/>
                      </a:lnTo>
                      <a:lnTo>
                        <a:pt x="2166" y="2544"/>
                      </a:lnTo>
                      <a:lnTo>
                        <a:pt x="2172" y="2550"/>
                      </a:lnTo>
                      <a:lnTo>
                        <a:pt x="2172" y="2592"/>
                      </a:lnTo>
                      <a:lnTo>
                        <a:pt x="2214" y="2592"/>
                      </a:lnTo>
                      <a:lnTo>
                        <a:pt x="2214" y="2556"/>
                      </a:lnTo>
                      <a:lnTo>
                        <a:pt x="2190" y="2532"/>
                      </a:lnTo>
                      <a:lnTo>
                        <a:pt x="2190" y="2490"/>
                      </a:lnTo>
                      <a:lnTo>
                        <a:pt x="2196" y="2484"/>
                      </a:lnTo>
                      <a:lnTo>
                        <a:pt x="2232" y="2490"/>
                      </a:lnTo>
                      <a:lnTo>
                        <a:pt x="2232" y="2472"/>
                      </a:lnTo>
                      <a:lnTo>
                        <a:pt x="2238" y="2460"/>
                      </a:lnTo>
                      <a:lnTo>
                        <a:pt x="2250" y="2460"/>
                      </a:lnTo>
                      <a:lnTo>
                        <a:pt x="2274" y="2484"/>
                      </a:lnTo>
                      <a:lnTo>
                        <a:pt x="2286" y="2484"/>
                      </a:lnTo>
                      <a:lnTo>
                        <a:pt x="2292" y="2478"/>
                      </a:lnTo>
                      <a:lnTo>
                        <a:pt x="2298" y="2466"/>
                      </a:lnTo>
                      <a:lnTo>
                        <a:pt x="2304" y="2460"/>
                      </a:lnTo>
                      <a:lnTo>
                        <a:pt x="2322" y="2478"/>
                      </a:lnTo>
                      <a:lnTo>
                        <a:pt x="2322" y="2460"/>
                      </a:lnTo>
                      <a:lnTo>
                        <a:pt x="2328" y="2460"/>
                      </a:lnTo>
                      <a:lnTo>
                        <a:pt x="2340" y="2478"/>
                      </a:lnTo>
                      <a:lnTo>
                        <a:pt x="2346" y="2484"/>
                      </a:lnTo>
                      <a:lnTo>
                        <a:pt x="2364" y="2484"/>
                      </a:lnTo>
                      <a:lnTo>
                        <a:pt x="2364" y="2472"/>
                      </a:lnTo>
                      <a:lnTo>
                        <a:pt x="2352" y="2460"/>
                      </a:lnTo>
                      <a:lnTo>
                        <a:pt x="2370" y="2460"/>
                      </a:lnTo>
                      <a:lnTo>
                        <a:pt x="2376" y="2466"/>
                      </a:lnTo>
                      <a:lnTo>
                        <a:pt x="2382" y="2460"/>
                      </a:lnTo>
                      <a:lnTo>
                        <a:pt x="2400" y="2460"/>
                      </a:lnTo>
                      <a:lnTo>
                        <a:pt x="2400" y="2454"/>
                      </a:lnTo>
                      <a:lnTo>
                        <a:pt x="2406" y="2442"/>
                      </a:lnTo>
                      <a:lnTo>
                        <a:pt x="2406" y="2430"/>
                      </a:lnTo>
                      <a:lnTo>
                        <a:pt x="2412" y="2424"/>
                      </a:lnTo>
                      <a:lnTo>
                        <a:pt x="2424" y="2418"/>
                      </a:lnTo>
                      <a:lnTo>
                        <a:pt x="2430" y="2412"/>
                      </a:lnTo>
                      <a:lnTo>
                        <a:pt x="2436" y="2412"/>
                      </a:lnTo>
                      <a:lnTo>
                        <a:pt x="2466" y="2448"/>
                      </a:lnTo>
                      <a:lnTo>
                        <a:pt x="2496" y="2442"/>
                      </a:lnTo>
                      <a:lnTo>
                        <a:pt x="2508" y="2454"/>
                      </a:lnTo>
                      <a:lnTo>
                        <a:pt x="2538" y="2454"/>
                      </a:lnTo>
                      <a:lnTo>
                        <a:pt x="2544" y="2460"/>
                      </a:lnTo>
                      <a:lnTo>
                        <a:pt x="2544" y="2466"/>
                      </a:lnTo>
                      <a:lnTo>
                        <a:pt x="2526" y="2484"/>
                      </a:lnTo>
                      <a:lnTo>
                        <a:pt x="2532" y="2502"/>
                      </a:lnTo>
                      <a:lnTo>
                        <a:pt x="2544" y="2508"/>
                      </a:lnTo>
                      <a:lnTo>
                        <a:pt x="2544" y="2526"/>
                      </a:lnTo>
                      <a:lnTo>
                        <a:pt x="2562" y="2526"/>
                      </a:lnTo>
                      <a:lnTo>
                        <a:pt x="2568" y="2532"/>
                      </a:lnTo>
                      <a:lnTo>
                        <a:pt x="2574" y="2544"/>
                      </a:lnTo>
                      <a:lnTo>
                        <a:pt x="2586" y="2550"/>
                      </a:lnTo>
                      <a:lnTo>
                        <a:pt x="2616" y="2550"/>
                      </a:lnTo>
                      <a:lnTo>
                        <a:pt x="2622" y="2556"/>
                      </a:lnTo>
                      <a:lnTo>
                        <a:pt x="2628" y="2556"/>
                      </a:lnTo>
                      <a:lnTo>
                        <a:pt x="2676" y="2526"/>
                      </a:lnTo>
                      <a:lnTo>
                        <a:pt x="2694" y="2538"/>
                      </a:lnTo>
                      <a:lnTo>
                        <a:pt x="2718" y="2538"/>
                      </a:lnTo>
                      <a:lnTo>
                        <a:pt x="2736" y="2544"/>
                      </a:lnTo>
                      <a:lnTo>
                        <a:pt x="2748" y="2544"/>
                      </a:lnTo>
                      <a:lnTo>
                        <a:pt x="2760" y="2550"/>
                      </a:lnTo>
                      <a:lnTo>
                        <a:pt x="2766" y="2556"/>
                      </a:lnTo>
                      <a:lnTo>
                        <a:pt x="2772" y="2568"/>
                      </a:lnTo>
                      <a:lnTo>
                        <a:pt x="2766" y="2580"/>
                      </a:lnTo>
                      <a:lnTo>
                        <a:pt x="2766" y="2604"/>
                      </a:lnTo>
                      <a:lnTo>
                        <a:pt x="2760" y="2616"/>
                      </a:lnTo>
                      <a:lnTo>
                        <a:pt x="2766" y="2628"/>
                      </a:lnTo>
                      <a:lnTo>
                        <a:pt x="2772" y="2634"/>
                      </a:lnTo>
                      <a:lnTo>
                        <a:pt x="2784" y="2640"/>
                      </a:lnTo>
                      <a:lnTo>
                        <a:pt x="2790" y="2652"/>
                      </a:lnTo>
                      <a:lnTo>
                        <a:pt x="2802" y="2658"/>
                      </a:lnTo>
                      <a:lnTo>
                        <a:pt x="2808" y="2664"/>
                      </a:lnTo>
                      <a:lnTo>
                        <a:pt x="2826" y="2664"/>
                      </a:lnTo>
                      <a:lnTo>
                        <a:pt x="2832" y="2640"/>
                      </a:lnTo>
                      <a:lnTo>
                        <a:pt x="2832" y="2634"/>
                      </a:lnTo>
                      <a:lnTo>
                        <a:pt x="2826" y="2628"/>
                      </a:lnTo>
                      <a:lnTo>
                        <a:pt x="2826" y="2586"/>
                      </a:lnTo>
                      <a:lnTo>
                        <a:pt x="2832" y="2568"/>
                      </a:lnTo>
                      <a:lnTo>
                        <a:pt x="2844" y="2556"/>
                      </a:lnTo>
                      <a:lnTo>
                        <a:pt x="2856" y="2550"/>
                      </a:lnTo>
                      <a:lnTo>
                        <a:pt x="2886" y="2550"/>
                      </a:lnTo>
                      <a:lnTo>
                        <a:pt x="2898" y="2544"/>
                      </a:lnTo>
                      <a:lnTo>
                        <a:pt x="2910" y="2544"/>
                      </a:lnTo>
                      <a:lnTo>
                        <a:pt x="2922" y="2538"/>
                      </a:lnTo>
                      <a:lnTo>
                        <a:pt x="2940" y="2538"/>
                      </a:lnTo>
                      <a:lnTo>
                        <a:pt x="2964" y="2532"/>
                      </a:lnTo>
                      <a:lnTo>
                        <a:pt x="2982" y="2526"/>
                      </a:lnTo>
                      <a:lnTo>
                        <a:pt x="3000" y="2508"/>
                      </a:lnTo>
                      <a:lnTo>
                        <a:pt x="3000" y="2466"/>
                      </a:lnTo>
                      <a:lnTo>
                        <a:pt x="3006" y="2454"/>
                      </a:lnTo>
                      <a:lnTo>
                        <a:pt x="3012" y="2448"/>
                      </a:lnTo>
                      <a:lnTo>
                        <a:pt x="3024" y="2460"/>
                      </a:lnTo>
                      <a:lnTo>
                        <a:pt x="3036" y="2484"/>
                      </a:lnTo>
                      <a:lnTo>
                        <a:pt x="3042" y="2490"/>
                      </a:lnTo>
                      <a:lnTo>
                        <a:pt x="3048" y="2490"/>
                      </a:lnTo>
                      <a:lnTo>
                        <a:pt x="3054" y="2484"/>
                      </a:lnTo>
                      <a:lnTo>
                        <a:pt x="3066" y="2478"/>
                      </a:lnTo>
                      <a:lnTo>
                        <a:pt x="3072" y="2466"/>
                      </a:lnTo>
                      <a:lnTo>
                        <a:pt x="3090" y="2448"/>
                      </a:lnTo>
                      <a:lnTo>
                        <a:pt x="3096" y="2436"/>
                      </a:lnTo>
                      <a:lnTo>
                        <a:pt x="3114" y="2454"/>
                      </a:lnTo>
                      <a:lnTo>
                        <a:pt x="3144" y="2442"/>
                      </a:lnTo>
                      <a:lnTo>
                        <a:pt x="3150" y="2442"/>
                      </a:lnTo>
                      <a:lnTo>
                        <a:pt x="3156" y="2448"/>
                      </a:lnTo>
                      <a:lnTo>
                        <a:pt x="3186" y="2448"/>
                      </a:lnTo>
                      <a:lnTo>
                        <a:pt x="3234" y="2424"/>
                      </a:lnTo>
                      <a:lnTo>
                        <a:pt x="3288" y="2370"/>
                      </a:lnTo>
                      <a:lnTo>
                        <a:pt x="3294" y="2358"/>
                      </a:lnTo>
                      <a:lnTo>
                        <a:pt x="3300" y="2352"/>
                      </a:lnTo>
                      <a:lnTo>
                        <a:pt x="3294" y="2340"/>
                      </a:lnTo>
                      <a:lnTo>
                        <a:pt x="3294" y="2334"/>
                      </a:lnTo>
                      <a:lnTo>
                        <a:pt x="3288" y="2322"/>
                      </a:lnTo>
                      <a:lnTo>
                        <a:pt x="3282" y="2316"/>
                      </a:lnTo>
                      <a:lnTo>
                        <a:pt x="3300" y="2316"/>
                      </a:lnTo>
                      <a:lnTo>
                        <a:pt x="3312" y="2286"/>
                      </a:lnTo>
                      <a:lnTo>
                        <a:pt x="3336" y="2286"/>
                      </a:lnTo>
                      <a:lnTo>
                        <a:pt x="3348" y="2250"/>
                      </a:lnTo>
                      <a:lnTo>
                        <a:pt x="3360" y="2250"/>
                      </a:lnTo>
                      <a:lnTo>
                        <a:pt x="3360" y="2208"/>
                      </a:lnTo>
                      <a:lnTo>
                        <a:pt x="3372" y="2208"/>
                      </a:lnTo>
                      <a:lnTo>
                        <a:pt x="3384" y="2196"/>
                      </a:lnTo>
                      <a:lnTo>
                        <a:pt x="3384" y="2172"/>
                      </a:lnTo>
                      <a:lnTo>
                        <a:pt x="3378" y="2160"/>
                      </a:lnTo>
                      <a:lnTo>
                        <a:pt x="3372" y="2154"/>
                      </a:lnTo>
                      <a:lnTo>
                        <a:pt x="3372" y="2142"/>
                      </a:lnTo>
                      <a:lnTo>
                        <a:pt x="3378" y="2136"/>
                      </a:lnTo>
                      <a:lnTo>
                        <a:pt x="3384" y="2136"/>
                      </a:lnTo>
                      <a:lnTo>
                        <a:pt x="3390" y="2130"/>
                      </a:lnTo>
                      <a:lnTo>
                        <a:pt x="3402" y="2124"/>
                      </a:lnTo>
                      <a:lnTo>
                        <a:pt x="3408" y="2118"/>
                      </a:lnTo>
                      <a:lnTo>
                        <a:pt x="3408" y="2094"/>
                      </a:lnTo>
                      <a:lnTo>
                        <a:pt x="3390" y="2076"/>
                      </a:lnTo>
                      <a:lnTo>
                        <a:pt x="3390" y="2064"/>
                      </a:lnTo>
                      <a:lnTo>
                        <a:pt x="3402" y="2058"/>
                      </a:lnTo>
                      <a:lnTo>
                        <a:pt x="3408" y="2052"/>
                      </a:lnTo>
                      <a:lnTo>
                        <a:pt x="3408" y="2016"/>
                      </a:lnTo>
                      <a:lnTo>
                        <a:pt x="3414" y="2016"/>
                      </a:lnTo>
                      <a:lnTo>
                        <a:pt x="3420" y="2010"/>
                      </a:lnTo>
                      <a:lnTo>
                        <a:pt x="3456" y="1992"/>
                      </a:lnTo>
                      <a:lnTo>
                        <a:pt x="3462" y="1980"/>
                      </a:lnTo>
                      <a:lnTo>
                        <a:pt x="3462" y="1962"/>
                      </a:lnTo>
                      <a:lnTo>
                        <a:pt x="3456" y="1956"/>
                      </a:lnTo>
                      <a:lnTo>
                        <a:pt x="3444" y="1956"/>
                      </a:lnTo>
                      <a:lnTo>
                        <a:pt x="3450" y="1956"/>
                      </a:lnTo>
                      <a:lnTo>
                        <a:pt x="3456" y="1950"/>
                      </a:lnTo>
                      <a:lnTo>
                        <a:pt x="3468" y="1950"/>
                      </a:lnTo>
                      <a:lnTo>
                        <a:pt x="3480" y="1944"/>
                      </a:lnTo>
                      <a:lnTo>
                        <a:pt x="3492" y="1932"/>
                      </a:lnTo>
                      <a:lnTo>
                        <a:pt x="3474" y="1914"/>
                      </a:lnTo>
                      <a:lnTo>
                        <a:pt x="3468" y="1914"/>
                      </a:lnTo>
                      <a:lnTo>
                        <a:pt x="3486" y="1896"/>
                      </a:lnTo>
                      <a:lnTo>
                        <a:pt x="3498" y="1872"/>
                      </a:lnTo>
                      <a:lnTo>
                        <a:pt x="3504" y="1866"/>
                      </a:lnTo>
                      <a:lnTo>
                        <a:pt x="3504" y="1854"/>
                      </a:lnTo>
                      <a:lnTo>
                        <a:pt x="3498" y="1848"/>
                      </a:lnTo>
                      <a:lnTo>
                        <a:pt x="3474" y="1842"/>
                      </a:lnTo>
                      <a:lnTo>
                        <a:pt x="3438" y="1848"/>
                      </a:lnTo>
                      <a:lnTo>
                        <a:pt x="3396" y="1854"/>
                      </a:lnTo>
                      <a:lnTo>
                        <a:pt x="3366" y="1860"/>
                      </a:lnTo>
                      <a:lnTo>
                        <a:pt x="3354" y="1866"/>
                      </a:lnTo>
                      <a:lnTo>
                        <a:pt x="3336" y="1848"/>
                      </a:lnTo>
                      <a:lnTo>
                        <a:pt x="3378" y="1848"/>
                      </a:lnTo>
                      <a:lnTo>
                        <a:pt x="3378" y="1836"/>
                      </a:lnTo>
                      <a:lnTo>
                        <a:pt x="3384" y="1824"/>
                      </a:lnTo>
                      <a:lnTo>
                        <a:pt x="3390" y="1818"/>
                      </a:lnTo>
                      <a:lnTo>
                        <a:pt x="3402" y="1812"/>
                      </a:lnTo>
                      <a:lnTo>
                        <a:pt x="3432" y="1812"/>
                      </a:lnTo>
                      <a:lnTo>
                        <a:pt x="3426" y="1800"/>
                      </a:lnTo>
                      <a:lnTo>
                        <a:pt x="3420" y="1794"/>
                      </a:lnTo>
                      <a:lnTo>
                        <a:pt x="3414" y="1782"/>
                      </a:lnTo>
                      <a:lnTo>
                        <a:pt x="3414" y="1776"/>
                      </a:lnTo>
                      <a:lnTo>
                        <a:pt x="3408" y="1770"/>
                      </a:lnTo>
                      <a:lnTo>
                        <a:pt x="3390" y="1770"/>
                      </a:lnTo>
                      <a:lnTo>
                        <a:pt x="3378" y="1764"/>
                      </a:lnTo>
                      <a:lnTo>
                        <a:pt x="3366" y="1764"/>
                      </a:lnTo>
                      <a:lnTo>
                        <a:pt x="3354" y="1746"/>
                      </a:lnTo>
                      <a:lnTo>
                        <a:pt x="3342" y="1746"/>
                      </a:lnTo>
                      <a:lnTo>
                        <a:pt x="3336" y="1734"/>
                      </a:lnTo>
                      <a:lnTo>
                        <a:pt x="3324" y="1728"/>
                      </a:lnTo>
                      <a:lnTo>
                        <a:pt x="3294" y="1728"/>
                      </a:lnTo>
                      <a:lnTo>
                        <a:pt x="3288" y="1734"/>
                      </a:lnTo>
                      <a:lnTo>
                        <a:pt x="3282" y="1734"/>
                      </a:lnTo>
                      <a:lnTo>
                        <a:pt x="3246" y="1686"/>
                      </a:lnTo>
                      <a:lnTo>
                        <a:pt x="3252" y="1698"/>
                      </a:lnTo>
                      <a:lnTo>
                        <a:pt x="3264" y="1704"/>
                      </a:lnTo>
                      <a:lnTo>
                        <a:pt x="3270" y="1710"/>
                      </a:lnTo>
                      <a:lnTo>
                        <a:pt x="3282" y="1716"/>
                      </a:lnTo>
                      <a:lnTo>
                        <a:pt x="3294" y="1716"/>
                      </a:lnTo>
                      <a:lnTo>
                        <a:pt x="3300" y="1710"/>
                      </a:lnTo>
                      <a:lnTo>
                        <a:pt x="3306" y="1710"/>
                      </a:lnTo>
                      <a:lnTo>
                        <a:pt x="3336" y="1716"/>
                      </a:lnTo>
                      <a:lnTo>
                        <a:pt x="3348" y="1734"/>
                      </a:lnTo>
                      <a:lnTo>
                        <a:pt x="3366" y="1728"/>
                      </a:lnTo>
                      <a:lnTo>
                        <a:pt x="3408" y="1740"/>
                      </a:lnTo>
                      <a:lnTo>
                        <a:pt x="3390" y="1716"/>
                      </a:lnTo>
                      <a:lnTo>
                        <a:pt x="3372" y="1710"/>
                      </a:lnTo>
                      <a:lnTo>
                        <a:pt x="3372" y="1692"/>
                      </a:lnTo>
                      <a:lnTo>
                        <a:pt x="3360" y="1680"/>
                      </a:lnTo>
                      <a:lnTo>
                        <a:pt x="3348" y="1674"/>
                      </a:lnTo>
                      <a:lnTo>
                        <a:pt x="3330" y="1674"/>
                      </a:lnTo>
                      <a:lnTo>
                        <a:pt x="3318" y="1662"/>
                      </a:lnTo>
                      <a:lnTo>
                        <a:pt x="3318" y="1650"/>
                      </a:lnTo>
                      <a:lnTo>
                        <a:pt x="3312" y="1644"/>
                      </a:lnTo>
                      <a:lnTo>
                        <a:pt x="3312" y="1632"/>
                      </a:lnTo>
                      <a:lnTo>
                        <a:pt x="3234" y="1530"/>
                      </a:lnTo>
                      <a:lnTo>
                        <a:pt x="3198" y="1524"/>
                      </a:lnTo>
                      <a:lnTo>
                        <a:pt x="3162" y="1494"/>
                      </a:lnTo>
                      <a:lnTo>
                        <a:pt x="3144" y="1500"/>
                      </a:lnTo>
                      <a:lnTo>
                        <a:pt x="3138" y="1488"/>
                      </a:lnTo>
                      <a:lnTo>
                        <a:pt x="3132" y="1482"/>
                      </a:lnTo>
                      <a:lnTo>
                        <a:pt x="3132" y="1470"/>
                      </a:lnTo>
                      <a:lnTo>
                        <a:pt x="3126" y="1464"/>
                      </a:lnTo>
                      <a:lnTo>
                        <a:pt x="3138" y="1452"/>
                      </a:lnTo>
                      <a:lnTo>
                        <a:pt x="3150" y="1446"/>
                      </a:lnTo>
                      <a:lnTo>
                        <a:pt x="3156" y="1434"/>
                      </a:lnTo>
                      <a:lnTo>
                        <a:pt x="3162" y="1428"/>
                      </a:lnTo>
                      <a:lnTo>
                        <a:pt x="3168" y="1416"/>
                      </a:lnTo>
                      <a:lnTo>
                        <a:pt x="3168" y="1410"/>
                      </a:lnTo>
                      <a:lnTo>
                        <a:pt x="3162" y="1398"/>
                      </a:lnTo>
                      <a:lnTo>
                        <a:pt x="3162" y="1392"/>
                      </a:lnTo>
                      <a:lnTo>
                        <a:pt x="3156" y="1380"/>
                      </a:lnTo>
                      <a:lnTo>
                        <a:pt x="3168" y="1386"/>
                      </a:lnTo>
                      <a:lnTo>
                        <a:pt x="3174" y="1392"/>
                      </a:lnTo>
                      <a:lnTo>
                        <a:pt x="3186" y="1398"/>
                      </a:lnTo>
                      <a:lnTo>
                        <a:pt x="3198" y="1386"/>
                      </a:lnTo>
                      <a:lnTo>
                        <a:pt x="3198" y="1368"/>
                      </a:lnTo>
                      <a:lnTo>
                        <a:pt x="3192" y="1356"/>
                      </a:lnTo>
                      <a:lnTo>
                        <a:pt x="3192" y="1344"/>
                      </a:lnTo>
                      <a:lnTo>
                        <a:pt x="3216" y="1344"/>
                      </a:lnTo>
                      <a:lnTo>
                        <a:pt x="3252" y="1320"/>
                      </a:lnTo>
                      <a:lnTo>
                        <a:pt x="3264" y="1320"/>
                      </a:lnTo>
                      <a:lnTo>
                        <a:pt x="3270" y="1326"/>
                      </a:lnTo>
                      <a:lnTo>
                        <a:pt x="3294" y="1326"/>
                      </a:lnTo>
                      <a:lnTo>
                        <a:pt x="3294" y="1320"/>
                      </a:lnTo>
                      <a:lnTo>
                        <a:pt x="3288" y="1314"/>
                      </a:lnTo>
                      <a:lnTo>
                        <a:pt x="3288" y="1308"/>
                      </a:lnTo>
                      <a:lnTo>
                        <a:pt x="3282" y="1302"/>
                      </a:lnTo>
                      <a:lnTo>
                        <a:pt x="3288" y="1278"/>
                      </a:lnTo>
                      <a:lnTo>
                        <a:pt x="3258" y="1278"/>
                      </a:lnTo>
                      <a:lnTo>
                        <a:pt x="3246" y="1266"/>
                      </a:lnTo>
                      <a:lnTo>
                        <a:pt x="3240" y="1278"/>
                      </a:lnTo>
                      <a:lnTo>
                        <a:pt x="3204" y="1278"/>
                      </a:lnTo>
                      <a:lnTo>
                        <a:pt x="3198" y="1272"/>
                      </a:lnTo>
                      <a:lnTo>
                        <a:pt x="3192" y="1260"/>
                      </a:lnTo>
                      <a:lnTo>
                        <a:pt x="3180" y="1254"/>
                      </a:lnTo>
                      <a:lnTo>
                        <a:pt x="3174" y="1248"/>
                      </a:lnTo>
                      <a:lnTo>
                        <a:pt x="3150" y="1248"/>
                      </a:lnTo>
                      <a:lnTo>
                        <a:pt x="3144" y="1260"/>
                      </a:lnTo>
                      <a:lnTo>
                        <a:pt x="3132" y="1266"/>
                      </a:lnTo>
                      <a:lnTo>
                        <a:pt x="3114" y="1284"/>
                      </a:lnTo>
                      <a:lnTo>
                        <a:pt x="3114" y="1296"/>
                      </a:lnTo>
                      <a:lnTo>
                        <a:pt x="3108" y="1302"/>
                      </a:lnTo>
                      <a:lnTo>
                        <a:pt x="3108" y="1308"/>
                      </a:lnTo>
                      <a:lnTo>
                        <a:pt x="3078" y="1308"/>
                      </a:lnTo>
                      <a:lnTo>
                        <a:pt x="3054" y="1296"/>
                      </a:lnTo>
                      <a:lnTo>
                        <a:pt x="3048" y="1290"/>
                      </a:lnTo>
                      <a:lnTo>
                        <a:pt x="3042" y="1278"/>
                      </a:lnTo>
                      <a:lnTo>
                        <a:pt x="3030" y="1242"/>
                      </a:lnTo>
                      <a:lnTo>
                        <a:pt x="3024" y="1230"/>
                      </a:lnTo>
                      <a:lnTo>
                        <a:pt x="3018" y="1224"/>
                      </a:lnTo>
                      <a:lnTo>
                        <a:pt x="3006" y="1224"/>
                      </a:lnTo>
                      <a:lnTo>
                        <a:pt x="3000" y="1230"/>
                      </a:lnTo>
                      <a:lnTo>
                        <a:pt x="3000" y="1242"/>
                      </a:lnTo>
                      <a:lnTo>
                        <a:pt x="2988" y="1224"/>
                      </a:lnTo>
                      <a:lnTo>
                        <a:pt x="2952" y="1224"/>
                      </a:lnTo>
                      <a:lnTo>
                        <a:pt x="2940" y="1218"/>
                      </a:lnTo>
                      <a:lnTo>
                        <a:pt x="2934" y="1212"/>
                      </a:lnTo>
                      <a:lnTo>
                        <a:pt x="2928" y="1200"/>
                      </a:lnTo>
                      <a:lnTo>
                        <a:pt x="2916" y="1194"/>
                      </a:lnTo>
                      <a:lnTo>
                        <a:pt x="2910" y="1182"/>
                      </a:lnTo>
                      <a:lnTo>
                        <a:pt x="2910" y="1140"/>
                      </a:lnTo>
                      <a:lnTo>
                        <a:pt x="2928" y="1140"/>
                      </a:lnTo>
                      <a:lnTo>
                        <a:pt x="2940" y="1152"/>
                      </a:lnTo>
                      <a:lnTo>
                        <a:pt x="2946" y="1152"/>
                      </a:lnTo>
                      <a:lnTo>
                        <a:pt x="2952" y="1146"/>
                      </a:lnTo>
                      <a:lnTo>
                        <a:pt x="2952" y="1140"/>
                      </a:lnTo>
                      <a:lnTo>
                        <a:pt x="2958" y="1134"/>
                      </a:lnTo>
                      <a:lnTo>
                        <a:pt x="2964" y="1134"/>
                      </a:lnTo>
                      <a:lnTo>
                        <a:pt x="2970" y="1140"/>
                      </a:lnTo>
                      <a:lnTo>
                        <a:pt x="2982" y="1140"/>
                      </a:lnTo>
                      <a:lnTo>
                        <a:pt x="2994" y="1134"/>
                      </a:lnTo>
                      <a:lnTo>
                        <a:pt x="3000" y="1128"/>
                      </a:lnTo>
                      <a:lnTo>
                        <a:pt x="3000" y="1116"/>
                      </a:lnTo>
                      <a:lnTo>
                        <a:pt x="2994" y="1110"/>
                      </a:lnTo>
                      <a:lnTo>
                        <a:pt x="2994" y="1086"/>
                      </a:lnTo>
                      <a:lnTo>
                        <a:pt x="3000" y="1074"/>
                      </a:lnTo>
                      <a:lnTo>
                        <a:pt x="3000" y="1068"/>
                      </a:lnTo>
                      <a:lnTo>
                        <a:pt x="3036" y="1068"/>
                      </a:lnTo>
                      <a:lnTo>
                        <a:pt x="3042" y="1062"/>
                      </a:lnTo>
                      <a:lnTo>
                        <a:pt x="3048" y="1050"/>
                      </a:lnTo>
                      <a:lnTo>
                        <a:pt x="3048" y="1038"/>
                      </a:lnTo>
                      <a:lnTo>
                        <a:pt x="3054" y="1032"/>
                      </a:lnTo>
                      <a:lnTo>
                        <a:pt x="3054" y="1026"/>
                      </a:lnTo>
                      <a:lnTo>
                        <a:pt x="3072" y="1014"/>
                      </a:lnTo>
                      <a:lnTo>
                        <a:pt x="3060" y="1002"/>
                      </a:lnTo>
                      <a:lnTo>
                        <a:pt x="3096" y="1014"/>
                      </a:lnTo>
                      <a:lnTo>
                        <a:pt x="3114" y="996"/>
                      </a:lnTo>
                      <a:lnTo>
                        <a:pt x="3126" y="1002"/>
                      </a:lnTo>
                      <a:lnTo>
                        <a:pt x="3132" y="1014"/>
                      </a:lnTo>
                      <a:lnTo>
                        <a:pt x="3144" y="1020"/>
                      </a:lnTo>
                      <a:lnTo>
                        <a:pt x="3156" y="1044"/>
                      </a:lnTo>
                      <a:lnTo>
                        <a:pt x="3156" y="1050"/>
                      </a:lnTo>
                      <a:lnTo>
                        <a:pt x="3144" y="1074"/>
                      </a:lnTo>
                      <a:lnTo>
                        <a:pt x="3126" y="1092"/>
                      </a:lnTo>
                      <a:lnTo>
                        <a:pt x="3126" y="1104"/>
                      </a:lnTo>
                      <a:lnTo>
                        <a:pt x="3132" y="1116"/>
                      </a:lnTo>
                      <a:lnTo>
                        <a:pt x="3144" y="1128"/>
                      </a:lnTo>
                      <a:lnTo>
                        <a:pt x="3150" y="1128"/>
                      </a:lnTo>
                      <a:lnTo>
                        <a:pt x="3162" y="1122"/>
                      </a:lnTo>
                      <a:lnTo>
                        <a:pt x="3168" y="1122"/>
                      </a:lnTo>
                      <a:lnTo>
                        <a:pt x="3162" y="1152"/>
                      </a:lnTo>
                      <a:lnTo>
                        <a:pt x="3144" y="1170"/>
                      </a:lnTo>
                      <a:lnTo>
                        <a:pt x="3144" y="1176"/>
                      </a:lnTo>
                      <a:lnTo>
                        <a:pt x="3150" y="1176"/>
                      </a:lnTo>
                      <a:lnTo>
                        <a:pt x="3162" y="1170"/>
                      </a:lnTo>
                      <a:lnTo>
                        <a:pt x="3168" y="1164"/>
                      </a:lnTo>
                      <a:lnTo>
                        <a:pt x="3180" y="1158"/>
                      </a:lnTo>
                      <a:lnTo>
                        <a:pt x="3186" y="1158"/>
                      </a:lnTo>
                      <a:lnTo>
                        <a:pt x="3198" y="1146"/>
                      </a:lnTo>
                      <a:lnTo>
                        <a:pt x="3198" y="1122"/>
                      </a:lnTo>
                      <a:lnTo>
                        <a:pt x="3204" y="1122"/>
                      </a:lnTo>
                      <a:lnTo>
                        <a:pt x="3210" y="1116"/>
                      </a:lnTo>
                      <a:lnTo>
                        <a:pt x="3258" y="1092"/>
                      </a:lnTo>
                      <a:lnTo>
                        <a:pt x="3264" y="1086"/>
                      </a:lnTo>
                      <a:lnTo>
                        <a:pt x="3306" y="1086"/>
                      </a:lnTo>
                      <a:lnTo>
                        <a:pt x="3312" y="1074"/>
                      </a:lnTo>
                      <a:lnTo>
                        <a:pt x="3312" y="1062"/>
                      </a:lnTo>
                      <a:lnTo>
                        <a:pt x="3318" y="1056"/>
                      </a:lnTo>
                      <a:lnTo>
                        <a:pt x="3324" y="1044"/>
                      </a:lnTo>
                      <a:lnTo>
                        <a:pt x="3360" y="1026"/>
                      </a:lnTo>
                      <a:lnTo>
                        <a:pt x="3372" y="1014"/>
                      </a:lnTo>
                      <a:lnTo>
                        <a:pt x="3390" y="978"/>
                      </a:lnTo>
                      <a:lnTo>
                        <a:pt x="3390" y="948"/>
                      </a:lnTo>
                      <a:lnTo>
                        <a:pt x="3396" y="942"/>
                      </a:lnTo>
                      <a:lnTo>
                        <a:pt x="3396" y="936"/>
                      </a:lnTo>
                      <a:lnTo>
                        <a:pt x="3408" y="936"/>
                      </a:lnTo>
                      <a:lnTo>
                        <a:pt x="3420" y="942"/>
                      </a:lnTo>
                      <a:lnTo>
                        <a:pt x="3432" y="954"/>
                      </a:lnTo>
                      <a:lnTo>
                        <a:pt x="3444" y="954"/>
                      </a:lnTo>
                      <a:lnTo>
                        <a:pt x="3456" y="960"/>
                      </a:lnTo>
                      <a:lnTo>
                        <a:pt x="3504" y="960"/>
                      </a:lnTo>
                      <a:lnTo>
                        <a:pt x="3504" y="948"/>
                      </a:lnTo>
                      <a:lnTo>
                        <a:pt x="3498" y="948"/>
                      </a:lnTo>
                      <a:lnTo>
                        <a:pt x="3474" y="924"/>
                      </a:lnTo>
                      <a:lnTo>
                        <a:pt x="3474" y="912"/>
                      </a:lnTo>
                      <a:lnTo>
                        <a:pt x="3480" y="906"/>
                      </a:lnTo>
                      <a:lnTo>
                        <a:pt x="3486" y="912"/>
                      </a:lnTo>
                      <a:lnTo>
                        <a:pt x="3510" y="912"/>
                      </a:lnTo>
                      <a:lnTo>
                        <a:pt x="3522" y="918"/>
                      </a:lnTo>
                      <a:lnTo>
                        <a:pt x="3534" y="912"/>
                      </a:lnTo>
                      <a:lnTo>
                        <a:pt x="3540" y="900"/>
                      </a:lnTo>
                      <a:lnTo>
                        <a:pt x="3540" y="894"/>
                      </a:lnTo>
                      <a:lnTo>
                        <a:pt x="3534" y="882"/>
                      </a:lnTo>
                      <a:lnTo>
                        <a:pt x="3558" y="882"/>
                      </a:lnTo>
                      <a:lnTo>
                        <a:pt x="3558" y="864"/>
                      </a:lnTo>
                      <a:lnTo>
                        <a:pt x="3552" y="852"/>
                      </a:lnTo>
                      <a:lnTo>
                        <a:pt x="3546" y="846"/>
                      </a:lnTo>
                      <a:lnTo>
                        <a:pt x="3546" y="840"/>
                      </a:lnTo>
                      <a:lnTo>
                        <a:pt x="3576" y="840"/>
                      </a:lnTo>
                      <a:lnTo>
                        <a:pt x="3594" y="864"/>
                      </a:lnTo>
                      <a:lnTo>
                        <a:pt x="3600" y="840"/>
                      </a:lnTo>
                      <a:lnTo>
                        <a:pt x="3630" y="846"/>
                      </a:lnTo>
                      <a:lnTo>
                        <a:pt x="3624" y="810"/>
                      </a:lnTo>
                      <a:lnTo>
                        <a:pt x="3618" y="798"/>
                      </a:lnTo>
                      <a:lnTo>
                        <a:pt x="3606" y="786"/>
                      </a:lnTo>
                      <a:lnTo>
                        <a:pt x="3606" y="774"/>
                      </a:lnTo>
                      <a:lnTo>
                        <a:pt x="3600" y="756"/>
                      </a:lnTo>
                      <a:lnTo>
                        <a:pt x="3588" y="744"/>
                      </a:lnTo>
                      <a:lnTo>
                        <a:pt x="3576" y="726"/>
                      </a:lnTo>
                      <a:lnTo>
                        <a:pt x="3564" y="720"/>
                      </a:lnTo>
                      <a:lnTo>
                        <a:pt x="3552" y="708"/>
                      </a:lnTo>
                      <a:lnTo>
                        <a:pt x="3546" y="708"/>
                      </a:lnTo>
                      <a:lnTo>
                        <a:pt x="3540" y="696"/>
                      </a:lnTo>
                      <a:lnTo>
                        <a:pt x="3540" y="684"/>
                      </a:lnTo>
                      <a:lnTo>
                        <a:pt x="3564" y="684"/>
                      </a:lnTo>
                      <a:lnTo>
                        <a:pt x="3564" y="672"/>
                      </a:lnTo>
                      <a:lnTo>
                        <a:pt x="3558" y="666"/>
                      </a:lnTo>
                      <a:lnTo>
                        <a:pt x="3564" y="660"/>
                      </a:lnTo>
                      <a:lnTo>
                        <a:pt x="3588" y="660"/>
                      </a:lnTo>
                      <a:lnTo>
                        <a:pt x="3600" y="666"/>
                      </a:lnTo>
                      <a:lnTo>
                        <a:pt x="3618" y="672"/>
                      </a:lnTo>
                      <a:lnTo>
                        <a:pt x="3630" y="672"/>
                      </a:lnTo>
                      <a:lnTo>
                        <a:pt x="3642" y="678"/>
                      </a:lnTo>
                      <a:lnTo>
                        <a:pt x="3648" y="678"/>
                      </a:lnTo>
                      <a:lnTo>
                        <a:pt x="3654" y="672"/>
                      </a:lnTo>
                      <a:lnTo>
                        <a:pt x="3654" y="660"/>
                      </a:lnTo>
                      <a:lnTo>
                        <a:pt x="3648" y="648"/>
                      </a:lnTo>
                      <a:lnTo>
                        <a:pt x="3648" y="630"/>
                      </a:lnTo>
                      <a:lnTo>
                        <a:pt x="3654" y="630"/>
                      </a:lnTo>
                      <a:lnTo>
                        <a:pt x="3660" y="624"/>
                      </a:lnTo>
                      <a:close/>
                    </a:path>
                  </a:pathLst>
                </a:custGeom>
                <a:solidFill>
                  <a:srgbClr val="645746">
                    <a:lumMod val="40000"/>
                    <a:lumOff val="60000"/>
                  </a:srgbClr>
                </a:solidFill>
                <a:ln w="3175" algn="ctr">
                  <a:solidFill>
                    <a:srgbClr val="FFFFFF"/>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50" name="Cambodia" descr="© INSCALE GmbH, 15.06.2010"/>
                <p:cNvSpPr>
                  <a:spLocks/>
                </p:cNvSpPr>
                <p:nvPr/>
              </p:nvSpPr>
              <p:spPr bwMode="auto">
                <a:xfrm>
                  <a:off x="4504" y="2010"/>
                  <a:ext cx="97" cy="86"/>
                </a:xfrm>
                <a:custGeom>
                  <a:avLst/>
                  <a:gdLst>
                    <a:gd name="T0" fmla="*/ 2147483647 w 378"/>
                    <a:gd name="T1" fmla="*/ 2147483647 h 336"/>
                    <a:gd name="T2" fmla="*/ 2147483647 w 378"/>
                    <a:gd name="T3" fmla="*/ 2147483647 h 336"/>
                    <a:gd name="T4" fmla="*/ 2147483647 w 378"/>
                    <a:gd name="T5" fmla="*/ 2147483647 h 336"/>
                    <a:gd name="T6" fmla="*/ 2147483647 w 378"/>
                    <a:gd name="T7" fmla="*/ 2147483647 h 336"/>
                    <a:gd name="T8" fmla="*/ 2147483647 w 378"/>
                    <a:gd name="T9" fmla="*/ 2147483647 h 336"/>
                    <a:gd name="T10" fmla="*/ 2147483647 w 378"/>
                    <a:gd name="T11" fmla="*/ 2147483647 h 336"/>
                    <a:gd name="T12" fmla="*/ 2147483647 w 378"/>
                    <a:gd name="T13" fmla="*/ 2147483647 h 336"/>
                    <a:gd name="T14" fmla="*/ 2147483647 w 378"/>
                    <a:gd name="T15" fmla="*/ 2147483647 h 336"/>
                    <a:gd name="T16" fmla="*/ 2147483647 w 378"/>
                    <a:gd name="T17" fmla="*/ 2147483647 h 336"/>
                    <a:gd name="T18" fmla="*/ 2147483647 w 378"/>
                    <a:gd name="T19" fmla="*/ 2147483647 h 336"/>
                    <a:gd name="T20" fmla="*/ 2147483647 w 378"/>
                    <a:gd name="T21" fmla="*/ 2147483647 h 336"/>
                    <a:gd name="T22" fmla="*/ 2147483647 w 378"/>
                    <a:gd name="T23" fmla="*/ 2147483647 h 336"/>
                    <a:gd name="T24" fmla="*/ 2147483647 w 378"/>
                    <a:gd name="T25" fmla="*/ 2147483647 h 336"/>
                    <a:gd name="T26" fmla="*/ 2147483647 w 378"/>
                    <a:gd name="T27" fmla="*/ 2147483647 h 336"/>
                    <a:gd name="T28" fmla="*/ 0 w 378"/>
                    <a:gd name="T29" fmla="*/ 2147483647 h 336"/>
                    <a:gd name="T30" fmla="*/ 2147483647 w 378"/>
                    <a:gd name="T31" fmla="*/ 2147483647 h 336"/>
                    <a:gd name="T32" fmla="*/ 2147483647 w 378"/>
                    <a:gd name="T33" fmla="*/ 2147483647 h 336"/>
                    <a:gd name="T34" fmla="*/ 2147483647 w 378"/>
                    <a:gd name="T35" fmla="*/ 2147483647 h 336"/>
                    <a:gd name="T36" fmla="*/ 2147483647 w 378"/>
                    <a:gd name="T37" fmla="*/ 2147483647 h 336"/>
                    <a:gd name="T38" fmla="*/ 2147483647 w 378"/>
                    <a:gd name="T39" fmla="*/ 2147483647 h 336"/>
                    <a:gd name="T40" fmla="*/ 2147483647 w 378"/>
                    <a:gd name="T41" fmla="*/ 2147483647 h 336"/>
                    <a:gd name="T42" fmla="*/ 2147483647 w 378"/>
                    <a:gd name="T43" fmla="*/ 2147483647 h 336"/>
                    <a:gd name="T44" fmla="*/ 2147483647 w 378"/>
                    <a:gd name="T45" fmla="*/ 2147483647 h 336"/>
                    <a:gd name="T46" fmla="*/ 2147483647 w 378"/>
                    <a:gd name="T47" fmla="*/ 2147483647 h 336"/>
                    <a:gd name="T48" fmla="*/ 2147483647 w 378"/>
                    <a:gd name="T49" fmla="*/ 2147483647 h 336"/>
                    <a:gd name="T50" fmla="*/ 2147483647 w 378"/>
                    <a:gd name="T51" fmla="*/ 2147483647 h 336"/>
                    <a:gd name="T52" fmla="*/ 2147483647 w 378"/>
                    <a:gd name="T53" fmla="*/ 2147483647 h 336"/>
                    <a:gd name="T54" fmla="*/ 2147483647 w 378"/>
                    <a:gd name="T55" fmla="*/ 2147483647 h 336"/>
                    <a:gd name="T56" fmla="*/ 2147483647 w 378"/>
                    <a:gd name="T57" fmla="*/ 2147483647 h 336"/>
                    <a:gd name="T58" fmla="*/ 2147483647 w 378"/>
                    <a:gd name="T59" fmla="*/ 2147483647 h 336"/>
                    <a:gd name="T60" fmla="*/ 2147483647 w 378"/>
                    <a:gd name="T61" fmla="*/ 2147483647 h 336"/>
                    <a:gd name="T62" fmla="*/ 2147483647 w 378"/>
                    <a:gd name="T63" fmla="*/ 2147483647 h 336"/>
                    <a:gd name="T64" fmla="*/ 2147483647 w 378"/>
                    <a:gd name="T65" fmla="*/ 2147483647 h 336"/>
                    <a:gd name="T66" fmla="*/ 2147483647 w 378"/>
                    <a:gd name="T67" fmla="*/ 2147483647 h 336"/>
                    <a:gd name="T68" fmla="*/ 2147483647 w 378"/>
                    <a:gd name="T69" fmla="*/ 2147483647 h 336"/>
                    <a:gd name="T70" fmla="*/ 2147483647 w 378"/>
                    <a:gd name="T71" fmla="*/ 2147483647 h 336"/>
                    <a:gd name="T72" fmla="*/ 2147483647 w 378"/>
                    <a:gd name="T73" fmla="*/ 2147483647 h 336"/>
                    <a:gd name="T74" fmla="*/ 2147483647 w 378"/>
                    <a:gd name="T75" fmla="*/ 2147483647 h 336"/>
                    <a:gd name="T76" fmla="*/ 2147483647 w 378"/>
                    <a:gd name="T77" fmla="*/ 2147483647 h 336"/>
                    <a:gd name="T78" fmla="*/ 2147483647 w 378"/>
                    <a:gd name="T79" fmla="*/ 2147483647 h 336"/>
                    <a:gd name="T80" fmla="*/ 2147483647 w 378"/>
                    <a:gd name="T81" fmla="*/ 2147483647 h 336"/>
                    <a:gd name="T82" fmla="*/ 2147483647 w 378"/>
                    <a:gd name="T83" fmla="*/ 2147483647 h 336"/>
                    <a:gd name="T84" fmla="*/ 2147483647 w 378"/>
                    <a:gd name="T85" fmla="*/ 2147483647 h 336"/>
                    <a:gd name="T86" fmla="*/ 2147483647 w 378"/>
                    <a:gd name="T87" fmla="*/ 2147483647 h 336"/>
                    <a:gd name="T88" fmla="*/ 2147483647 w 378"/>
                    <a:gd name="T89" fmla="*/ 2147483647 h 336"/>
                    <a:gd name="T90" fmla="*/ 2147483647 w 378"/>
                    <a:gd name="T91" fmla="*/ 2147483647 h 336"/>
                    <a:gd name="T92" fmla="*/ 2147483647 w 378"/>
                    <a:gd name="T93" fmla="*/ 2147483647 h 336"/>
                    <a:gd name="T94" fmla="*/ 2147483647 w 378"/>
                    <a:gd name="T95" fmla="*/ 0 h 3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78"/>
                    <a:gd name="T145" fmla="*/ 0 h 336"/>
                    <a:gd name="T146" fmla="*/ 378 w 378"/>
                    <a:gd name="T147" fmla="*/ 336 h 3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78" h="336">
                      <a:moveTo>
                        <a:pt x="324" y="0"/>
                      </a:moveTo>
                      <a:lnTo>
                        <a:pt x="312" y="12"/>
                      </a:lnTo>
                      <a:lnTo>
                        <a:pt x="276" y="0"/>
                      </a:lnTo>
                      <a:lnTo>
                        <a:pt x="264" y="12"/>
                      </a:lnTo>
                      <a:lnTo>
                        <a:pt x="246" y="24"/>
                      </a:lnTo>
                      <a:lnTo>
                        <a:pt x="258" y="36"/>
                      </a:lnTo>
                      <a:lnTo>
                        <a:pt x="258" y="48"/>
                      </a:lnTo>
                      <a:lnTo>
                        <a:pt x="252" y="54"/>
                      </a:lnTo>
                      <a:lnTo>
                        <a:pt x="240" y="54"/>
                      </a:lnTo>
                      <a:lnTo>
                        <a:pt x="228" y="42"/>
                      </a:lnTo>
                      <a:lnTo>
                        <a:pt x="228" y="36"/>
                      </a:lnTo>
                      <a:lnTo>
                        <a:pt x="222" y="36"/>
                      </a:lnTo>
                      <a:lnTo>
                        <a:pt x="216" y="30"/>
                      </a:lnTo>
                      <a:lnTo>
                        <a:pt x="192" y="30"/>
                      </a:lnTo>
                      <a:lnTo>
                        <a:pt x="192" y="18"/>
                      </a:lnTo>
                      <a:lnTo>
                        <a:pt x="186" y="18"/>
                      </a:lnTo>
                      <a:lnTo>
                        <a:pt x="186" y="24"/>
                      </a:lnTo>
                      <a:lnTo>
                        <a:pt x="180" y="18"/>
                      </a:lnTo>
                      <a:lnTo>
                        <a:pt x="168" y="12"/>
                      </a:lnTo>
                      <a:lnTo>
                        <a:pt x="138" y="12"/>
                      </a:lnTo>
                      <a:lnTo>
                        <a:pt x="126" y="18"/>
                      </a:lnTo>
                      <a:lnTo>
                        <a:pt x="114" y="18"/>
                      </a:lnTo>
                      <a:lnTo>
                        <a:pt x="108" y="12"/>
                      </a:lnTo>
                      <a:lnTo>
                        <a:pt x="72" y="12"/>
                      </a:lnTo>
                      <a:lnTo>
                        <a:pt x="54" y="18"/>
                      </a:lnTo>
                      <a:lnTo>
                        <a:pt x="42" y="24"/>
                      </a:lnTo>
                      <a:lnTo>
                        <a:pt x="36" y="30"/>
                      </a:lnTo>
                      <a:lnTo>
                        <a:pt x="30" y="42"/>
                      </a:lnTo>
                      <a:lnTo>
                        <a:pt x="30" y="48"/>
                      </a:lnTo>
                      <a:lnTo>
                        <a:pt x="0" y="78"/>
                      </a:lnTo>
                      <a:lnTo>
                        <a:pt x="6" y="114"/>
                      </a:lnTo>
                      <a:lnTo>
                        <a:pt x="18" y="126"/>
                      </a:lnTo>
                      <a:lnTo>
                        <a:pt x="18" y="156"/>
                      </a:lnTo>
                      <a:lnTo>
                        <a:pt x="30" y="168"/>
                      </a:lnTo>
                      <a:lnTo>
                        <a:pt x="30" y="198"/>
                      </a:lnTo>
                      <a:lnTo>
                        <a:pt x="42" y="210"/>
                      </a:lnTo>
                      <a:lnTo>
                        <a:pt x="48" y="222"/>
                      </a:lnTo>
                      <a:lnTo>
                        <a:pt x="54" y="228"/>
                      </a:lnTo>
                      <a:lnTo>
                        <a:pt x="54" y="234"/>
                      </a:lnTo>
                      <a:lnTo>
                        <a:pt x="42" y="246"/>
                      </a:lnTo>
                      <a:lnTo>
                        <a:pt x="54" y="270"/>
                      </a:lnTo>
                      <a:lnTo>
                        <a:pt x="60" y="276"/>
                      </a:lnTo>
                      <a:lnTo>
                        <a:pt x="72" y="282"/>
                      </a:lnTo>
                      <a:lnTo>
                        <a:pt x="78" y="282"/>
                      </a:lnTo>
                      <a:lnTo>
                        <a:pt x="90" y="270"/>
                      </a:lnTo>
                      <a:lnTo>
                        <a:pt x="90" y="264"/>
                      </a:lnTo>
                      <a:lnTo>
                        <a:pt x="90" y="288"/>
                      </a:lnTo>
                      <a:lnTo>
                        <a:pt x="96" y="300"/>
                      </a:lnTo>
                      <a:lnTo>
                        <a:pt x="102" y="306"/>
                      </a:lnTo>
                      <a:lnTo>
                        <a:pt x="114" y="306"/>
                      </a:lnTo>
                      <a:lnTo>
                        <a:pt x="120" y="300"/>
                      </a:lnTo>
                      <a:lnTo>
                        <a:pt x="132" y="300"/>
                      </a:lnTo>
                      <a:lnTo>
                        <a:pt x="138" y="306"/>
                      </a:lnTo>
                      <a:lnTo>
                        <a:pt x="138" y="312"/>
                      </a:lnTo>
                      <a:lnTo>
                        <a:pt x="150" y="336"/>
                      </a:lnTo>
                      <a:lnTo>
                        <a:pt x="168" y="336"/>
                      </a:lnTo>
                      <a:lnTo>
                        <a:pt x="180" y="324"/>
                      </a:lnTo>
                      <a:lnTo>
                        <a:pt x="192" y="318"/>
                      </a:lnTo>
                      <a:lnTo>
                        <a:pt x="210" y="318"/>
                      </a:lnTo>
                      <a:lnTo>
                        <a:pt x="222" y="312"/>
                      </a:lnTo>
                      <a:lnTo>
                        <a:pt x="222" y="306"/>
                      </a:lnTo>
                      <a:lnTo>
                        <a:pt x="216" y="300"/>
                      </a:lnTo>
                      <a:lnTo>
                        <a:pt x="210" y="300"/>
                      </a:lnTo>
                      <a:lnTo>
                        <a:pt x="204" y="294"/>
                      </a:lnTo>
                      <a:lnTo>
                        <a:pt x="240" y="294"/>
                      </a:lnTo>
                      <a:lnTo>
                        <a:pt x="240" y="288"/>
                      </a:lnTo>
                      <a:lnTo>
                        <a:pt x="246" y="282"/>
                      </a:lnTo>
                      <a:lnTo>
                        <a:pt x="258" y="282"/>
                      </a:lnTo>
                      <a:lnTo>
                        <a:pt x="270" y="288"/>
                      </a:lnTo>
                      <a:lnTo>
                        <a:pt x="276" y="294"/>
                      </a:lnTo>
                      <a:lnTo>
                        <a:pt x="288" y="300"/>
                      </a:lnTo>
                      <a:lnTo>
                        <a:pt x="294" y="306"/>
                      </a:lnTo>
                      <a:lnTo>
                        <a:pt x="294" y="294"/>
                      </a:lnTo>
                      <a:lnTo>
                        <a:pt x="276" y="276"/>
                      </a:lnTo>
                      <a:lnTo>
                        <a:pt x="264" y="252"/>
                      </a:lnTo>
                      <a:lnTo>
                        <a:pt x="264" y="228"/>
                      </a:lnTo>
                      <a:lnTo>
                        <a:pt x="306" y="228"/>
                      </a:lnTo>
                      <a:lnTo>
                        <a:pt x="306" y="204"/>
                      </a:lnTo>
                      <a:lnTo>
                        <a:pt x="336" y="204"/>
                      </a:lnTo>
                      <a:lnTo>
                        <a:pt x="336" y="186"/>
                      </a:lnTo>
                      <a:lnTo>
                        <a:pt x="342" y="180"/>
                      </a:lnTo>
                      <a:lnTo>
                        <a:pt x="360" y="180"/>
                      </a:lnTo>
                      <a:lnTo>
                        <a:pt x="372" y="186"/>
                      </a:lnTo>
                      <a:lnTo>
                        <a:pt x="372" y="156"/>
                      </a:lnTo>
                      <a:lnTo>
                        <a:pt x="366" y="150"/>
                      </a:lnTo>
                      <a:lnTo>
                        <a:pt x="366" y="120"/>
                      </a:lnTo>
                      <a:lnTo>
                        <a:pt x="360" y="114"/>
                      </a:lnTo>
                      <a:lnTo>
                        <a:pt x="360" y="102"/>
                      </a:lnTo>
                      <a:lnTo>
                        <a:pt x="366" y="102"/>
                      </a:lnTo>
                      <a:lnTo>
                        <a:pt x="378" y="90"/>
                      </a:lnTo>
                      <a:lnTo>
                        <a:pt x="378" y="84"/>
                      </a:lnTo>
                      <a:lnTo>
                        <a:pt x="366" y="60"/>
                      </a:lnTo>
                      <a:lnTo>
                        <a:pt x="354" y="48"/>
                      </a:lnTo>
                      <a:lnTo>
                        <a:pt x="348" y="48"/>
                      </a:lnTo>
                      <a:lnTo>
                        <a:pt x="348" y="6"/>
                      </a:lnTo>
                      <a:lnTo>
                        <a:pt x="324" y="0"/>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51" name="Bhutan" descr="© INSCALE GmbH, 15.06.2010"/>
                <p:cNvSpPr>
                  <a:spLocks/>
                </p:cNvSpPr>
                <p:nvPr/>
              </p:nvSpPr>
              <p:spPr bwMode="auto">
                <a:xfrm>
                  <a:off x="4223" y="1726"/>
                  <a:ext cx="60" cy="34"/>
                </a:xfrm>
                <a:custGeom>
                  <a:avLst/>
                  <a:gdLst>
                    <a:gd name="T0" fmla="*/ 2147483647 w 234"/>
                    <a:gd name="T1" fmla="*/ 2147483647 h 132"/>
                    <a:gd name="T2" fmla="*/ 2147483647 w 234"/>
                    <a:gd name="T3" fmla="*/ 2147483647 h 132"/>
                    <a:gd name="T4" fmla="*/ 2147483647 w 234"/>
                    <a:gd name="T5" fmla="*/ 2147483647 h 132"/>
                    <a:gd name="T6" fmla="*/ 2147483647 w 234"/>
                    <a:gd name="T7" fmla="*/ 2147483647 h 132"/>
                    <a:gd name="T8" fmla="*/ 2147483647 w 234"/>
                    <a:gd name="T9" fmla="*/ 2147483647 h 132"/>
                    <a:gd name="T10" fmla="*/ 2147483647 w 234"/>
                    <a:gd name="T11" fmla="*/ 2147483647 h 132"/>
                    <a:gd name="T12" fmla="*/ 2147483647 w 234"/>
                    <a:gd name="T13" fmla="*/ 2147483647 h 132"/>
                    <a:gd name="T14" fmla="*/ 2147483647 w 234"/>
                    <a:gd name="T15" fmla="*/ 2147483647 h 132"/>
                    <a:gd name="T16" fmla="*/ 2147483647 w 234"/>
                    <a:gd name="T17" fmla="*/ 2147483647 h 132"/>
                    <a:gd name="T18" fmla="*/ 2147483647 w 234"/>
                    <a:gd name="T19" fmla="*/ 2147483647 h 132"/>
                    <a:gd name="T20" fmla="*/ 2147483647 w 234"/>
                    <a:gd name="T21" fmla="*/ 2147483647 h 132"/>
                    <a:gd name="T22" fmla="*/ 2147483647 w 234"/>
                    <a:gd name="T23" fmla="*/ 2147483647 h 132"/>
                    <a:gd name="T24" fmla="*/ 2147483647 w 234"/>
                    <a:gd name="T25" fmla="*/ 2147483647 h 132"/>
                    <a:gd name="T26" fmla="*/ 2147483647 w 234"/>
                    <a:gd name="T27" fmla="*/ 2147483647 h 132"/>
                    <a:gd name="T28" fmla="*/ 2147483647 w 234"/>
                    <a:gd name="T29" fmla="*/ 2147483647 h 132"/>
                    <a:gd name="T30" fmla="*/ 2147483647 w 234"/>
                    <a:gd name="T31" fmla="*/ 2147483647 h 132"/>
                    <a:gd name="T32" fmla="*/ 2147483647 w 234"/>
                    <a:gd name="T33" fmla="*/ 2147483647 h 132"/>
                    <a:gd name="T34" fmla="*/ 2147483647 w 234"/>
                    <a:gd name="T35" fmla="*/ 2147483647 h 132"/>
                    <a:gd name="T36" fmla="*/ 2147483647 w 234"/>
                    <a:gd name="T37" fmla="*/ 2147483647 h 132"/>
                    <a:gd name="T38" fmla="*/ 2147483647 w 234"/>
                    <a:gd name="T39" fmla="*/ 2147483647 h 132"/>
                    <a:gd name="T40" fmla="*/ 2147483647 w 234"/>
                    <a:gd name="T41" fmla="*/ 2147483647 h 132"/>
                    <a:gd name="T42" fmla="*/ 2147483647 w 234"/>
                    <a:gd name="T43" fmla="*/ 2147483647 h 132"/>
                    <a:gd name="T44" fmla="*/ 2147483647 w 234"/>
                    <a:gd name="T45" fmla="*/ 2147483647 h 132"/>
                    <a:gd name="T46" fmla="*/ 2147483647 w 234"/>
                    <a:gd name="T47" fmla="*/ 2147483647 h 132"/>
                    <a:gd name="T48" fmla="*/ 2147483647 w 234"/>
                    <a:gd name="T49" fmla="*/ 2147483647 h 132"/>
                    <a:gd name="T50" fmla="*/ 2147483647 w 234"/>
                    <a:gd name="T51" fmla="*/ 2147483647 h 132"/>
                    <a:gd name="T52" fmla="*/ 2147483647 w 234"/>
                    <a:gd name="T53" fmla="*/ 2147483647 h 132"/>
                    <a:gd name="T54" fmla="*/ 2147483647 w 234"/>
                    <a:gd name="T55" fmla="*/ 2147483647 h 132"/>
                    <a:gd name="T56" fmla="*/ 2147483647 w 234"/>
                    <a:gd name="T57" fmla="*/ 2147483647 h 132"/>
                    <a:gd name="T58" fmla="*/ 2147483647 w 234"/>
                    <a:gd name="T59" fmla="*/ 0 h 132"/>
                    <a:gd name="T60" fmla="*/ 2147483647 w 234"/>
                    <a:gd name="T61" fmla="*/ 0 h 132"/>
                    <a:gd name="T62" fmla="*/ 2147483647 w 234"/>
                    <a:gd name="T63" fmla="*/ 2147483647 h 132"/>
                    <a:gd name="T64" fmla="*/ 2147483647 w 234"/>
                    <a:gd name="T65" fmla="*/ 2147483647 h 132"/>
                    <a:gd name="T66" fmla="*/ 2147483647 w 234"/>
                    <a:gd name="T67" fmla="*/ 2147483647 h 132"/>
                    <a:gd name="T68" fmla="*/ 2147483647 w 234"/>
                    <a:gd name="T69" fmla="*/ 2147483647 h 132"/>
                    <a:gd name="T70" fmla="*/ 2147483647 w 234"/>
                    <a:gd name="T71" fmla="*/ 2147483647 h 132"/>
                    <a:gd name="T72" fmla="*/ 2147483647 w 234"/>
                    <a:gd name="T73" fmla="*/ 2147483647 h 132"/>
                    <a:gd name="T74" fmla="*/ 2147483647 w 234"/>
                    <a:gd name="T75" fmla="*/ 2147483647 h 132"/>
                    <a:gd name="T76" fmla="*/ 0 w 234"/>
                    <a:gd name="T77" fmla="*/ 2147483647 h 132"/>
                    <a:gd name="T78" fmla="*/ 0 w 234"/>
                    <a:gd name="T79" fmla="*/ 2147483647 h 132"/>
                    <a:gd name="T80" fmla="*/ 2147483647 w 234"/>
                    <a:gd name="T81" fmla="*/ 2147483647 h 132"/>
                    <a:gd name="T82" fmla="*/ 2147483647 w 234"/>
                    <a:gd name="T83" fmla="*/ 2147483647 h 132"/>
                    <a:gd name="T84" fmla="*/ 2147483647 w 234"/>
                    <a:gd name="T85" fmla="*/ 2147483647 h 132"/>
                    <a:gd name="T86" fmla="*/ 2147483647 w 234"/>
                    <a:gd name="T87" fmla="*/ 2147483647 h 132"/>
                    <a:gd name="T88" fmla="*/ 2147483647 w 234"/>
                    <a:gd name="T89" fmla="*/ 2147483647 h 132"/>
                    <a:gd name="T90" fmla="*/ 2147483647 w 234"/>
                    <a:gd name="T91" fmla="*/ 2147483647 h 132"/>
                    <a:gd name="T92" fmla="*/ 2147483647 w 234"/>
                    <a:gd name="T93" fmla="*/ 2147483647 h 1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34"/>
                    <a:gd name="T142" fmla="*/ 0 h 132"/>
                    <a:gd name="T143" fmla="*/ 234 w 234"/>
                    <a:gd name="T144" fmla="*/ 132 h 13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34" h="132">
                      <a:moveTo>
                        <a:pt x="78" y="132"/>
                      </a:moveTo>
                      <a:lnTo>
                        <a:pt x="90" y="132"/>
                      </a:lnTo>
                      <a:lnTo>
                        <a:pt x="102" y="126"/>
                      </a:lnTo>
                      <a:lnTo>
                        <a:pt x="108" y="120"/>
                      </a:lnTo>
                      <a:lnTo>
                        <a:pt x="126" y="120"/>
                      </a:lnTo>
                      <a:lnTo>
                        <a:pt x="138" y="126"/>
                      </a:lnTo>
                      <a:lnTo>
                        <a:pt x="168" y="126"/>
                      </a:lnTo>
                      <a:lnTo>
                        <a:pt x="180" y="120"/>
                      </a:lnTo>
                      <a:lnTo>
                        <a:pt x="192" y="120"/>
                      </a:lnTo>
                      <a:lnTo>
                        <a:pt x="198" y="126"/>
                      </a:lnTo>
                      <a:lnTo>
                        <a:pt x="210" y="126"/>
                      </a:lnTo>
                      <a:lnTo>
                        <a:pt x="234" y="114"/>
                      </a:lnTo>
                      <a:lnTo>
                        <a:pt x="234" y="108"/>
                      </a:lnTo>
                      <a:lnTo>
                        <a:pt x="222" y="96"/>
                      </a:lnTo>
                      <a:lnTo>
                        <a:pt x="222" y="72"/>
                      </a:lnTo>
                      <a:lnTo>
                        <a:pt x="198" y="72"/>
                      </a:lnTo>
                      <a:lnTo>
                        <a:pt x="192" y="66"/>
                      </a:lnTo>
                      <a:lnTo>
                        <a:pt x="192" y="42"/>
                      </a:lnTo>
                      <a:lnTo>
                        <a:pt x="186" y="30"/>
                      </a:lnTo>
                      <a:lnTo>
                        <a:pt x="174" y="18"/>
                      </a:lnTo>
                      <a:lnTo>
                        <a:pt x="162" y="12"/>
                      </a:lnTo>
                      <a:lnTo>
                        <a:pt x="150" y="12"/>
                      </a:lnTo>
                      <a:lnTo>
                        <a:pt x="138" y="18"/>
                      </a:lnTo>
                      <a:lnTo>
                        <a:pt x="126" y="18"/>
                      </a:lnTo>
                      <a:lnTo>
                        <a:pt x="114" y="24"/>
                      </a:lnTo>
                      <a:lnTo>
                        <a:pt x="108" y="30"/>
                      </a:lnTo>
                      <a:lnTo>
                        <a:pt x="102" y="30"/>
                      </a:lnTo>
                      <a:lnTo>
                        <a:pt x="102" y="6"/>
                      </a:lnTo>
                      <a:lnTo>
                        <a:pt x="78" y="6"/>
                      </a:lnTo>
                      <a:lnTo>
                        <a:pt x="66" y="0"/>
                      </a:lnTo>
                      <a:lnTo>
                        <a:pt x="54" y="0"/>
                      </a:lnTo>
                      <a:lnTo>
                        <a:pt x="48" y="12"/>
                      </a:lnTo>
                      <a:lnTo>
                        <a:pt x="36" y="24"/>
                      </a:lnTo>
                      <a:lnTo>
                        <a:pt x="30" y="36"/>
                      </a:lnTo>
                      <a:lnTo>
                        <a:pt x="18" y="54"/>
                      </a:lnTo>
                      <a:lnTo>
                        <a:pt x="12" y="66"/>
                      </a:lnTo>
                      <a:lnTo>
                        <a:pt x="6" y="72"/>
                      </a:lnTo>
                      <a:lnTo>
                        <a:pt x="6" y="78"/>
                      </a:lnTo>
                      <a:lnTo>
                        <a:pt x="0" y="78"/>
                      </a:lnTo>
                      <a:lnTo>
                        <a:pt x="0" y="90"/>
                      </a:lnTo>
                      <a:lnTo>
                        <a:pt x="18" y="108"/>
                      </a:lnTo>
                      <a:lnTo>
                        <a:pt x="42" y="120"/>
                      </a:lnTo>
                      <a:lnTo>
                        <a:pt x="54" y="120"/>
                      </a:lnTo>
                      <a:lnTo>
                        <a:pt x="54" y="114"/>
                      </a:lnTo>
                      <a:lnTo>
                        <a:pt x="54" y="120"/>
                      </a:lnTo>
                      <a:lnTo>
                        <a:pt x="66" y="132"/>
                      </a:lnTo>
                      <a:lnTo>
                        <a:pt x="78" y="132"/>
                      </a:lnTo>
                      <a:close/>
                    </a:path>
                  </a:pathLst>
                </a:custGeom>
                <a:solidFill>
                  <a:srgbClr val="FFFFFF">
                    <a:lumMod val="95000"/>
                  </a:srgbClr>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52" name="Bangladesh" descr="© INSCALE GmbH, 15.06.2010"/>
                <p:cNvSpPr>
                  <a:spLocks/>
                </p:cNvSpPr>
                <p:nvPr/>
              </p:nvSpPr>
              <p:spPr bwMode="auto">
                <a:xfrm>
                  <a:off x="4215" y="1763"/>
                  <a:ext cx="96" cy="109"/>
                </a:xfrm>
                <a:custGeom>
                  <a:avLst/>
                  <a:gdLst>
                    <a:gd name="T0" fmla="*/ 2147483647 w 372"/>
                    <a:gd name="T1" fmla="*/ 2147483647 h 426"/>
                    <a:gd name="T2" fmla="*/ 2147483647 w 372"/>
                    <a:gd name="T3" fmla="*/ 2147483647 h 426"/>
                    <a:gd name="T4" fmla="*/ 2147483647 w 372"/>
                    <a:gd name="T5" fmla="*/ 2147483647 h 426"/>
                    <a:gd name="T6" fmla="*/ 2147483647 w 372"/>
                    <a:gd name="T7" fmla="*/ 2147483647 h 426"/>
                    <a:gd name="T8" fmla="*/ 2147483647 w 372"/>
                    <a:gd name="T9" fmla="*/ 2147483647 h 426"/>
                    <a:gd name="T10" fmla="*/ 2147483647 w 372"/>
                    <a:gd name="T11" fmla="*/ 2147483647 h 426"/>
                    <a:gd name="T12" fmla="*/ 2147483647 w 372"/>
                    <a:gd name="T13" fmla="*/ 2147483647 h 426"/>
                    <a:gd name="T14" fmla="*/ 2147483647 w 372"/>
                    <a:gd name="T15" fmla="*/ 2147483647 h 426"/>
                    <a:gd name="T16" fmla="*/ 2147483647 w 372"/>
                    <a:gd name="T17" fmla="*/ 2147483647 h 426"/>
                    <a:gd name="T18" fmla="*/ 2147483647 w 372"/>
                    <a:gd name="T19" fmla="*/ 2147483647 h 426"/>
                    <a:gd name="T20" fmla="*/ 2147483647 w 372"/>
                    <a:gd name="T21" fmla="*/ 2147483647 h 426"/>
                    <a:gd name="T22" fmla="*/ 2147483647 w 372"/>
                    <a:gd name="T23" fmla="*/ 2147483647 h 426"/>
                    <a:gd name="T24" fmla="*/ 2147483647 w 372"/>
                    <a:gd name="T25" fmla="*/ 2147483647 h 426"/>
                    <a:gd name="T26" fmla="*/ 2147483647 w 372"/>
                    <a:gd name="T27" fmla="*/ 2147483647 h 426"/>
                    <a:gd name="T28" fmla="*/ 2147483647 w 372"/>
                    <a:gd name="T29" fmla="*/ 2147483647 h 426"/>
                    <a:gd name="T30" fmla="*/ 2147483647 w 372"/>
                    <a:gd name="T31" fmla="*/ 2147483647 h 426"/>
                    <a:gd name="T32" fmla="*/ 2147483647 w 372"/>
                    <a:gd name="T33" fmla="*/ 2147483647 h 426"/>
                    <a:gd name="T34" fmla="*/ 2147483647 w 372"/>
                    <a:gd name="T35" fmla="*/ 2147483647 h 426"/>
                    <a:gd name="T36" fmla="*/ 2147483647 w 372"/>
                    <a:gd name="T37" fmla="*/ 2147483647 h 426"/>
                    <a:gd name="T38" fmla="*/ 2147483647 w 372"/>
                    <a:gd name="T39" fmla="*/ 2147483647 h 426"/>
                    <a:gd name="T40" fmla="*/ 2147483647 w 372"/>
                    <a:gd name="T41" fmla="*/ 2147483647 h 426"/>
                    <a:gd name="T42" fmla="*/ 2147483647 w 372"/>
                    <a:gd name="T43" fmla="*/ 2147483647 h 426"/>
                    <a:gd name="T44" fmla="*/ 2147483647 w 372"/>
                    <a:gd name="T45" fmla="*/ 2147483647 h 426"/>
                    <a:gd name="T46" fmla="*/ 2147483647 w 372"/>
                    <a:gd name="T47" fmla="*/ 2147483647 h 426"/>
                    <a:gd name="T48" fmla="*/ 2147483647 w 372"/>
                    <a:gd name="T49" fmla="*/ 2147483647 h 426"/>
                    <a:gd name="T50" fmla="*/ 2147483647 w 372"/>
                    <a:gd name="T51" fmla="*/ 2147483647 h 426"/>
                    <a:gd name="T52" fmla="*/ 2147483647 w 372"/>
                    <a:gd name="T53" fmla="*/ 2147483647 h 426"/>
                    <a:gd name="T54" fmla="*/ 2147483647 w 372"/>
                    <a:gd name="T55" fmla="*/ 2147483647 h 426"/>
                    <a:gd name="T56" fmla="*/ 2147483647 w 372"/>
                    <a:gd name="T57" fmla="*/ 2147483647 h 426"/>
                    <a:gd name="T58" fmla="*/ 2147483647 w 372"/>
                    <a:gd name="T59" fmla="*/ 2147483647 h 426"/>
                    <a:gd name="T60" fmla="*/ 2147483647 w 372"/>
                    <a:gd name="T61" fmla="*/ 2147483647 h 426"/>
                    <a:gd name="T62" fmla="*/ 2147483647 w 372"/>
                    <a:gd name="T63" fmla="*/ 2147483647 h 426"/>
                    <a:gd name="T64" fmla="*/ 2147483647 w 372"/>
                    <a:gd name="T65" fmla="*/ 2147483647 h 426"/>
                    <a:gd name="T66" fmla="*/ 2147483647 w 372"/>
                    <a:gd name="T67" fmla="*/ 2147483647 h 426"/>
                    <a:gd name="T68" fmla="*/ 2147483647 w 372"/>
                    <a:gd name="T69" fmla="*/ 2147483647 h 426"/>
                    <a:gd name="T70" fmla="*/ 2147483647 w 372"/>
                    <a:gd name="T71" fmla="*/ 2147483647 h 426"/>
                    <a:gd name="T72" fmla="*/ 2147483647 w 372"/>
                    <a:gd name="T73" fmla="*/ 2147483647 h 426"/>
                    <a:gd name="T74" fmla="*/ 2147483647 w 372"/>
                    <a:gd name="T75" fmla="*/ 2147483647 h 426"/>
                    <a:gd name="T76" fmla="*/ 2147483647 w 372"/>
                    <a:gd name="T77" fmla="*/ 2147483647 h 426"/>
                    <a:gd name="T78" fmla="*/ 2147483647 w 372"/>
                    <a:gd name="T79" fmla="*/ 2147483647 h 426"/>
                    <a:gd name="T80" fmla="*/ 2147483647 w 372"/>
                    <a:gd name="T81" fmla="*/ 2147483647 h 426"/>
                    <a:gd name="T82" fmla="*/ 2147483647 w 372"/>
                    <a:gd name="T83" fmla="*/ 2147483647 h 426"/>
                    <a:gd name="T84" fmla="*/ 2147483647 w 372"/>
                    <a:gd name="T85" fmla="*/ 0 h 426"/>
                    <a:gd name="T86" fmla="*/ 2147483647 w 372"/>
                    <a:gd name="T87" fmla="*/ 2147483647 h 426"/>
                    <a:gd name="T88" fmla="*/ 0 w 372"/>
                    <a:gd name="T89" fmla="*/ 2147483647 h 426"/>
                    <a:gd name="T90" fmla="*/ 2147483647 w 372"/>
                    <a:gd name="T91" fmla="*/ 2147483647 h 426"/>
                    <a:gd name="T92" fmla="*/ 2147483647 w 372"/>
                    <a:gd name="T93" fmla="*/ 2147483647 h 426"/>
                    <a:gd name="T94" fmla="*/ 2147483647 w 372"/>
                    <a:gd name="T95" fmla="*/ 2147483647 h 426"/>
                    <a:gd name="T96" fmla="*/ 2147483647 w 372"/>
                    <a:gd name="T97" fmla="*/ 2147483647 h 426"/>
                    <a:gd name="T98" fmla="*/ 2147483647 w 372"/>
                    <a:gd name="T99" fmla="*/ 2147483647 h 426"/>
                    <a:gd name="T100" fmla="*/ 2147483647 w 372"/>
                    <a:gd name="T101" fmla="*/ 2147483647 h 426"/>
                    <a:gd name="T102" fmla="*/ 2147483647 w 372"/>
                    <a:gd name="T103" fmla="*/ 2147483647 h 426"/>
                    <a:gd name="T104" fmla="*/ 2147483647 w 372"/>
                    <a:gd name="T105" fmla="*/ 2147483647 h 426"/>
                    <a:gd name="T106" fmla="*/ 2147483647 w 372"/>
                    <a:gd name="T107" fmla="*/ 2147483647 h 426"/>
                    <a:gd name="T108" fmla="*/ 2147483647 w 372"/>
                    <a:gd name="T109" fmla="*/ 2147483647 h 426"/>
                    <a:gd name="T110" fmla="*/ 2147483647 w 372"/>
                    <a:gd name="T111" fmla="*/ 2147483647 h 426"/>
                    <a:gd name="T112" fmla="*/ 2147483647 w 372"/>
                    <a:gd name="T113" fmla="*/ 2147483647 h 426"/>
                    <a:gd name="T114" fmla="*/ 2147483647 w 372"/>
                    <a:gd name="T115" fmla="*/ 2147483647 h 42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72"/>
                    <a:gd name="T175" fmla="*/ 0 h 426"/>
                    <a:gd name="T176" fmla="*/ 372 w 372"/>
                    <a:gd name="T177" fmla="*/ 426 h 42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72" h="426">
                      <a:moveTo>
                        <a:pt x="132" y="414"/>
                      </a:moveTo>
                      <a:lnTo>
                        <a:pt x="138" y="354"/>
                      </a:lnTo>
                      <a:lnTo>
                        <a:pt x="144" y="354"/>
                      </a:lnTo>
                      <a:lnTo>
                        <a:pt x="150" y="360"/>
                      </a:lnTo>
                      <a:lnTo>
                        <a:pt x="162" y="360"/>
                      </a:lnTo>
                      <a:lnTo>
                        <a:pt x="174" y="366"/>
                      </a:lnTo>
                      <a:lnTo>
                        <a:pt x="192" y="372"/>
                      </a:lnTo>
                      <a:lnTo>
                        <a:pt x="216" y="372"/>
                      </a:lnTo>
                      <a:lnTo>
                        <a:pt x="210" y="366"/>
                      </a:lnTo>
                      <a:lnTo>
                        <a:pt x="210" y="348"/>
                      </a:lnTo>
                      <a:lnTo>
                        <a:pt x="204" y="342"/>
                      </a:lnTo>
                      <a:lnTo>
                        <a:pt x="222" y="342"/>
                      </a:lnTo>
                      <a:lnTo>
                        <a:pt x="258" y="360"/>
                      </a:lnTo>
                      <a:lnTo>
                        <a:pt x="270" y="360"/>
                      </a:lnTo>
                      <a:lnTo>
                        <a:pt x="282" y="348"/>
                      </a:lnTo>
                      <a:lnTo>
                        <a:pt x="282" y="336"/>
                      </a:lnTo>
                      <a:lnTo>
                        <a:pt x="270" y="300"/>
                      </a:lnTo>
                      <a:lnTo>
                        <a:pt x="318" y="354"/>
                      </a:lnTo>
                      <a:lnTo>
                        <a:pt x="318" y="360"/>
                      </a:lnTo>
                      <a:lnTo>
                        <a:pt x="312" y="366"/>
                      </a:lnTo>
                      <a:lnTo>
                        <a:pt x="312" y="390"/>
                      </a:lnTo>
                      <a:lnTo>
                        <a:pt x="306" y="402"/>
                      </a:lnTo>
                      <a:lnTo>
                        <a:pt x="306" y="414"/>
                      </a:lnTo>
                      <a:lnTo>
                        <a:pt x="312" y="420"/>
                      </a:lnTo>
                      <a:lnTo>
                        <a:pt x="324" y="420"/>
                      </a:lnTo>
                      <a:lnTo>
                        <a:pt x="330" y="426"/>
                      </a:lnTo>
                      <a:lnTo>
                        <a:pt x="336" y="414"/>
                      </a:lnTo>
                      <a:lnTo>
                        <a:pt x="336" y="408"/>
                      </a:lnTo>
                      <a:lnTo>
                        <a:pt x="372" y="414"/>
                      </a:lnTo>
                      <a:lnTo>
                        <a:pt x="360" y="354"/>
                      </a:lnTo>
                      <a:lnTo>
                        <a:pt x="360" y="348"/>
                      </a:lnTo>
                      <a:lnTo>
                        <a:pt x="354" y="342"/>
                      </a:lnTo>
                      <a:lnTo>
                        <a:pt x="348" y="330"/>
                      </a:lnTo>
                      <a:lnTo>
                        <a:pt x="342" y="312"/>
                      </a:lnTo>
                      <a:lnTo>
                        <a:pt x="336" y="300"/>
                      </a:lnTo>
                      <a:lnTo>
                        <a:pt x="336" y="288"/>
                      </a:lnTo>
                      <a:lnTo>
                        <a:pt x="330" y="276"/>
                      </a:lnTo>
                      <a:lnTo>
                        <a:pt x="330" y="270"/>
                      </a:lnTo>
                      <a:lnTo>
                        <a:pt x="324" y="258"/>
                      </a:lnTo>
                      <a:lnTo>
                        <a:pt x="324" y="240"/>
                      </a:lnTo>
                      <a:lnTo>
                        <a:pt x="318" y="234"/>
                      </a:lnTo>
                      <a:lnTo>
                        <a:pt x="306" y="228"/>
                      </a:lnTo>
                      <a:lnTo>
                        <a:pt x="288" y="228"/>
                      </a:lnTo>
                      <a:lnTo>
                        <a:pt x="288" y="252"/>
                      </a:lnTo>
                      <a:lnTo>
                        <a:pt x="282" y="288"/>
                      </a:lnTo>
                      <a:lnTo>
                        <a:pt x="264" y="264"/>
                      </a:lnTo>
                      <a:lnTo>
                        <a:pt x="258" y="264"/>
                      </a:lnTo>
                      <a:lnTo>
                        <a:pt x="240" y="246"/>
                      </a:lnTo>
                      <a:lnTo>
                        <a:pt x="234" y="234"/>
                      </a:lnTo>
                      <a:lnTo>
                        <a:pt x="234" y="216"/>
                      </a:lnTo>
                      <a:lnTo>
                        <a:pt x="240" y="204"/>
                      </a:lnTo>
                      <a:lnTo>
                        <a:pt x="252" y="192"/>
                      </a:lnTo>
                      <a:lnTo>
                        <a:pt x="258" y="192"/>
                      </a:lnTo>
                      <a:lnTo>
                        <a:pt x="270" y="186"/>
                      </a:lnTo>
                      <a:lnTo>
                        <a:pt x="276" y="186"/>
                      </a:lnTo>
                      <a:lnTo>
                        <a:pt x="282" y="180"/>
                      </a:lnTo>
                      <a:lnTo>
                        <a:pt x="288" y="168"/>
                      </a:lnTo>
                      <a:lnTo>
                        <a:pt x="294" y="150"/>
                      </a:lnTo>
                      <a:lnTo>
                        <a:pt x="294" y="138"/>
                      </a:lnTo>
                      <a:lnTo>
                        <a:pt x="300" y="138"/>
                      </a:lnTo>
                      <a:lnTo>
                        <a:pt x="306" y="132"/>
                      </a:lnTo>
                      <a:lnTo>
                        <a:pt x="306" y="126"/>
                      </a:lnTo>
                      <a:lnTo>
                        <a:pt x="282" y="102"/>
                      </a:lnTo>
                      <a:lnTo>
                        <a:pt x="276" y="102"/>
                      </a:lnTo>
                      <a:lnTo>
                        <a:pt x="228" y="114"/>
                      </a:lnTo>
                      <a:lnTo>
                        <a:pt x="210" y="114"/>
                      </a:lnTo>
                      <a:lnTo>
                        <a:pt x="198" y="108"/>
                      </a:lnTo>
                      <a:lnTo>
                        <a:pt x="138" y="108"/>
                      </a:lnTo>
                      <a:lnTo>
                        <a:pt x="132" y="102"/>
                      </a:lnTo>
                      <a:lnTo>
                        <a:pt x="126" y="102"/>
                      </a:lnTo>
                      <a:lnTo>
                        <a:pt x="126" y="66"/>
                      </a:lnTo>
                      <a:lnTo>
                        <a:pt x="120" y="66"/>
                      </a:lnTo>
                      <a:lnTo>
                        <a:pt x="120" y="36"/>
                      </a:lnTo>
                      <a:lnTo>
                        <a:pt x="114" y="30"/>
                      </a:lnTo>
                      <a:lnTo>
                        <a:pt x="108" y="30"/>
                      </a:lnTo>
                      <a:lnTo>
                        <a:pt x="102" y="24"/>
                      </a:lnTo>
                      <a:lnTo>
                        <a:pt x="96" y="42"/>
                      </a:lnTo>
                      <a:lnTo>
                        <a:pt x="90" y="36"/>
                      </a:lnTo>
                      <a:lnTo>
                        <a:pt x="78" y="36"/>
                      </a:lnTo>
                      <a:lnTo>
                        <a:pt x="72" y="30"/>
                      </a:lnTo>
                      <a:lnTo>
                        <a:pt x="66" y="18"/>
                      </a:lnTo>
                      <a:lnTo>
                        <a:pt x="66" y="12"/>
                      </a:lnTo>
                      <a:lnTo>
                        <a:pt x="60" y="0"/>
                      </a:lnTo>
                      <a:lnTo>
                        <a:pt x="42" y="6"/>
                      </a:lnTo>
                      <a:lnTo>
                        <a:pt x="48" y="12"/>
                      </a:lnTo>
                      <a:lnTo>
                        <a:pt x="24" y="0"/>
                      </a:lnTo>
                      <a:lnTo>
                        <a:pt x="6" y="0"/>
                      </a:lnTo>
                      <a:lnTo>
                        <a:pt x="18" y="18"/>
                      </a:lnTo>
                      <a:lnTo>
                        <a:pt x="6" y="30"/>
                      </a:lnTo>
                      <a:lnTo>
                        <a:pt x="0" y="42"/>
                      </a:lnTo>
                      <a:lnTo>
                        <a:pt x="0" y="48"/>
                      </a:lnTo>
                      <a:lnTo>
                        <a:pt x="6" y="60"/>
                      </a:lnTo>
                      <a:lnTo>
                        <a:pt x="18" y="66"/>
                      </a:lnTo>
                      <a:lnTo>
                        <a:pt x="30" y="78"/>
                      </a:lnTo>
                      <a:lnTo>
                        <a:pt x="36" y="78"/>
                      </a:lnTo>
                      <a:lnTo>
                        <a:pt x="66" y="96"/>
                      </a:lnTo>
                      <a:lnTo>
                        <a:pt x="66" y="108"/>
                      </a:lnTo>
                      <a:lnTo>
                        <a:pt x="30" y="108"/>
                      </a:lnTo>
                      <a:lnTo>
                        <a:pt x="30" y="138"/>
                      </a:lnTo>
                      <a:lnTo>
                        <a:pt x="24" y="138"/>
                      </a:lnTo>
                      <a:lnTo>
                        <a:pt x="12" y="150"/>
                      </a:lnTo>
                      <a:lnTo>
                        <a:pt x="24" y="162"/>
                      </a:lnTo>
                      <a:lnTo>
                        <a:pt x="36" y="168"/>
                      </a:lnTo>
                      <a:lnTo>
                        <a:pt x="54" y="168"/>
                      </a:lnTo>
                      <a:lnTo>
                        <a:pt x="66" y="174"/>
                      </a:lnTo>
                      <a:lnTo>
                        <a:pt x="72" y="180"/>
                      </a:lnTo>
                      <a:lnTo>
                        <a:pt x="72" y="186"/>
                      </a:lnTo>
                      <a:lnTo>
                        <a:pt x="66" y="204"/>
                      </a:lnTo>
                      <a:lnTo>
                        <a:pt x="60" y="210"/>
                      </a:lnTo>
                      <a:lnTo>
                        <a:pt x="54" y="222"/>
                      </a:lnTo>
                      <a:lnTo>
                        <a:pt x="66" y="252"/>
                      </a:lnTo>
                      <a:lnTo>
                        <a:pt x="96" y="276"/>
                      </a:lnTo>
                      <a:lnTo>
                        <a:pt x="96" y="306"/>
                      </a:lnTo>
                      <a:lnTo>
                        <a:pt x="114" y="348"/>
                      </a:lnTo>
                      <a:lnTo>
                        <a:pt x="108" y="378"/>
                      </a:lnTo>
                      <a:lnTo>
                        <a:pt x="132" y="414"/>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53" name="Bahrain" descr="© INSCALE GmbH, 15.06.2010"/>
                <p:cNvSpPr>
                  <a:spLocks/>
                </p:cNvSpPr>
                <p:nvPr/>
              </p:nvSpPr>
              <p:spPr bwMode="auto">
                <a:xfrm>
                  <a:off x="3560" y="1769"/>
                  <a:ext cx="17" cy="37"/>
                </a:xfrm>
                <a:custGeom>
                  <a:avLst/>
                  <a:gdLst>
                    <a:gd name="T0" fmla="*/ 2147483647 w 66"/>
                    <a:gd name="T1" fmla="*/ 2147483647 h 144"/>
                    <a:gd name="T2" fmla="*/ 2147483647 w 66"/>
                    <a:gd name="T3" fmla="*/ 2147483647 h 144"/>
                    <a:gd name="T4" fmla="*/ 2147483647 w 66"/>
                    <a:gd name="T5" fmla="*/ 2147483647 h 144"/>
                    <a:gd name="T6" fmla="*/ 2147483647 w 66"/>
                    <a:gd name="T7" fmla="*/ 2147483647 h 144"/>
                    <a:gd name="T8" fmla="*/ 2147483647 w 66"/>
                    <a:gd name="T9" fmla="*/ 2147483647 h 144"/>
                    <a:gd name="T10" fmla="*/ 2147483647 w 66"/>
                    <a:gd name="T11" fmla="*/ 2147483647 h 144"/>
                    <a:gd name="T12" fmla="*/ 2147483647 w 66"/>
                    <a:gd name="T13" fmla="*/ 2147483647 h 144"/>
                    <a:gd name="T14" fmla="*/ 2147483647 w 66"/>
                    <a:gd name="T15" fmla="*/ 2147483647 h 144"/>
                    <a:gd name="T16" fmla="*/ 2147483647 w 66"/>
                    <a:gd name="T17" fmla="*/ 2147483647 h 144"/>
                    <a:gd name="T18" fmla="*/ 2147483647 w 66"/>
                    <a:gd name="T19" fmla="*/ 0 h 144"/>
                    <a:gd name="T20" fmla="*/ 2147483647 w 66"/>
                    <a:gd name="T21" fmla="*/ 0 h 144"/>
                    <a:gd name="T22" fmla="*/ 2147483647 w 66"/>
                    <a:gd name="T23" fmla="*/ 2147483647 h 144"/>
                    <a:gd name="T24" fmla="*/ 2147483647 w 66"/>
                    <a:gd name="T25" fmla="*/ 2147483647 h 144"/>
                    <a:gd name="T26" fmla="*/ 2147483647 w 66"/>
                    <a:gd name="T27" fmla="*/ 2147483647 h 144"/>
                    <a:gd name="T28" fmla="*/ 2147483647 w 66"/>
                    <a:gd name="T29" fmla="*/ 2147483647 h 144"/>
                    <a:gd name="T30" fmla="*/ 0 w 66"/>
                    <a:gd name="T31" fmla="*/ 2147483647 h 144"/>
                    <a:gd name="T32" fmla="*/ 2147483647 w 66"/>
                    <a:gd name="T33" fmla="*/ 2147483647 h 144"/>
                    <a:gd name="T34" fmla="*/ 2147483647 w 66"/>
                    <a:gd name="T35" fmla="*/ 2147483647 h 14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66"/>
                    <a:gd name="T55" fmla="*/ 0 h 144"/>
                    <a:gd name="T56" fmla="*/ 66 w 66"/>
                    <a:gd name="T57" fmla="*/ 144 h 14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66" h="144">
                      <a:moveTo>
                        <a:pt x="24" y="132"/>
                      </a:moveTo>
                      <a:lnTo>
                        <a:pt x="36" y="144"/>
                      </a:lnTo>
                      <a:lnTo>
                        <a:pt x="48" y="132"/>
                      </a:lnTo>
                      <a:lnTo>
                        <a:pt x="54" y="114"/>
                      </a:lnTo>
                      <a:lnTo>
                        <a:pt x="60" y="102"/>
                      </a:lnTo>
                      <a:lnTo>
                        <a:pt x="66" y="84"/>
                      </a:lnTo>
                      <a:lnTo>
                        <a:pt x="66" y="30"/>
                      </a:lnTo>
                      <a:lnTo>
                        <a:pt x="54" y="18"/>
                      </a:lnTo>
                      <a:lnTo>
                        <a:pt x="48" y="6"/>
                      </a:lnTo>
                      <a:lnTo>
                        <a:pt x="36" y="0"/>
                      </a:lnTo>
                      <a:lnTo>
                        <a:pt x="30" y="0"/>
                      </a:lnTo>
                      <a:lnTo>
                        <a:pt x="24" y="6"/>
                      </a:lnTo>
                      <a:lnTo>
                        <a:pt x="18" y="18"/>
                      </a:lnTo>
                      <a:lnTo>
                        <a:pt x="12" y="36"/>
                      </a:lnTo>
                      <a:lnTo>
                        <a:pt x="12" y="108"/>
                      </a:lnTo>
                      <a:lnTo>
                        <a:pt x="0" y="120"/>
                      </a:lnTo>
                      <a:lnTo>
                        <a:pt x="6" y="132"/>
                      </a:lnTo>
                      <a:lnTo>
                        <a:pt x="24" y="132"/>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54" name="Azerbaijan" descr="© INSCALE GmbH, 15.06.2010"/>
                <p:cNvSpPr>
                  <a:spLocks noEditPoints="1"/>
                </p:cNvSpPr>
                <p:nvPr/>
              </p:nvSpPr>
              <p:spPr bwMode="auto">
                <a:xfrm>
                  <a:off x="3419" y="1447"/>
                  <a:ext cx="92" cy="74"/>
                </a:xfrm>
                <a:custGeom>
                  <a:avLst/>
                  <a:gdLst>
                    <a:gd name="T0" fmla="*/ 2147483647 w 360"/>
                    <a:gd name="T1" fmla="*/ 2147483647 h 288"/>
                    <a:gd name="T2" fmla="*/ 2147483647 w 360"/>
                    <a:gd name="T3" fmla="*/ 2147483647 h 288"/>
                    <a:gd name="T4" fmla="*/ 2147483647 w 360"/>
                    <a:gd name="T5" fmla="*/ 2147483647 h 288"/>
                    <a:gd name="T6" fmla="*/ 2147483647 w 360"/>
                    <a:gd name="T7" fmla="*/ 2147483647 h 288"/>
                    <a:gd name="T8" fmla="*/ 2147483647 w 360"/>
                    <a:gd name="T9" fmla="*/ 2147483647 h 288"/>
                    <a:gd name="T10" fmla="*/ 2147483647 w 360"/>
                    <a:gd name="T11" fmla="*/ 2147483647 h 288"/>
                    <a:gd name="T12" fmla="*/ 2147483647 w 360"/>
                    <a:gd name="T13" fmla="*/ 2147483647 h 288"/>
                    <a:gd name="T14" fmla="*/ 2147483647 w 360"/>
                    <a:gd name="T15" fmla="*/ 2147483647 h 288"/>
                    <a:gd name="T16" fmla="*/ 2147483647 w 360"/>
                    <a:gd name="T17" fmla="*/ 2147483647 h 288"/>
                    <a:gd name="T18" fmla="*/ 2147483647 w 360"/>
                    <a:gd name="T19" fmla="*/ 2147483647 h 288"/>
                    <a:gd name="T20" fmla="*/ 2147483647 w 360"/>
                    <a:gd name="T21" fmla="*/ 2147483647 h 288"/>
                    <a:gd name="T22" fmla="*/ 2147483647 w 360"/>
                    <a:gd name="T23" fmla="*/ 2147483647 h 288"/>
                    <a:gd name="T24" fmla="*/ 2147483647 w 360"/>
                    <a:gd name="T25" fmla="*/ 2147483647 h 288"/>
                    <a:gd name="T26" fmla="*/ 2147483647 w 360"/>
                    <a:gd name="T27" fmla="*/ 0 h 288"/>
                    <a:gd name="T28" fmla="*/ 2147483647 w 360"/>
                    <a:gd name="T29" fmla="*/ 2147483647 h 288"/>
                    <a:gd name="T30" fmla="*/ 2147483647 w 360"/>
                    <a:gd name="T31" fmla="*/ 2147483647 h 288"/>
                    <a:gd name="T32" fmla="*/ 2147483647 w 360"/>
                    <a:gd name="T33" fmla="*/ 2147483647 h 288"/>
                    <a:gd name="T34" fmla="*/ 2147483647 w 360"/>
                    <a:gd name="T35" fmla="*/ 2147483647 h 288"/>
                    <a:gd name="T36" fmla="*/ 2147483647 w 360"/>
                    <a:gd name="T37" fmla="*/ 2147483647 h 288"/>
                    <a:gd name="T38" fmla="*/ 2147483647 w 360"/>
                    <a:gd name="T39" fmla="*/ 0 h 288"/>
                    <a:gd name="T40" fmla="*/ 2147483647 w 360"/>
                    <a:gd name="T41" fmla="*/ 2147483647 h 288"/>
                    <a:gd name="T42" fmla="*/ 2147483647 w 360"/>
                    <a:gd name="T43" fmla="*/ 2147483647 h 288"/>
                    <a:gd name="T44" fmla="*/ 2147483647 w 360"/>
                    <a:gd name="T45" fmla="*/ 2147483647 h 288"/>
                    <a:gd name="T46" fmla="*/ 2147483647 w 360"/>
                    <a:gd name="T47" fmla="*/ 2147483647 h 288"/>
                    <a:gd name="T48" fmla="*/ 2147483647 w 360"/>
                    <a:gd name="T49" fmla="*/ 2147483647 h 288"/>
                    <a:gd name="T50" fmla="*/ 2147483647 w 360"/>
                    <a:gd name="T51" fmla="*/ 2147483647 h 288"/>
                    <a:gd name="T52" fmla="*/ 2147483647 w 360"/>
                    <a:gd name="T53" fmla="*/ 2147483647 h 288"/>
                    <a:gd name="T54" fmla="*/ 0 w 360"/>
                    <a:gd name="T55" fmla="*/ 2147483647 h 288"/>
                    <a:gd name="T56" fmla="*/ 2147483647 w 360"/>
                    <a:gd name="T57" fmla="*/ 2147483647 h 288"/>
                    <a:gd name="T58" fmla="*/ 2147483647 w 360"/>
                    <a:gd name="T59" fmla="*/ 2147483647 h 288"/>
                    <a:gd name="T60" fmla="*/ 2147483647 w 360"/>
                    <a:gd name="T61" fmla="*/ 2147483647 h 288"/>
                    <a:gd name="T62" fmla="*/ 2147483647 w 360"/>
                    <a:gd name="T63" fmla="*/ 2147483647 h 288"/>
                    <a:gd name="T64" fmla="*/ 2147483647 w 360"/>
                    <a:gd name="T65" fmla="*/ 2147483647 h 288"/>
                    <a:gd name="T66" fmla="*/ 2147483647 w 360"/>
                    <a:gd name="T67" fmla="*/ 2147483647 h 288"/>
                    <a:gd name="T68" fmla="*/ 2147483647 w 360"/>
                    <a:gd name="T69" fmla="*/ 2147483647 h 288"/>
                    <a:gd name="T70" fmla="*/ 2147483647 w 360"/>
                    <a:gd name="T71" fmla="*/ 2147483647 h 288"/>
                    <a:gd name="T72" fmla="*/ 2147483647 w 360"/>
                    <a:gd name="T73" fmla="*/ 2147483647 h 288"/>
                    <a:gd name="T74" fmla="*/ 2147483647 w 360"/>
                    <a:gd name="T75" fmla="*/ 2147483647 h 288"/>
                    <a:gd name="T76" fmla="*/ 2147483647 w 360"/>
                    <a:gd name="T77" fmla="*/ 2147483647 h 288"/>
                    <a:gd name="T78" fmla="*/ 2147483647 w 360"/>
                    <a:gd name="T79" fmla="*/ 2147483647 h 288"/>
                    <a:gd name="T80" fmla="*/ 2147483647 w 360"/>
                    <a:gd name="T81" fmla="*/ 2147483647 h 288"/>
                    <a:gd name="T82" fmla="*/ 2147483647 w 360"/>
                    <a:gd name="T83" fmla="*/ 2147483647 h 288"/>
                    <a:gd name="T84" fmla="*/ 2147483647 w 360"/>
                    <a:gd name="T85" fmla="*/ 2147483647 h 288"/>
                    <a:gd name="T86" fmla="*/ 2147483647 w 360"/>
                    <a:gd name="T87" fmla="*/ 2147483647 h 288"/>
                    <a:gd name="T88" fmla="*/ 2147483647 w 360"/>
                    <a:gd name="T89" fmla="*/ 2147483647 h 288"/>
                    <a:gd name="T90" fmla="*/ 2147483647 w 360"/>
                    <a:gd name="T91" fmla="*/ 2147483647 h 288"/>
                    <a:gd name="T92" fmla="*/ 2147483647 w 360"/>
                    <a:gd name="T93" fmla="*/ 2147483647 h 288"/>
                    <a:gd name="T94" fmla="*/ 2147483647 w 360"/>
                    <a:gd name="T95" fmla="*/ 2147483647 h 288"/>
                    <a:gd name="T96" fmla="*/ 2147483647 w 360"/>
                    <a:gd name="T97" fmla="*/ 2147483647 h 288"/>
                    <a:gd name="T98" fmla="*/ 2147483647 w 360"/>
                    <a:gd name="T99" fmla="*/ 2147483647 h 288"/>
                    <a:gd name="T100" fmla="*/ 2147483647 w 360"/>
                    <a:gd name="T101" fmla="*/ 2147483647 h 288"/>
                    <a:gd name="T102" fmla="*/ 2147483647 w 360"/>
                    <a:gd name="T103" fmla="*/ 2147483647 h 288"/>
                    <a:gd name="T104" fmla="*/ 2147483647 w 360"/>
                    <a:gd name="T105" fmla="*/ 2147483647 h 288"/>
                    <a:gd name="T106" fmla="*/ 2147483647 w 360"/>
                    <a:gd name="T107" fmla="*/ 2147483647 h 288"/>
                    <a:gd name="T108" fmla="*/ 2147483647 w 360"/>
                    <a:gd name="T109" fmla="*/ 2147483647 h 288"/>
                    <a:gd name="T110" fmla="*/ 2147483647 w 360"/>
                    <a:gd name="T111" fmla="*/ 2147483647 h 288"/>
                    <a:gd name="T112" fmla="*/ 2147483647 w 360"/>
                    <a:gd name="T113" fmla="*/ 2147483647 h 288"/>
                    <a:gd name="T114" fmla="*/ 2147483647 w 360"/>
                    <a:gd name="T115" fmla="*/ 2147483647 h 288"/>
                    <a:gd name="T116" fmla="*/ 2147483647 w 360"/>
                    <a:gd name="T117" fmla="*/ 2147483647 h 288"/>
                    <a:gd name="T118" fmla="*/ 2147483647 w 360"/>
                    <a:gd name="T119" fmla="*/ 2147483647 h 288"/>
                    <a:gd name="T120" fmla="*/ 2147483647 w 360"/>
                    <a:gd name="T121" fmla="*/ 2147483647 h 28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60"/>
                    <a:gd name="T184" fmla="*/ 0 h 288"/>
                    <a:gd name="T185" fmla="*/ 360 w 360"/>
                    <a:gd name="T186" fmla="*/ 288 h 28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60" h="288">
                      <a:moveTo>
                        <a:pt x="66" y="186"/>
                      </a:moveTo>
                      <a:lnTo>
                        <a:pt x="36" y="186"/>
                      </a:lnTo>
                      <a:lnTo>
                        <a:pt x="24" y="174"/>
                      </a:lnTo>
                      <a:lnTo>
                        <a:pt x="6" y="174"/>
                      </a:lnTo>
                      <a:lnTo>
                        <a:pt x="12" y="186"/>
                      </a:lnTo>
                      <a:lnTo>
                        <a:pt x="12" y="192"/>
                      </a:lnTo>
                      <a:lnTo>
                        <a:pt x="18" y="204"/>
                      </a:lnTo>
                      <a:lnTo>
                        <a:pt x="36" y="222"/>
                      </a:lnTo>
                      <a:lnTo>
                        <a:pt x="48" y="228"/>
                      </a:lnTo>
                      <a:lnTo>
                        <a:pt x="84" y="240"/>
                      </a:lnTo>
                      <a:lnTo>
                        <a:pt x="90" y="240"/>
                      </a:lnTo>
                      <a:lnTo>
                        <a:pt x="84" y="234"/>
                      </a:lnTo>
                      <a:lnTo>
                        <a:pt x="84" y="222"/>
                      </a:lnTo>
                      <a:lnTo>
                        <a:pt x="78" y="216"/>
                      </a:lnTo>
                      <a:lnTo>
                        <a:pt x="78" y="204"/>
                      </a:lnTo>
                      <a:lnTo>
                        <a:pt x="72" y="198"/>
                      </a:lnTo>
                      <a:lnTo>
                        <a:pt x="72" y="186"/>
                      </a:lnTo>
                      <a:lnTo>
                        <a:pt x="66" y="186"/>
                      </a:lnTo>
                      <a:close/>
                      <a:moveTo>
                        <a:pt x="354" y="108"/>
                      </a:moveTo>
                      <a:lnTo>
                        <a:pt x="348" y="102"/>
                      </a:lnTo>
                      <a:lnTo>
                        <a:pt x="330" y="102"/>
                      </a:lnTo>
                      <a:lnTo>
                        <a:pt x="318" y="108"/>
                      </a:lnTo>
                      <a:lnTo>
                        <a:pt x="306" y="108"/>
                      </a:lnTo>
                      <a:lnTo>
                        <a:pt x="288" y="90"/>
                      </a:lnTo>
                      <a:lnTo>
                        <a:pt x="288" y="84"/>
                      </a:lnTo>
                      <a:lnTo>
                        <a:pt x="264" y="54"/>
                      </a:lnTo>
                      <a:lnTo>
                        <a:pt x="264" y="42"/>
                      </a:lnTo>
                      <a:lnTo>
                        <a:pt x="216" y="0"/>
                      </a:lnTo>
                      <a:lnTo>
                        <a:pt x="216" y="30"/>
                      </a:lnTo>
                      <a:lnTo>
                        <a:pt x="210" y="36"/>
                      </a:lnTo>
                      <a:lnTo>
                        <a:pt x="192" y="36"/>
                      </a:lnTo>
                      <a:lnTo>
                        <a:pt x="192" y="48"/>
                      </a:lnTo>
                      <a:lnTo>
                        <a:pt x="186" y="54"/>
                      </a:lnTo>
                      <a:lnTo>
                        <a:pt x="162" y="54"/>
                      </a:lnTo>
                      <a:lnTo>
                        <a:pt x="156" y="48"/>
                      </a:lnTo>
                      <a:lnTo>
                        <a:pt x="144" y="42"/>
                      </a:lnTo>
                      <a:lnTo>
                        <a:pt x="138" y="30"/>
                      </a:lnTo>
                      <a:lnTo>
                        <a:pt x="120" y="12"/>
                      </a:lnTo>
                      <a:lnTo>
                        <a:pt x="84" y="0"/>
                      </a:lnTo>
                      <a:lnTo>
                        <a:pt x="72" y="0"/>
                      </a:lnTo>
                      <a:lnTo>
                        <a:pt x="60" y="12"/>
                      </a:lnTo>
                      <a:lnTo>
                        <a:pt x="78" y="30"/>
                      </a:lnTo>
                      <a:lnTo>
                        <a:pt x="84" y="30"/>
                      </a:lnTo>
                      <a:lnTo>
                        <a:pt x="90" y="36"/>
                      </a:lnTo>
                      <a:lnTo>
                        <a:pt x="96" y="48"/>
                      </a:lnTo>
                      <a:lnTo>
                        <a:pt x="102" y="54"/>
                      </a:lnTo>
                      <a:lnTo>
                        <a:pt x="108" y="66"/>
                      </a:lnTo>
                      <a:lnTo>
                        <a:pt x="102" y="72"/>
                      </a:lnTo>
                      <a:lnTo>
                        <a:pt x="84" y="54"/>
                      </a:lnTo>
                      <a:lnTo>
                        <a:pt x="72" y="54"/>
                      </a:lnTo>
                      <a:lnTo>
                        <a:pt x="60" y="60"/>
                      </a:lnTo>
                      <a:lnTo>
                        <a:pt x="42" y="42"/>
                      </a:lnTo>
                      <a:lnTo>
                        <a:pt x="42" y="36"/>
                      </a:lnTo>
                      <a:lnTo>
                        <a:pt x="36" y="30"/>
                      </a:lnTo>
                      <a:lnTo>
                        <a:pt x="12" y="30"/>
                      </a:lnTo>
                      <a:lnTo>
                        <a:pt x="0" y="42"/>
                      </a:lnTo>
                      <a:lnTo>
                        <a:pt x="0" y="48"/>
                      </a:lnTo>
                      <a:lnTo>
                        <a:pt x="6" y="48"/>
                      </a:lnTo>
                      <a:lnTo>
                        <a:pt x="12" y="54"/>
                      </a:lnTo>
                      <a:lnTo>
                        <a:pt x="12" y="66"/>
                      </a:lnTo>
                      <a:lnTo>
                        <a:pt x="30" y="66"/>
                      </a:lnTo>
                      <a:lnTo>
                        <a:pt x="36" y="72"/>
                      </a:lnTo>
                      <a:lnTo>
                        <a:pt x="36" y="96"/>
                      </a:lnTo>
                      <a:lnTo>
                        <a:pt x="30" y="102"/>
                      </a:lnTo>
                      <a:lnTo>
                        <a:pt x="36" y="102"/>
                      </a:lnTo>
                      <a:lnTo>
                        <a:pt x="42" y="108"/>
                      </a:lnTo>
                      <a:lnTo>
                        <a:pt x="66" y="120"/>
                      </a:lnTo>
                      <a:lnTo>
                        <a:pt x="72" y="126"/>
                      </a:lnTo>
                      <a:lnTo>
                        <a:pt x="72" y="132"/>
                      </a:lnTo>
                      <a:lnTo>
                        <a:pt x="54" y="150"/>
                      </a:lnTo>
                      <a:lnTo>
                        <a:pt x="42" y="150"/>
                      </a:lnTo>
                      <a:lnTo>
                        <a:pt x="72" y="162"/>
                      </a:lnTo>
                      <a:lnTo>
                        <a:pt x="84" y="180"/>
                      </a:lnTo>
                      <a:lnTo>
                        <a:pt x="114" y="186"/>
                      </a:lnTo>
                      <a:lnTo>
                        <a:pt x="114" y="198"/>
                      </a:lnTo>
                      <a:lnTo>
                        <a:pt x="120" y="210"/>
                      </a:lnTo>
                      <a:lnTo>
                        <a:pt x="120" y="240"/>
                      </a:lnTo>
                      <a:lnTo>
                        <a:pt x="132" y="240"/>
                      </a:lnTo>
                      <a:lnTo>
                        <a:pt x="138" y="228"/>
                      </a:lnTo>
                      <a:lnTo>
                        <a:pt x="144" y="222"/>
                      </a:lnTo>
                      <a:lnTo>
                        <a:pt x="144" y="216"/>
                      </a:lnTo>
                      <a:lnTo>
                        <a:pt x="156" y="204"/>
                      </a:lnTo>
                      <a:lnTo>
                        <a:pt x="174" y="192"/>
                      </a:lnTo>
                      <a:lnTo>
                        <a:pt x="186" y="186"/>
                      </a:lnTo>
                      <a:lnTo>
                        <a:pt x="198" y="174"/>
                      </a:lnTo>
                      <a:lnTo>
                        <a:pt x="210" y="168"/>
                      </a:lnTo>
                      <a:lnTo>
                        <a:pt x="222" y="168"/>
                      </a:lnTo>
                      <a:lnTo>
                        <a:pt x="228" y="180"/>
                      </a:lnTo>
                      <a:lnTo>
                        <a:pt x="234" y="186"/>
                      </a:lnTo>
                      <a:lnTo>
                        <a:pt x="234" y="204"/>
                      </a:lnTo>
                      <a:lnTo>
                        <a:pt x="228" y="210"/>
                      </a:lnTo>
                      <a:lnTo>
                        <a:pt x="228" y="222"/>
                      </a:lnTo>
                      <a:lnTo>
                        <a:pt x="234" y="222"/>
                      </a:lnTo>
                      <a:lnTo>
                        <a:pt x="240" y="228"/>
                      </a:lnTo>
                      <a:lnTo>
                        <a:pt x="240" y="234"/>
                      </a:lnTo>
                      <a:lnTo>
                        <a:pt x="234" y="240"/>
                      </a:lnTo>
                      <a:lnTo>
                        <a:pt x="222" y="240"/>
                      </a:lnTo>
                      <a:lnTo>
                        <a:pt x="222" y="246"/>
                      </a:lnTo>
                      <a:lnTo>
                        <a:pt x="234" y="258"/>
                      </a:lnTo>
                      <a:lnTo>
                        <a:pt x="246" y="264"/>
                      </a:lnTo>
                      <a:lnTo>
                        <a:pt x="252" y="270"/>
                      </a:lnTo>
                      <a:lnTo>
                        <a:pt x="258" y="270"/>
                      </a:lnTo>
                      <a:lnTo>
                        <a:pt x="264" y="276"/>
                      </a:lnTo>
                      <a:lnTo>
                        <a:pt x="264" y="282"/>
                      </a:lnTo>
                      <a:lnTo>
                        <a:pt x="282" y="282"/>
                      </a:lnTo>
                      <a:lnTo>
                        <a:pt x="282" y="288"/>
                      </a:lnTo>
                      <a:lnTo>
                        <a:pt x="288" y="282"/>
                      </a:lnTo>
                      <a:lnTo>
                        <a:pt x="288" y="258"/>
                      </a:lnTo>
                      <a:lnTo>
                        <a:pt x="282" y="252"/>
                      </a:lnTo>
                      <a:lnTo>
                        <a:pt x="276" y="252"/>
                      </a:lnTo>
                      <a:lnTo>
                        <a:pt x="270" y="246"/>
                      </a:lnTo>
                      <a:lnTo>
                        <a:pt x="288" y="240"/>
                      </a:lnTo>
                      <a:lnTo>
                        <a:pt x="288" y="210"/>
                      </a:lnTo>
                      <a:lnTo>
                        <a:pt x="300" y="222"/>
                      </a:lnTo>
                      <a:lnTo>
                        <a:pt x="306" y="222"/>
                      </a:lnTo>
                      <a:lnTo>
                        <a:pt x="318" y="210"/>
                      </a:lnTo>
                      <a:lnTo>
                        <a:pt x="300" y="192"/>
                      </a:lnTo>
                      <a:lnTo>
                        <a:pt x="300" y="138"/>
                      </a:lnTo>
                      <a:lnTo>
                        <a:pt x="318" y="138"/>
                      </a:lnTo>
                      <a:lnTo>
                        <a:pt x="330" y="126"/>
                      </a:lnTo>
                      <a:lnTo>
                        <a:pt x="360" y="132"/>
                      </a:lnTo>
                      <a:lnTo>
                        <a:pt x="360" y="120"/>
                      </a:lnTo>
                      <a:lnTo>
                        <a:pt x="354" y="108"/>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55" name="Armenia" descr="© INSCALE GmbH, 15.06.2010"/>
                <p:cNvSpPr>
                  <a:spLocks/>
                </p:cNvSpPr>
                <p:nvPr/>
              </p:nvSpPr>
              <p:spPr bwMode="auto">
                <a:xfrm>
                  <a:off x="3393" y="1458"/>
                  <a:ext cx="57" cy="54"/>
                </a:xfrm>
                <a:custGeom>
                  <a:avLst/>
                  <a:gdLst>
                    <a:gd name="T0" fmla="*/ 2147483647 w 222"/>
                    <a:gd name="T1" fmla="*/ 2147483647 h 210"/>
                    <a:gd name="T2" fmla="*/ 2147483647 w 222"/>
                    <a:gd name="T3" fmla="*/ 2147483647 h 210"/>
                    <a:gd name="T4" fmla="*/ 2147483647 w 222"/>
                    <a:gd name="T5" fmla="*/ 2147483647 h 210"/>
                    <a:gd name="T6" fmla="*/ 2147483647 w 222"/>
                    <a:gd name="T7" fmla="*/ 2147483647 h 210"/>
                    <a:gd name="T8" fmla="*/ 2147483647 w 222"/>
                    <a:gd name="T9" fmla="*/ 2147483647 h 210"/>
                    <a:gd name="T10" fmla="*/ 2147483647 w 222"/>
                    <a:gd name="T11" fmla="*/ 2147483647 h 210"/>
                    <a:gd name="T12" fmla="*/ 2147483647 w 222"/>
                    <a:gd name="T13" fmla="*/ 2147483647 h 210"/>
                    <a:gd name="T14" fmla="*/ 2147483647 w 222"/>
                    <a:gd name="T15" fmla="*/ 2147483647 h 210"/>
                    <a:gd name="T16" fmla="*/ 2147483647 w 222"/>
                    <a:gd name="T17" fmla="*/ 2147483647 h 210"/>
                    <a:gd name="T18" fmla="*/ 2147483647 w 222"/>
                    <a:gd name="T19" fmla="*/ 2147483647 h 210"/>
                    <a:gd name="T20" fmla="*/ 2147483647 w 222"/>
                    <a:gd name="T21" fmla="*/ 2147483647 h 210"/>
                    <a:gd name="T22" fmla="*/ 2147483647 w 222"/>
                    <a:gd name="T23" fmla="*/ 2147483647 h 210"/>
                    <a:gd name="T24" fmla="*/ 2147483647 w 222"/>
                    <a:gd name="T25" fmla="*/ 2147483647 h 210"/>
                    <a:gd name="T26" fmla="*/ 2147483647 w 222"/>
                    <a:gd name="T27" fmla="*/ 2147483647 h 210"/>
                    <a:gd name="T28" fmla="*/ 2147483647 w 222"/>
                    <a:gd name="T29" fmla="*/ 2147483647 h 210"/>
                    <a:gd name="T30" fmla="*/ 2147483647 w 222"/>
                    <a:gd name="T31" fmla="*/ 2147483647 h 210"/>
                    <a:gd name="T32" fmla="*/ 2147483647 w 222"/>
                    <a:gd name="T33" fmla="*/ 2147483647 h 210"/>
                    <a:gd name="T34" fmla="*/ 2147483647 w 222"/>
                    <a:gd name="T35" fmla="*/ 2147483647 h 210"/>
                    <a:gd name="T36" fmla="*/ 2147483647 w 222"/>
                    <a:gd name="T37" fmla="*/ 2147483647 h 210"/>
                    <a:gd name="T38" fmla="*/ 2147483647 w 222"/>
                    <a:gd name="T39" fmla="*/ 0 h 210"/>
                    <a:gd name="T40" fmla="*/ 2147483647 w 222"/>
                    <a:gd name="T41" fmla="*/ 0 h 210"/>
                    <a:gd name="T42" fmla="*/ 2147483647 w 222"/>
                    <a:gd name="T43" fmla="*/ 2147483647 h 210"/>
                    <a:gd name="T44" fmla="*/ 2147483647 w 222"/>
                    <a:gd name="T45" fmla="*/ 2147483647 h 210"/>
                    <a:gd name="T46" fmla="*/ 2147483647 w 222"/>
                    <a:gd name="T47" fmla="*/ 2147483647 h 210"/>
                    <a:gd name="T48" fmla="*/ 0 w 222"/>
                    <a:gd name="T49" fmla="*/ 2147483647 h 210"/>
                    <a:gd name="T50" fmla="*/ 2147483647 w 222"/>
                    <a:gd name="T51" fmla="*/ 2147483647 h 210"/>
                    <a:gd name="T52" fmla="*/ 2147483647 w 222"/>
                    <a:gd name="T53" fmla="*/ 2147483647 h 210"/>
                    <a:gd name="T54" fmla="*/ 2147483647 w 222"/>
                    <a:gd name="T55" fmla="*/ 2147483647 h 210"/>
                    <a:gd name="T56" fmla="*/ 2147483647 w 222"/>
                    <a:gd name="T57" fmla="*/ 2147483647 h 210"/>
                    <a:gd name="T58" fmla="*/ 2147483647 w 222"/>
                    <a:gd name="T59" fmla="*/ 2147483647 h 210"/>
                    <a:gd name="T60" fmla="*/ 2147483647 w 222"/>
                    <a:gd name="T61" fmla="*/ 2147483647 h 210"/>
                    <a:gd name="T62" fmla="*/ 2147483647 w 222"/>
                    <a:gd name="T63" fmla="*/ 2147483647 h 210"/>
                    <a:gd name="T64" fmla="*/ 2147483647 w 222"/>
                    <a:gd name="T65" fmla="*/ 2147483647 h 210"/>
                    <a:gd name="T66" fmla="*/ 2147483647 w 222"/>
                    <a:gd name="T67" fmla="*/ 2147483647 h 210"/>
                    <a:gd name="T68" fmla="*/ 2147483647 w 222"/>
                    <a:gd name="T69" fmla="*/ 2147483647 h 210"/>
                    <a:gd name="T70" fmla="*/ 2147483647 w 222"/>
                    <a:gd name="T71" fmla="*/ 2147483647 h 210"/>
                    <a:gd name="T72" fmla="*/ 2147483647 w 222"/>
                    <a:gd name="T73" fmla="*/ 2147483647 h 210"/>
                    <a:gd name="T74" fmla="*/ 2147483647 w 222"/>
                    <a:gd name="T75" fmla="*/ 2147483647 h 210"/>
                    <a:gd name="T76" fmla="*/ 2147483647 w 222"/>
                    <a:gd name="T77" fmla="*/ 2147483647 h 210"/>
                    <a:gd name="T78" fmla="*/ 2147483647 w 222"/>
                    <a:gd name="T79" fmla="*/ 2147483647 h 210"/>
                    <a:gd name="T80" fmla="*/ 2147483647 w 222"/>
                    <a:gd name="T81" fmla="*/ 2147483647 h 210"/>
                    <a:gd name="T82" fmla="*/ 2147483647 w 222"/>
                    <a:gd name="T83" fmla="*/ 2147483647 h 210"/>
                    <a:gd name="T84" fmla="*/ 2147483647 w 222"/>
                    <a:gd name="T85" fmla="*/ 2147483647 h 210"/>
                    <a:gd name="T86" fmla="*/ 2147483647 w 222"/>
                    <a:gd name="T87" fmla="*/ 2147483647 h 210"/>
                    <a:gd name="T88" fmla="*/ 2147483647 w 222"/>
                    <a:gd name="T89" fmla="*/ 2147483647 h 210"/>
                    <a:gd name="T90" fmla="*/ 2147483647 w 222"/>
                    <a:gd name="T91" fmla="*/ 2147483647 h 210"/>
                    <a:gd name="T92" fmla="*/ 2147483647 w 222"/>
                    <a:gd name="T93" fmla="*/ 2147483647 h 210"/>
                    <a:gd name="T94" fmla="*/ 2147483647 w 222"/>
                    <a:gd name="T95" fmla="*/ 2147483647 h 210"/>
                    <a:gd name="T96" fmla="*/ 2147483647 w 222"/>
                    <a:gd name="T97" fmla="*/ 2147483647 h 210"/>
                    <a:gd name="T98" fmla="*/ 2147483647 w 222"/>
                    <a:gd name="T99" fmla="*/ 2147483647 h 210"/>
                    <a:gd name="T100" fmla="*/ 2147483647 w 222"/>
                    <a:gd name="T101" fmla="*/ 2147483647 h 210"/>
                    <a:gd name="T102" fmla="*/ 2147483647 w 222"/>
                    <a:gd name="T103" fmla="*/ 2147483647 h 210"/>
                    <a:gd name="T104" fmla="*/ 2147483647 w 222"/>
                    <a:gd name="T105" fmla="*/ 2147483647 h 210"/>
                    <a:gd name="T106" fmla="*/ 2147483647 w 222"/>
                    <a:gd name="T107" fmla="*/ 2147483647 h 2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22"/>
                    <a:gd name="T163" fmla="*/ 0 h 210"/>
                    <a:gd name="T164" fmla="*/ 222 w 222"/>
                    <a:gd name="T165" fmla="*/ 210 h 21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22" h="210">
                      <a:moveTo>
                        <a:pt x="222" y="168"/>
                      </a:moveTo>
                      <a:lnTo>
                        <a:pt x="216" y="156"/>
                      </a:lnTo>
                      <a:lnTo>
                        <a:pt x="216" y="144"/>
                      </a:lnTo>
                      <a:lnTo>
                        <a:pt x="186" y="138"/>
                      </a:lnTo>
                      <a:lnTo>
                        <a:pt x="174" y="120"/>
                      </a:lnTo>
                      <a:lnTo>
                        <a:pt x="144" y="108"/>
                      </a:lnTo>
                      <a:lnTo>
                        <a:pt x="156" y="108"/>
                      </a:lnTo>
                      <a:lnTo>
                        <a:pt x="174" y="90"/>
                      </a:lnTo>
                      <a:lnTo>
                        <a:pt x="174" y="84"/>
                      </a:lnTo>
                      <a:lnTo>
                        <a:pt x="168" y="78"/>
                      </a:lnTo>
                      <a:lnTo>
                        <a:pt x="144" y="66"/>
                      </a:lnTo>
                      <a:lnTo>
                        <a:pt x="138" y="60"/>
                      </a:lnTo>
                      <a:lnTo>
                        <a:pt x="132" y="60"/>
                      </a:lnTo>
                      <a:lnTo>
                        <a:pt x="138" y="54"/>
                      </a:lnTo>
                      <a:lnTo>
                        <a:pt x="138" y="30"/>
                      </a:lnTo>
                      <a:lnTo>
                        <a:pt x="132" y="24"/>
                      </a:lnTo>
                      <a:lnTo>
                        <a:pt x="114" y="24"/>
                      </a:lnTo>
                      <a:lnTo>
                        <a:pt x="114" y="12"/>
                      </a:lnTo>
                      <a:lnTo>
                        <a:pt x="102" y="6"/>
                      </a:lnTo>
                      <a:lnTo>
                        <a:pt x="96" y="0"/>
                      </a:lnTo>
                      <a:lnTo>
                        <a:pt x="84" y="0"/>
                      </a:lnTo>
                      <a:lnTo>
                        <a:pt x="84" y="18"/>
                      </a:lnTo>
                      <a:lnTo>
                        <a:pt x="30" y="12"/>
                      </a:lnTo>
                      <a:lnTo>
                        <a:pt x="24" y="18"/>
                      </a:lnTo>
                      <a:lnTo>
                        <a:pt x="0" y="24"/>
                      </a:lnTo>
                      <a:lnTo>
                        <a:pt x="6" y="30"/>
                      </a:lnTo>
                      <a:lnTo>
                        <a:pt x="6" y="42"/>
                      </a:lnTo>
                      <a:lnTo>
                        <a:pt x="18" y="78"/>
                      </a:lnTo>
                      <a:lnTo>
                        <a:pt x="18" y="90"/>
                      </a:lnTo>
                      <a:lnTo>
                        <a:pt x="24" y="102"/>
                      </a:lnTo>
                      <a:lnTo>
                        <a:pt x="30" y="108"/>
                      </a:lnTo>
                      <a:lnTo>
                        <a:pt x="42" y="114"/>
                      </a:lnTo>
                      <a:lnTo>
                        <a:pt x="54" y="114"/>
                      </a:lnTo>
                      <a:lnTo>
                        <a:pt x="66" y="108"/>
                      </a:lnTo>
                      <a:lnTo>
                        <a:pt x="72" y="108"/>
                      </a:lnTo>
                      <a:lnTo>
                        <a:pt x="72" y="114"/>
                      </a:lnTo>
                      <a:lnTo>
                        <a:pt x="78" y="120"/>
                      </a:lnTo>
                      <a:lnTo>
                        <a:pt x="78" y="132"/>
                      </a:lnTo>
                      <a:lnTo>
                        <a:pt x="84" y="144"/>
                      </a:lnTo>
                      <a:lnTo>
                        <a:pt x="84" y="150"/>
                      </a:lnTo>
                      <a:lnTo>
                        <a:pt x="90" y="156"/>
                      </a:lnTo>
                      <a:lnTo>
                        <a:pt x="108" y="132"/>
                      </a:lnTo>
                      <a:lnTo>
                        <a:pt x="126" y="132"/>
                      </a:lnTo>
                      <a:lnTo>
                        <a:pt x="138" y="144"/>
                      </a:lnTo>
                      <a:lnTo>
                        <a:pt x="174" y="144"/>
                      </a:lnTo>
                      <a:lnTo>
                        <a:pt x="174" y="156"/>
                      </a:lnTo>
                      <a:lnTo>
                        <a:pt x="180" y="162"/>
                      </a:lnTo>
                      <a:lnTo>
                        <a:pt x="180" y="174"/>
                      </a:lnTo>
                      <a:lnTo>
                        <a:pt x="186" y="186"/>
                      </a:lnTo>
                      <a:lnTo>
                        <a:pt x="186" y="198"/>
                      </a:lnTo>
                      <a:lnTo>
                        <a:pt x="192" y="204"/>
                      </a:lnTo>
                      <a:lnTo>
                        <a:pt x="192" y="210"/>
                      </a:lnTo>
                      <a:lnTo>
                        <a:pt x="222" y="210"/>
                      </a:lnTo>
                      <a:lnTo>
                        <a:pt x="222" y="168"/>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sp>
              <p:nvSpPr>
                <p:cNvPr id="256" name="Afghanistan" descr="© INSCALE GmbH, 15.06.2010"/>
                <p:cNvSpPr>
                  <a:spLocks/>
                </p:cNvSpPr>
                <p:nvPr/>
              </p:nvSpPr>
              <p:spPr bwMode="auto">
                <a:xfrm>
                  <a:off x="3703" y="1516"/>
                  <a:ext cx="232" cy="189"/>
                </a:xfrm>
                <a:custGeom>
                  <a:avLst/>
                  <a:gdLst>
                    <a:gd name="T0" fmla="*/ 2147483647 w 906"/>
                    <a:gd name="T1" fmla="*/ 2147483647 h 738"/>
                    <a:gd name="T2" fmla="*/ 2147483647 w 906"/>
                    <a:gd name="T3" fmla="*/ 2147483647 h 738"/>
                    <a:gd name="T4" fmla="*/ 2147483647 w 906"/>
                    <a:gd name="T5" fmla="*/ 2147483647 h 738"/>
                    <a:gd name="T6" fmla="*/ 2147483647 w 906"/>
                    <a:gd name="T7" fmla="*/ 2147483647 h 738"/>
                    <a:gd name="T8" fmla="*/ 2147483647 w 906"/>
                    <a:gd name="T9" fmla="*/ 2147483647 h 738"/>
                    <a:gd name="T10" fmla="*/ 2147483647 w 906"/>
                    <a:gd name="T11" fmla="*/ 0 h 738"/>
                    <a:gd name="T12" fmla="*/ 2147483647 w 906"/>
                    <a:gd name="T13" fmla="*/ 2147483647 h 738"/>
                    <a:gd name="T14" fmla="*/ 2147483647 w 906"/>
                    <a:gd name="T15" fmla="*/ 2147483647 h 738"/>
                    <a:gd name="T16" fmla="*/ 2147483647 w 906"/>
                    <a:gd name="T17" fmla="*/ 2147483647 h 738"/>
                    <a:gd name="T18" fmla="*/ 2147483647 w 906"/>
                    <a:gd name="T19" fmla="*/ 2147483647 h 738"/>
                    <a:gd name="T20" fmla="*/ 2147483647 w 906"/>
                    <a:gd name="T21" fmla="*/ 2147483647 h 738"/>
                    <a:gd name="T22" fmla="*/ 2147483647 w 906"/>
                    <a:gd name="T23" fmla="*/ 2147483647 h 738"/>
                    <a:gd name="T24" fmla="*/ 2147483647 w 906"/>
                    <a:gd name="T25" fmla="*/ 2147483647 h 738"/>
                    <a:gd name="T26" fmla="*/ 2147483647 w 906"/>
                    <a:gd name="T27" fmla="*/ 2147483647 h 738"/>
                    <a:gd name="T28" fmla="*/ 2147483647 w 906"/>
                    <a:gd name="T29" fmla="*/ 2147483647 h 738"/>
                    <a:gd name="T30" fmla="*/ 2147483647 w 906"/>
                    <a:gd name="T31" fmla="*/ 2147483647 h 738"/>
                    <a:gd name="T32" fmla="*/ 2147483647 w 906"/>
                    <a:gd name="T33" fmla="*/ 2147483647 h 738"/>
                    <a:gd name="T34" fmla="*/ 2147483647 w 906"/>
                    <a:gd name="T35" fmla="*/ 2147483647 h 738"/>
                    <a:gd name="T36" fmla="*/ 2147483647 w 906"/>
                    <a:gd name="T37" fmla="*/ 2147483647 h 738"/>
                    <a:gd name="T38" fmla="*/ 2147483647 w 906"/>
                    <a:gd name="T39" fmla="*/ 2147483647 h 738"/>
                    <a:gd name="T40" fmla="*/ 2147483647 w 906"/>
                    <a:gd name="T41" fmla="*/ 2147483647 h 738"/>
                    <a:gd name="T42" fmla="*/ 2147483647 w 906"/>
                    <a:gd name="T43" fmla="*/ 2147483647 h 738"/>
                    <a:gd name="T44" fmla="*/ 2147483647 w 906"/>
                    <a:gd name="T45" fmla="*/ 2147483647 h 738"/>
                    <a:gd name="T46" fmla="*/ 0 w 906"/>
                    <a:gd name="T47" fmla="*/ 2147483647 h 738"/>
                    <a:gd name="T48" fmla="*/ 2147483647 w 906"/>
                    <a:gd name="T49" fmla="*/ 2147483647 h 738"/>
                    <a:gd name="T50" fmla="*/ 2147483647 w 906"/>
                    <a:gd name="T51" fmla="*/ 2147483647 h 738"/>
                    <a:gd name="T52" fmla="*/ 2147483647 w 906"/>
                    <a:gd name="T53" fmla="*/ 2147483647 h 738"/>
                    <a:gd name="T54" fmla="*/ 2147483647 w 906"/>
                    <a:gd name="T55" fmla="*/ 2147483647 h 738"/>
                    <a:gd name="T56" fmla="*/ 2147483647 w 906"/>
                    <a:gd name="T57" fmla="*/ 2147483647 h 738"/>
                    <a:gd name="T58" fmla="*/ 2147483647 w 906"/>
                    <a:gd name="T59" fmla="*/ 2147483647 h 738"/>
                    <a:gd name="T60" fmla="*/ 2147483647 w 906"/>
                    <a:gd name="T61" fmla="*/ 2147483647 h 738"/>
                    <a:gd name="T62" fmla="*/ 2147483647 w 906"/>
                    <a:gd name="T63" fmla="*/ 2147483647 h 738"/>
                    <a:gd name="T64" fmla="*/ 2147483647 w 906"/>
                    <a:gd name="T65" fmla="*/ 2147483647 h 738"/>
                    <a:gd name="T66" fmla="*/ 2147483647 w 906"/>
                    <a:gd name="T67" fmla="*/ 2147483647 h 738"/>
                    <a:gd name="T68" fmla="*/ 2147483647 w 906"/>
                    <a:gd name="T69" fmla="*/ 2147483647 h 738"/>
                    <a:gd name="T70" fmla="*/ 2147483647 w 906"/>
                    <a:gd name="T71" fmla="*/ 2147483647 h 738"/>
                    <a:gd name="T72" fmla="*/ 2147483647 w 906"/>
                    <a:gd name="T73" fmla="*/ 2147483647 h 738"/>
                    <a:gd name="T74" fmla="*/ 2147483647 w 906"/>
                    <a:gd name="T75" fmla="*/ 2147483647 h 738"/>
                    <a:gd name="T76" fmla="*/ 2147483647 w 906"/>
                    <a:gd name="T77" fmla="*/ 2147483647 h 738"/>
                    <a:gd name="T78" fmla="*/ 2147483647 w 906"/>
                    <a:gd name="T79" fmla="*/ 2147483647 h 738"/>
                    <a:gd name="T80" fmla="*/ 2147483647 w 906"/>
                    <a:gd name="T81" fmla="*/ 2147483647 h 738"/>
                    <a:gd name="T82" fmla="*/ 2147483647 w 906"/>
                    <a:gd name="T83" fmla="*/ 2147483647 h 738"/>
                    <a:gd name="T84" fmla="*/ 2147483647 w 906"/>
                    <a:gd name="T85" fmla="*/ 2147483647 h 738"/>
                    <a:gd name="T86" fmla="*/ 2147483647 w 906"/>
                    <a:gd name="T87" fmla="*/ 2147483647 h 738"/>
                    <a:gd name="T88" fmla="*/ 2147483647 w 906"/>
                    <a:gd name="T89" fmla="*/ 2147483647 h 738"/>
                    <a:gd name="T90" fmla="*/ 2147483647 w 906"/>
                    <a:gd name="T91" fmla="*/ 2147483647 h 738"/>
                    <a:gd name="T92" fmla="*/ 2147483647 w 906"/>
                    <a:gd name="T93" fmla="*/ 2147483647 h 738"/>
                    <a:gd name="T94" fmla="*/ 2147483647 w 906"/>
                    <a:gd name="T95" fmla="*/ 2147483647 h 738"/>
                    <a:gd name="T96" fmla="*/ 2147483647 w 906"/>
                    <a:gd name="T97" fmla="*/ 2147483647 h 738"/>
                    <a:gd name="T98" fmla="*/ 2147483647 w 906"/>
                    <a:gd name="T99" fmla="*/ 2147483647 h 738"/>
                    <a:gd name="T100" fmla="*/ 2147483647 w 906"/>
                    <a:gd name="T101" fmla="*/ 2147483647 h 738"/>
                    <a:gd name="T102" fmla="*/ 2147483647 w 906"/>
                    <a:gd name="T103" fmla="*/ 2147483647 h 738"/>
                    <a:gd name="T104" fmla="*/ 2147483647 w 906"/>
                    <a:gd name="T105" fmla="*/ 2147483647 h 738"/>
                    <a:gd name="T106" fmla="*/ 2147483647 w 906"/>
                    <a:gd name="T107" fmla="*/ 2147483647 h 738"/>
                    <a:gd name="T108" fmla="*/ 2147483647 w 906"/>
                    <a:gd name="T109" fmla="*/ 2147483647 h 73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906"/>
                    <a:gd name="T166" fmla="*/ 0 h 738"/>
                    <a:gd name="T167" fmla="*/ 906 w 906"/>
                    <a:gd name="T168" fmla="*/ 738 h 73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906" h="738">
                      <a:moveTo>
                        <a:pt x="894" y="108"/>
                      </a:moveTo>
                      <a:lnTo>
                        <a:pt x="894" y="96"/>
                      </a:lnTo>
                      <a:lnTo>
                        <a:pt x="906" y="96"/>
                      </a:lnTo>
                      <a:lnTo>
                        <a:pt x="900" y="90"/>
                      </a:lnTo>
                      <a:lnTo>
                        <a:pt x="876" y="90"/>
                      </a:lnTo>
                      <a:lnTo>
                        <a:pt x="840" y="102"/>
                      </a:lnTo>
                      <a:lnTo>
                        <a:pt x="840" y="84"/>
                      </a:lnTo>
                      <a:lnTo>
                        <a:pt x="816" y="84"/>
                      </a:lnTo>
                      <a:lnTo>
                        <a:pt x="792" y="96"/>
                      </a:lnTo>
                      <a:lnTo>
                        <a:pt x="786" y="102"/>
                      </a:lnTo>
                      <a:lnTo>
                        <a:pt x="780" y="114"/>
                      </a:lnTo>
                      <a:lnTo>
                        <a:pt x="774" y="120"/>
                      </a:lnTo>
                      <a:lnTo>
                        <a:pt x="756" y="120"/>
                      </a:lnTo>
                      <a:lnTo>
                        <a:pt x="750" y="126"/>
                      </a:lnTo>
                      <a:lnTo>
                        <a:pt x="744" y="138"/>
                      </a:lnTo>
                      <a:lnTo>
                        <a:pt x="732" y="144"/>
                      </a:lnTo>
                      <a:lnTo>
                        <a:pt x="726" y="150"/>
                      </a:lnTo>
                      <a:lnTo>
                        <a:pt x="720" y="150"/>
                      </a:lnTo>
                      <a:lnTo>
                        <a:pt x="690" y="120"/>
                      </a:lnTo>
                      <a:lnTo>
                        <a:pt x="690" y="114"/>
                      </a:lnTo>
                      <a:lnTo>
                        <a:pt x="678" y="48"/>
                      </a:lnTo>
                      <a:lnTo>
                        <a:pt x="660" y="48"/>
                      </a:lnTo>
                      <a:lnTo>
                        <a:pt x="660" y="18"/>
                      </a:lnTo>
                      <a:lnTo>
                        <a:pt x="642" y="0"/>
                      </a:lnTo>
                      <a:lnTo>
                        <a:pt x="624" y="0"/>
                      </a:lnTo>
                      <a:lnTo>
                        <a:pt x="618" y="6"/>
                      </a:lnTo>
                      <a:lnTo>
                        <a:pt x="618" y="30"/>
                      </a:lnTo>
                      <a:lnTo>
                        <a:pt x="612" y="36"/>
                      </a:lnTo>
                      <a:lnTo>
                        <a:pt x="606" y="36"/>
                      </a:lnTo>
                      <a:lnTo>
                        <a:pt x="594" y="48"/>
                      </a:lnTo>
                      <a:lnTo>
                        <a:pt x="594" y="54"/>
                      </a:lnTo>
                      <a:lnTo>
                        <a:pt x="600" y="60"/>
                      </a:lnTo>
                      <a:lnTo>
                        <a:pt x="606" y="60"/>
                      </a:lnTo>
                      <a:lnTo>
                        <a:pt x="600" y="84"/>
                      </a:lnTo>
                      <a:lnTo>
                        <a:pt x="588" y="72"/>
                      </a:lnTo>
                      <a:lnTo>
                        <a:pt x="570" y="72"/>
                      </a:lnTo>
                      <a:lnTo>
                        <a:pt x="558" y="78"/>
                      </a:lnTo>
                      <a:lnTo>
                        <a:pt x="546" y="90"/>
                      </a:lnTo>
                      <a:lnTo>
                        <a:pt x="546" y="120"/>
                      </a:lnTo>
                      <a:lnTo>
                        <a:pt x="540" y="120"/>
                      </a:lnTo>
                      <a:lnTo>
                        <a:pt x="534" y="114"/>
                      </a:lnTo>
                      <a:lnTo>
                        <a:pt x="528" y="102"/>
                      </a:lnTo>
                      <a:lnTo>
                        <a:pt x="522" y="96"/>
                      </a:lnTo>
                      <a:lnTo>
                        <a:pt x="510" y="96"/>
                      </a:lnTo>
                      <a:lnTo>
                        <a:pt x="504" y="102"/>
                      </a:lnTo>
                      <a:lnTo>
                        <a:pt x="492" y="108"/>
                      </a:lnTo>
                      <a:lnTo>
                        <a:pt x="474" y="126"/>
                      </a:lnTo>
                      <a:lnTo>
                        <a:pt x="468" y="126"/>
                      </a:lnTo>
                      <a:lnTo>
                        <a:pt x="456" y="114"/>
                      </a:lnTo>
                      <a:lnTo>
                        <a:pt x="444" y="108"/>
                      </a:lnTo>
                      <a:lnTo>
                        <a:pt x="438" y="102"/>
                      </a:lnTo>
                      <a:lnTo>
                        <a:pt x="426" y="102"/>
                      </a:lnTo>
                      <a:lnTo>
                        <a:pt x="414" y="108"/>
                      </a:lnTo>
                      <a:lnTo>
                        <a:pt x="396" y="84"/>
                      </a:lnTo>
                      <a:lnTo>
                        <a:pt x="384" y="96"/>
                      </a:lnTo>
                      <a:lnTo>
                        <a:pt x="342" y="96"/>
                      </a:lnTo>
                      <a:lnTo>
                        <a:pt x="330" y="90"/>
                      </a:lnTo>
                      <a:lnTo>
                        <a:pt x="324" y="84"/>
                      </a:lnTo>
                      <a:lnTo>
                        <a:pt x="312" y="78"/>
                      </a:lnTo>
                      <a:lnTo>
                        <a:pt x="300" y="78"/>
                      </a:lnTo>
                      <a:lnTo>
                        <a:pt x="300" y="102"/>
                      </a:lnTo>
                      <a:lnTo>
                        <a:pt x="264" y="102"/>
                      </a:lnTo>
                      <a:lnTo>
                        <a:pt x="252" y="108"/>
                      </a:lnTo>
                      <a:lnTo>
                        <a:pt x="246" y="120"/>
                      </a:lnTo>
                      <a:lnTo>
                        <a:pt x="246" y="180"/>
                      </a:lnTo>
                      <a:lnTo>
                        <a:pt x="234" y="180"/>
                      </a:lnTo>
                      <a:lnTo>
                        <a:pt x="222" y="186"/>
                      </a:lnTo>
                      <a:lnTo>
                        <a:pt x="216" y="198"/>
                      </a:lnTo>
                      <a:lnTo>
                        <a:pt x="180" y="216"/>
                      </a:lnTo>
                      <a:lnTo>
                        <a:pt x="168" y="216"/>
                      </a:lnTo>
                      <a:lnTo>
                        <a:pt x="168" y="228"/>
                      </a:lnTo>
                      <a:lnTo>
                        <a:pt x="156" y="252"/>
                      </a:lnTo>
                      <a:lnTo>
                        <a:pt x="150" y="258"/>
                      </a:lnTo>
                      <a:lnTo>
                        <a:pt x="138" y="264"/>
                      </a:lnTo>
                      <a:lnTo>
                        <a:pt x="114" y="264"/>
                      </a:lnTo>
                      <a:lnTo>
                        <a:pt x="90" y="240"/>
                      </a:lnTo>
                      <a:lnTo>
                        <a:pt x="84" y="240"/>
                      </a:lnTo>
                      <a:lnTo>
                        <a:pt x="78" y="246"/>
                      </a:lnTo>
                      <a:lnTo>
                        <a:pt x="66" y="246"/>
                      </a:lnTo>
                      <a:lnTo>
                        <a:pt x="60" y="240"/>
                      </a:lnTo>
                      <a:lnTo>
                        <a:pt x="48" y="240"/>
                      </a:lnTo>
                      <a:lnTo>
                        <a:pt x="42" y="234"/>
                      </a:lnTo>
                      <a:lnTo>
                        <a:pt x="36" y="240"/>
                      </a:lnTo>
                      <a:lnTo>
                        <a:pt x="30" y="252"/>
                      </a:lnTo>
                      <a:lnTo>
                        <a:pt x="30" y="258"/>
                      </a:lnTo>
                      <a:lnTo>
                        <a:pt x="36" y="270"/>
                      </a:lnTo>
                      <a:lnTo>
                        <a:pt x="36" y="294"/>
                      </a:lnTo>
                      <a:lnTo>
                        <a:pt x="42" y="300"/>
                      </a:lnTo>
                      <a:lnTo>
                        <a:pt x="42" y="306"/>
                      </a:lnTo>
                      <a:lnTo>
                        <a:pt x="18" y="312"/>
                      </a:lnTo>
                      <a:lnTo>
                        <a:pt x="30" y="330"/>
                      </a:lnTo>
                      <a:lnTo>
                        <a:pt x="24" y="330"/>
                      </a:lnTo>
                      <a:lnTo>
                        <a:pt x="18" y="336"/>
                      </a:lnTo>
                      <a:lnTo>
                        <a:pt x="6" y="342"/>
                      </a:lnTo>
                      <a:lnTo>
                        <a:pt x="0" y="348"/>
                      </a:lnTo>
                      <a:lnTo>
                        <a:pt x="0" y="354"/>
                      </a:lnTo>
                      <a:lnTo>
                        <a:pt x="12" y="366"/>
                      </a:lnTo>
                      <a:lnTo>
                        <a:pt x="12" y="396"/>
                      </a:lnTo>
                      <a:lnTo>
                        <a:pt x="36" y="396"/>
                      </a:lnTo>
                      <a:lnTo>
                        <a:pt x="42" y="402"/>
                      </a:lnTo>
                      <a:lnTo>
                        <a:pt x="42" y="408"/>
                      </a:lnTo>
                      <a:lnTo>
                        <a:pt x="24" y="426"/>
                      </a:lnTo>
                      <a:lnTo>
                        <a:pt x="18" y="438"/>
                      </a:lnTo>
                      <a:lnTo>
                        <a:pt x="30" y="462"/>
                      </a:lnTo>
                      <a:lnTo>
                        <a:pt x="42" y="480"/>
                      </a:lnTo>
                      <a:lnTo>
                        <a:pt x="54" y="504"/>
                      </a:lnTo>
                      <a:lnTo>
                        <a:pt x="60" y="510"/>
                      </a:lnTo>
                      <a:lnTo>
                        <a:pt x="60" y="564"/>
                      </a:lnTo>
                      <a:lnTo>
                        <a:pt x="66" y="570"/>
                      </a:lnTo>
                      <a:lnTo>
                        <a:pt x="72" y="570"/>
                      </a:lnTo>
                      <a:lnTo>
                        <a:pt x="84" y="576"/>
                      </a:lnTo>
                      <a:lnTo>
                        <a:pt x="120" y="576"/>
                      </a:lnTo>
                      <a:lnTo>
                        <a:pt x="126" y="582"/>
                      </a:lnTo>
                      <a:lnTo>
                        <a:pt x="138" y="606"/>
                      </a:lnTo>
                      <a:lnTo>
                        <a:pt x="114" y="654"/>
                      </a:lnTo>
                      <a:lnTo>
                        <a:pt x="108" y="660"/>
                      </a:lnTo>
                      <a:lnTo>
                        <a:pt x="102" y="672"/>
                      </a:lnTo>
                      <a:lnTo>
                        <a:pt x="84" y="690"/>
                      </a:lnTo>
                      <a:lnTo>
                        <a:pt x="84" y="702"/>
                      </a:lnTo>
                      <a:lnTo>
                        <a:pt x="120" y="702"/>
                      </a:lnTo>
                      <a:lnTo>
                        <a:pt x="132" y="708"/>
                      </a:lnTo>
                      <a:lnTo>
                        <a:pt x="150" y="720"/>
                      </a:lnTo>
                      <a:lnTo>
                        <a:pt x="168" y="726"/>
                      </a:lnTo>
                      <a:lnTo>
                        <a:pt x="192" y="738"/>
                      </a:lnTo>
                      <a:lnTo>
                        <a:pt x="210" y="738"/>
                      </a:lnTo>
                      <a:lnTo>
                        <a:pt x="228" y="732"/>
                      </a:lnTo>
                      <a:lnTo>
                        <a:pt x="234" y="732"/>
                      </a:lnTo>
                      <a:lnTo>
                        <a:pt x="240" y="726"/>
                      </a:lnTo>
                      <a:lnTo>
                        <a:pt x="294" y="726"/>
                      </a:lnTo>
                      <a:lnTo>
                        <a:pt x="294" y="732"/>
                      </a:lnTo>
                      <a:lnTo>
                        <a:pt x="318" y="732"/>
                      </a:lnTo>
                      <a:lnTo>
                        <a:pt x="324" y="726"/>
                      </a:lnTo>
                      <a:lnTo>
                        <a:pt x="348" y="726"/>
                      </a:lnTo>
                      <a:lnTo>
                        <a:pt x="366" y="720"/>
                      </a:lnTo>
                      <a:lnTo>
                        <a:pt x="396" y="720"/>
                      </a:lnTo>
                      <a:lnTo>
                        <a:pt x="444" y="696"/>
                      </a:lnTo>
                      <a:lnTo>
                        <a:pt x="450" y="696"/>
                      </a:lnTo>
                      <a:lnTo>
                        <a:pt x="456" y="690"/>
                      </a:lnTo>
                      <a:lnTo>
                        <a:pt x="456" y="660"/>
                      </a:lnTo>
                      <a:lnTo>
                        <a:pt x="450" y="654"/>
                      </a:lnTo>
                      <a:lnTo>
                        <a:pt x="450" y="636"/>
                      </a:lnTo>
                      <a:lnTo>
                        <a:pt x="444" y="624"/>
                      </a:lnTo>
                      <a:lnTo>
                        <a:pt x="444" y="606"/>
                      </a:lnTo>
                      <a:lnTo>
                        <a:pt x="450" y="594"/>
                      </a:lnTo>
                      <a:lnTo>
                        <a:pt x="462" y="588"/>
                      </a:lnTo>
                      <a:lnTo>
                        <a:pt x="468" y="576"/>
                      </a:lnTo>
                      <a:lnTo>
                        <a:pt x="486" y="576"/>
                      </a:lnTo>
                      <a:lnTo>
                        <a:pt x="486" y="588"/>
                      </a:lnTo>
                      <a:lnTo>
                        <a:pt x="528" y="588"/>
                      </a:lnTo>
                      <a:lnTo>
                        <a:pt x="534" y="582"/>
                      </a:lnTo>
                      <a:lnTo>
                        <a:pt x="534" y="576"/>
                      </a:lnTo>
                      <a:lnTo>
                        <a:pt x="528" y="570"/>
                      </a:lnTo>
                      <a:lnTo>
                        <a:pt x="522" y="570"/>
                      </a:lnTo>
                      <a:lnTo>
                        <a:pt x="522" y="564"/>
                      </a:lnTo>
                      <a:lnTo>
                        <a:pt x="528" y="558"/>
                      </a:lnTo>
                      <a:lnTo>
                        <a:pt x="534" y="558"/>
                      </a:lnTo>
                      <a:lnTo>
                        <a:pt x="546" y="552"/>
                      </a:lnTo>
                      <a:lnTo>
                        <a:pt x="552" y="546"/>
                      </a:lnTo>
                      <a:lnTo>
                        <a:pt x="564" y="540"/>
                      </a:lnTo>
                      <a:lnTo>
                        <a:pt x="594" y="540"/>
                      </a:lnTo>
                      <a:lnTo>
                        <a:pt x="594" y="552"/>
                      </a:lnTo>
                      <a:lnTo>
                        <a:pt x="600" y="558"/>
                      </a:lnTo>
                      <a:lnTo>
                        <a:pt x="612" y="558"/>
                      </a:lnTo>
                      <a:lnTo>
                        <a:pt x="624" y="552"/>
                      </a:lnTo>
                      <a:lnTo>
                        <a:pt x="630" y="540"/>
                      </a:lnTo>
                      <a:lnTo>
                        <a:pt x="636" y="534"/>
                      </a:lnTo>
                      <a:lnTo>
                        <a:pt x="636" y="528"/>
                      </a:lnTo>
                      <a:lnTo>
                        <a:pt x="630" y="522"/>
                      </a:lnTo>
                      <a:lnTo>
                        <a:pt x="630" y="510"/>
                      </a:lnTo>
                      <a:lnTo>
                        <a:pt x="624" y="498"/>
                      </a:lnTo>
                      <a:lnTo>
                        <a:pt x="624" y="480"/>
                      </a:lnTo>
                      <a:lnTo>
                        <a:pt x="630" y="474"/>
                      </a:lnTo>
                      <a:lnTo>
                        <a:pt x="636" y="474"/>
                      </a:lnTo>
                      <a:lnTo>
                        <a:pt x="636" y="438"/>
                      </a:lnTo>
                      <a:lnTo>
                        <a:pt x="642" y="432"/>
                      </a:lnTo>
                      <a:lnTo>
                        <a:pt x="660" y="432"/>
                      </a:lnTo>
                      <a:lnTo>
                        <a:pt x="690" y="414"/>
                      </a:lnTo>
                      <a:lnTo>
                        <a:pt x="684" y="414"/>
                      </a:lnTo>
                      <a:lnTo>
                        <a:pt x="672" y="408"/>
                      </a:lnTo>
                      <a:lnTo>
                        <a:pt x="672" y="402"/>
                      </a:lnTo>
                      <a:lnTo>
                        <a:pt x="666" y="396"/>
                      </a:lnTo>
                      <a:lnTo>
                        <a:pt x="666" y="390"/>
                      </a:lnTo>
                      <a:lnTo>
                        <a:pt x="654" y="384"/>
                      </a:lnTo>
                      <a:lnTo>
                        <a:pt x="642" y="372"/>
                      </a:lnTo>
                      <a:lnTo>
                        <a:pt x="642" y="360"/>
                      </a:lnTo>
                      <a:lnTo>
                        <a:pt x="660" y="360"/>
                      </a:lnTo>
                      <a:lnTo>
                        <a:pt x="666" y="366"/>
                      </a:lnTo>
                      <a:lnTo>
                        <a:pt x="684" y="372"/>
                      </a:lnTo>
                      <a:lnTo>
                        <a:pt x="690" y="372"/>
                      </a:lnTo>
                      <a:lnTo>
                        <a:pt x="696" y="366"/>
                      </a:lnTo>
                      <a:lnTo>
                        <a:pt x="714" y="366"/>
                      </a:lnTo>
                      <a:lnTo>
                        <a:pt x="714" y="336"/>
                      </a:lnTo>
                      <a:lnTo>
                        <a:pt x="708" y="330"/>
                      </a:lnTo>
                      <a:lnTo>
                        <a:pt x="708" y="318"/>
                      </a:lnTo>
                      <a:lnTo>
                        <a:pt x="714" y="306"/>
                      </a:lnTo>
                      <a:lnTo>
                        <a:pt x="738" y="282"/>
                      </a:lnTo>
                      <a:lnTo>
                        <a:pt x="738" y="276"/>
                      </a:lnTo>
                      <a:lnTo>
                        <a:pt x="732" y="264"/>
                      </a:lnTo>
                      <a:lnTo>
                        <a:pt x="726" y="258"/>
                      </a:lnTo>
                      <a:lnTo>
                        <a:pt x="726" y="228"/>
                      </a:lnTo>
                      <a:lnTo>
                        <a:pt x="696" y="198"/>
                      </a:lnTo>
                      <a:lnTo>
                        <a:pt x="696" y="192"/>
                      </a:lnTo>
                      <a:lnTo>
                        <a:pt x="702" y="186"/>
                      </a:lnTo>
                      <a:lnTo>
                        <a:pt x="708" y="174"/>
                      </a:lnTo>
                      <a:lnTo>
                        <a:pt x="714" y="168"/>
                      </a:lnTo>
                      <a:lnTo>
                        <a:pt x="738" y="156"/>
                      </a:lnTo>
                      <a:lnTo>
                        <a:pt x="744" y="150"/>
                      </a:lnTo>
                      <a:lnTo>
                        <a:pt x="768" y="138"/>
                      </a:lnTo>
                      <a:lnTo>
                        <a:pt x="774" y="138"/>
                      </a:lnTo>
                      <a:lnTo>
                        <a:pt x="780" y="132"/>
                      </a:lnTo>
                      <a:lnTo>
                        <a:pt x="822" y="132"/>
                      </a:lnTo>
                      <a:lnTo>
                        <a:pt x="828" y="126"/>
                      </a:lnTo>
                      <a:lnTo>
                        <a:pt x="852" y="126"/>
                      </a:lnTo>
                      <a:lnTo>
                        <a:pt x="864" y="132"/>
                      </a:lnTo>
                      <a:lnTo>
                        <a:pt x="876" y="132"/>
                      </a:lnTo>
                      <a:lnTo>
                        <a:pt x="882" y="126"/>
                      </a:lnTo>
                      <a:lnTo>
                        <a:pt x="894" y="126"/>
                      </a:lnTo>
                      <a:lnTo>
                        <a:pt x="900" y="120"/>
                      </a:lnTo>
                      <a:lnTo>
                        <a:pt x="894" y="114"/>
                      </a:lnTo>
                      <a:lnTo>
                        <a:pt x="894" y="108"/>
                      </a:lnTo>
                      <a:close/>
                    </a:path>
                  </a:pathLst>
                </a:custGeom>
                <a:solidFill>
                  <a:srgbClr val="EAEAEA"/>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grpSp>
        </p:grpSp>
        <p:sp>
          <p:nvSpPr>
            <p:cNvPr id="365" name="Textfeld 191"/>
            <p:cNvSpPr txBox="1"/>
            <p:nvPr/>
          </p:nvSpPr>
          <p:spPr>
            <a:xfrm>
              <a:off x="1815603" y="2861569"/>
              <a:ext cx="1078261" cy="200055"/>
            </a:xfrm>
            <a:prstGeom prst="rect">
              <a:avLst/>
            </a:prstGeom>
            <a:noFill/>
          </p:spPr>
          <p:txBody>
            <a:bodyPr wrap="square" rtlCol="0">
              <a:spAutoFit/>
            </a:bodyPr>
            <a:lstStyle/>
            <a:p>
              <a:pPr algn="ctr"/>
              <a:r>
                <a:rPr lang="en-US" sz="700" dirty="0">
                  <a:solidFill>
                    <a:srgbClr val="645746"/>
                  </a:solidFill>
                </a:rPr>
                <a:t>United States</a:t>
              </a:r>
            </a:p>
          </p:txBody>
        </p:sp>
        <p:sp>
          <p:nvSpPr>
            <p:cNvPr id="366" name="Textfeld 192"/>
            <p:cNvSpPr txBox="1"/>
            <p:nvPr/>
          </p:nvSpPr>
          <p:spPr>
            <a:xfrm>
              <a:off x="7599345" y="4790260"/>
              <a:ext cx="828132" cy="200055"/>
            </a:xfrm>
            <a:prstGeom prst="rect">
              <a:avLst/>
            </a:prstGeom>
            <a:noFill/>
          </p:spPr>
          <p:txBody>
            <a:bodyPr wrap="square" rtlCol="0">
              <a:spAutoFit/>
            </a:bodyPr>
            <a:lstStyle/>
            <a:p>
              <a:pPr algn="ctr"/>
              <a:r>
                <a:rPr lang="en-US" sz="700" dirty="0">
                  <a:solidFill>
                    <a:srgbClr val="645746"/>
                  </a:solidFill>
                </a:rPr>
                <a:t>Australia</a:t>
              </a:r>
            </a:p>
          </p:txBody>
        </p:sp>
        <p:sp>
          <p:nvSpPr>
            <p:cNvPr id="367" name="Textfeld 201"/>
            <p:cNvSpPr txBox="1"/>
            <p:nvPr/>
          </p:nvSpPr>
          <p:spPr>
            <a:xfrm>
              <a:off x="8078150" y="5474310"/>
              <a:ext cx="934493" cy="200055"/>
            </a:xfrm>
            <a:prstGeom prst="rect">
              <a:avLst/>
            </a:prstGeom>
            <a:noFill/>
          </p:spPr>
          <p:txBody>
            <a:bodyPr wrap="square" rtlCol="0">
              <a:spAutoFit/>
            </a:bodyPr>
            <a:lstStyle/>
            <a:p>
              <a:pPr algn="r"/>
              <a:r>
                <a:rPr lang="en-US" sz="700" dirty="0">
                  <a:solidFill>
                    <a:srgbClr val="645746"/>
                  </a:solidFill>
                </a:rPr>
                <a:t>New Zealand</a:t>
              </a:r>
            </a:p>
          </p:txBody>
        </p:sp>
        <p:sp>
          <p:nvSpPr>
            <p:cNvPr id="368" name="Textfeld 228"/>
            <p:cNvSpPr txBox="1"/>
            <p:nvPr/>
          </p:nvSpPr>
          <p:spPr>
            <a:xfrm>
              <a:off x="1340208" y="4178167"/>
              <a:ext cx="532518" cy="200055"/>
            </a:xfrm>
            <a:prstGeom prst="rect">
              <a:avLst/>
            </a:prstGeom>
            <a:noFill/>
          </p:spPr>
          <p:txBody>
            <a:bodyPr wrap="none" rtlCol="0">
              <a:spAutoFit/>
            </a:bodyPr>
            <a:lstStyle/>
            <a:p>
              <a:r>
                <a:rPr lang="en-US" sz="700" dirty="0">
                  <a:solidFill>
                    <a:srgbClr val="645746"/>
                  </a:solidFill>
                </a:rPr>
                <a:t>Colombia</a:t>
              </a:r>
            </a:p>
          </p:txBody>
        </p:sp>
        <p:sp>
          <p:nvSpPr>
            <p:cNvPr id="369" name="Textfeld 229"/>
            <p:cNvSpPr txBox="1"/>
            <p:nvPr/>
          </p:nvSpPr>
          <p:spPr>
            <a:xfrm>
              <a:off x="3312093" y="4466224"/>
              <a:ext cx="385042" cy="200055"/>
            </a:xfrm>
            <a:prstGeom prst="rect">
              <a:avLst/>
            </a:prstGeom>
            <a:noFill/>
          </p:spPr>
          <p:txBody>
            <a:bodyPr wrap="none" rtlCol="0">
              <a:spAutoFit/>
            </a:bodyPr>
            <a:lstStyle/>
            <a:p>
              <a:r>
                <a:rPr lang="en-US" sz="700" dirty="0">
                  <a:solidFill>
                    <a:srgbClr val="645746"/>
                  </a:solidFill>
                </a:rPr>
                <a:t>Brazil</a:t>
              </a:r>
            </a:p>
          </p:txBody>
        </p:sp>
        <p:sp>
          <p:nvSpPr>
            <p:cNvPr id="370" name="Textfeld 230"/>
            <p:cNvSpPr txBox="1"/>
            <p:nvPr/>
          </p:nvSpPr>
          <p:spPr>
            <a:xfrm rot="16200000">
              <a:off x="2912777" y="5047696"/>
              <a:ext cx="542136" cy="200055"/>
            </a:xfrm>
            <a:prstGeom prst="rect">
              <a:avLst/>
            </a:prstGeom>
            <a:noFill/>
          </p:spPr>
          <p:txBody>
            <a:bodyPr wrap="none" rtlCol="0">
              <a:spAutoFit/>
            </a:bodyPr>
            <a:lstStyle/>
            <a:p>
              <a:r>
                <a:rPr lang="en-US" sz="700" dirty="0">
                  <a:solidFill>
                    <a:srgbClr val="645746"/>
                  </a:solidFill>
                </a:rPr>
                <a:t>Argentina</a:t>
              </a:r>
            </a:p>
          </p:txBody>
        </p:sp>
        <p:sp>
          <p:nvSpPr>
            <p:cNvPr id="371" name="Textfeld 231"/>
            <p:cNvSpPr txBox="1"/>
            <p:nvPr/>
          </p:nvSpPr>
          <p:spPr>
            <a:xfrm>
              <a:off x="2736126" y="4373751"/>
              <a:ext cx="378979" cy="200055"/>
            </a:xfrm>
            <a:prstGeom prst="rect">
              <a:avLst/>
            </a:prstGeom>
            <a:noFill/>
          </p:spPr>
          <p:txBody>
            <a:bodyPr wrap="square" rtlCol="0">
              <a:spAutoFit/>
            </a:bodyPr>
            <a:lstStyle/>
            <a:p>
              <a:r>
                <a:rPr lang="en-US" sz="700" dirty="0">
                  <a:solidFill>
                    <a:srgbClr val="645746"/>
                  </a:solidFill>
                </a:rPr>
                <a:t>Peru</a:t>
              </a:r>
            </a:p>
          </p:txBody>
        </p:sp>
        <p:sp>
          <p:nvSpPr>
            <p:cNvPr id="372" name="Textfeld 233"/>
            <p:cNvSpPr txBox="1"/>
            <p:nvPr/>
          </p:nvSpPr>
          <p:spPr>
            <a:xfrm>
              <a:off x="4889874" y="3530094"/>
              <a:ext cx="406085" cy="200055"/>
            </a:xfrm>
            <a:prstGeom prst="rect">
              <a:avLst/>
            </a:prstGeom>
            <a:noFill/>
          </p:spPr>
          <p:txBody>
            <a:bodyPr wrap="square" rtlCol="0">
              <a:spAutoFit/>
            </a:bodyPr>
            <a:lstStyle/>
            <a:p>
              <a:pPr algn="ctr"/>
              <a:r>
                <a:rPr lang="en-US" sz="700" dirty="0">
                  <a:solidFill>
                    <a:srgbClr val="645746"/>
                  </a:solidFill>
                </a:rPr>
                <a:t>Egypt</a:t>
              </a:r>
            </a:p>
          </p:txBody>
        </p:sp>
        <p:sp>
          <p:nvSpPr>
            <p:cNvPr id="373" name="Textfeld 274"/>
            <p:cNvSpPr txBox="1"/>
            <p:nvPr/>
          </p:nvSpPr>
          <p:spPr>
            <a:xfrm>
              <a:off x="4275893" y="5582348"/>
              <a:ext cx="808628" cy="200055"/>
            </a:xfrm>
            <a:prstGeom prst="rect">
              <a:avLst/>
            </a:prstGeom>
            <a:noFill/>
          </p:spPr>
          <p:txBody>
            <a:bodyPr wrap="square" rtlCol="0">
              <a:spAutoFit/>
            </a:bodyPr>
            <a:lstStyle/>
            <a:p>
              <a:pPr algn="ctr"/>
              <a:r>
                <a:rPr lang="en-US" sz="700" dirty="0">
                  <a:solidFill>
                    <a:srgbClr val="645746"/>
                  </a:solidFill>
                </a:rPr>
                <a:t>South Africa</a:t>
              </a:r>
            </a:p>
          </p:txBody>
        </p:sp>
        <p:grpSp>
          <p:nvGrpSpPr>
            <p:cNvPr id="374" name="Gruppieren 300"/>
            <p:cNvGrpSpPr/>
            <p:nvPr/>
          </p:nvGrpSpPr>
          <p:grpSpPr>
            <a:xfrm>
              <a:off x="5961090" y="4691687"/>
              <a:ext cx="90548" cy="120187"/>
              <a:chOff x="7560336" y="5085184"/>
              <a:chExt cx="108008" cy="131823"/>
            </a:xfrm>
          </p:grpSpPr>
          <p:sp>
            <p:nvSpPr>
              <p:cNvPr id="375" name="Freihandform 298"/>
              <p:cNvSpPr/>
              <p:nvPr/>
            </p:nvSpPr>
            <p:spPr>
              <a:xfrm>
                <a:off x="7632344" y="5085184"/>
                <a:ext cx="36000" cy="36000"/>
              </a:xfrm>
              <a:custGeom>
                <a:avLst/>
                <a:gdLst>
                  <a:gd name="connsiteX0" fmla="*/ 57150 w 228600"/>
                  <a:gd name="connsiteY0" fmla="*/ 19050 h 333375"/>
                  <a:gd name="connsiteX1" fmla="*/ 114300 w 228600"/>
                  <a:gd name="connsiteY1" fmla="*/ 0 h 333375"/>
                  <a:gd name="connsiteX2" fmla="*/ 161925 w 228600"/>
                  <a:gd name="connsiteY2" fmla="*/ 9525 h 333375"/>
                  <a:gd name="connsiteX3" fmla="*/ 228600 w 228600"/>
                  <a:gd name="connsiteY3" fmla="*/ 19050 h 333375"/>
                  <a:gd name="connsiteX4" fmla="*/ 180975 w 228600"/>
                  <a:gd name="connsiteY4" fmla="*/ 104775 h 333375"/>
                  <a:gd name="connsiteX5" fmla="*/ 209550 w 228600"/>
                  <a:gd name="connsiteY5" fmla="*/ 123825 h 333375"/>
                  <a:gd name="connsiteX6" fmla="*/ 180975 w 228600"/>
                  <a:gd name="connsiteY6" fmla="*/ 171450 h 333375"/>
                  <a:gd name="connsiteX7" fmla="*/ 142875 w 228600"/>
                  <a:gd name="connsiteY7" fmla="*/ 247650 h 333375"/>
                  <a:gd name="connsiteX8" fmla="*/ 142875 w 228600"/>
                  <a:gd name="connsiteY8" fmla="*/ 304800 h 333375"/>
                  <a:gd name="connsiteX9" fmla="*/ 123825 w 228600"/>
                  <a:gd name="connsiteY9" fmla="*/ 333375 h 333375"/>
                  <a:gd name="connsiteX10" fmla="*/ 76200 w 228600"/>
                  <a:gd name="connsiteY10" fmla="*/ 314325 h 333375"/>
                  <a:gd name="connsiteX11" fmla="*/ 57150 w 228600"/>
                  <a:gd name="connsiteY11" fmla="*/ 276225 h 333375"/>
                  <a:gd name="connsiteX12" fmla="*/ 57150 w 228600"/>
                  <a:gd name="connsiteY12" fmla="*/ 276225 h 333375"/>
                  <a:gd name="connsiteX13" fmla="*/ 0 w 228600"/>
                  <a:gd name="connsiteY13" fmla="*/ 219075 h 333375"/>
                  <a:gd name="connsiteX14" fmla="*/ 0 w 228600"/>
                  <a:gd name="connsiteY14" fmla="*/ 219075 h 333375"/>
                  <a:gd name="connsiteX15" fmla="*/ 0 w 228600"/>
                  <a:gd name="connsiteY15" fmla="*/ 219075 h 333375"/>
                  <a:gd name="connsiteX16" fmla="*/ 57150 w 228600"/>
                  <a:gd name="connsiteY16" fmla="*/ 123825 h 333375"/>
                  <a:gd name="connsiteX17" fmla="*/ 57150 w 228600"/>
                  <a:gd name="connsiteY17" fmla="*/ 19050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8600" h="333375">
                    <a:moveTo>
                      <a:pt x="57150" y="19050"/>
                    </a:moveTo>
                    <a:lnTo>
                      <a:pt x="114300" y="0"/>
                    </a:lnTo>
                    <a:lnTo>
                      <a:pt x="161925" y="9525"/>
                    </a:lnTo>
                    <a:lnTo>
                      <a:pt x="228600" y="19050"/>
                    </a:lnTo>
                    <a:lnTo>
                      <a:pt x="180975" y="104775"/>
                    </a:lnTo>
                    <a:lnTo>
                      <a:pt x="209550" y="123825"/>
                    </a:lnTo>
                    <a:lnTo>
                      <a:pt x="180975" y="171450"/>
                    </a:lnTo>
                    <a:lnTo>
                      <a:pt x="142875" y="247650"/>
                    </a:lnTo>
                    <a:lnTo>
                      <a:pt x="142875" y="304800"/>
                    </a:lnTo>
                    <a:lnTo>
                      <a:pt x="123825" y="333375"/>
                    </a:lnTo>
                    <a:lnTo>
                      <a:pt x="76200" y="314325"/>
                    </a:lnTo>
                    <a:lnTo>
                      <a:pt x="57150" y="276225"/>
                    </a:lnTo>
                    <a:lnTo>
                      <a:pt x="57150" y="276225"/>
                    </a:lnTo>
                    <a:lnTo>
                      <a:pt x="0" y="219075"/>
                    </a:lnTo>
                    <a:lnTo>
                      <a:pt x="0" y="219075"/>
                    </a:lnTo>
                    <a:lnTo>
                      <a:pt x="0" y="219075"/>
                    </a:lnTo>
                    <a:lnTo>
                      <a:pt x="57150" y="123825"/>
                    </a:lnTo>
                    <a:lnTo>
                      <a:pt x="57150" y="19050"/>
                    </a:lnTo>
                    <a:close/>
                  </a:path>
                </a:pathLst>
              </a:custGeom>
              <a:solidFill>
                <a:srgbClr val="FFFFFF">
                  <a:lumMod val="95000"/>
                </a:srgbClr>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smtClean="0">
                  <a:ln>
                    <a:noFill/>
                  </a:ln>
                  <a:solidFill>
                    <a:srgbClr val="645746"/>
                  </a:solidFill>
                  <a:effectLst/>
                  <a:uLnTx/>
                  <a:uFillTx/>
                </a:endParaRPr>
              </a:p>
            </p:txBody>
          </p:sp>
          <p:sp>
            <p:nvSpPr>
              <p:cNvPr id="376" name="Freihandform 299"/>
              <p:cNvSpPr/>
              <p:nvPr/>
            </p:nvSpPr>
            <p:spPr>
              <a:xfrm>
                <a:off x="7560336" y="5181007"/>
                <a:ext cx="36000" cy="36000"/>
              </a:xfrm>
              <a:custGeom>
                <a:avLst/>
                <a:gdLst>
                  <a:gd name="connsiteX0" fmla="*/ 257175 w 590550"/>
                  <a:gd name="connsiteY0" fmla="*/ 66675 h 952500"/>
                  <a:gd name="connsiteX1" fmla="*/ 342900 w 590550"/>
                  <a:gd name="connsiteY1" fmla="*/ 9525 h 952500"/>
                  <a:gd name="connsiteX2" fmla="*/ 457200 w 590550"/>
                  <a:gd name="connsiteY2" fmla="*/ 28575 h 952500"/>
                  <a:gd name="connsiteX3" fmla="*/ 485775 w 590550"/>
                  <a:gd name="connsiteY3" fmla="*/ 104775 h 952500"/>
                  <a:gd name="connsiteX4" fmla="*/ 542925 w 590550"/>
                  <a:gd name="connsiteY4" fmla="*/ 161925 h 952500"/>
                  <a:gd name="connsiteX5" fmla="*/ 590550 w 590550"/>
                  <a:gd name="connsiteY5" fmla="*/ 295275 h 952500"/>
                  <a:gd name="connsiteX6" fmla="*/ 571500 w 590550"/>
                  <a:gd name="connsiteY6" fmla="*/ 419100 h 952500"/>
                  <a:gd name="connsiteX7" fmla="*/ 523875 w 590550"/>
                  <a:gd name="connsiteY7" fmla="*/ 533400 h 952500"/>
                  <a:gd name="connsiteX8" fmla="*/ 428625 w 590550"/>
                  <a:gd name="connsiteY8" fmla="*/ 647700 h 952500"/>
                  <a:gd name="connsiteX9" fmla="*/ 342900 w 590550"/>
                  <a:gd name="connsiteY9" fmla="*/ 771525 h 952500"/>
                  <a:gd name="connsiteX10" fmla="*/ 257175 w 590550"/>
                  <a:gd name="connsiteY10" fmla="*/ 828675 h 952500"/>
                  <a:gd name="connsiteX11" fmla="*/ 257175 w 590550"/>
                  <a:gd name="connsiteY11" fmla="*/ 828675 h 952500"/>
                  <a:gd name="connsiteX12" fmla="*/ 200025 w 590550"/>
                  <a:gd name="connsiteY12" fmla="*/ 876300 h 952500"/>
                  <a:gd name="connsiteX13" fmla="*/ 133350 w 590550"/>
                  <a:gd name="connsiteY13" fmla="*/ 952500 h 952500"/>
                  <a:gd name="connsiteX14" fmla="*/ 95250 w 590550"/>
                  <a:gd name="connsiteY14" fmla="*/ 923925 h 952500"/>
                  <a:gd name="connsiteX15" fmla="*/ 85725 w 590550"/>
                  <a:gd name="connsiteY15" fmla="*/ 752475 h 952500"/>
                  <a:gd name="connsiteX16" fmla="*/ 95250 w 590550"/>
                  <a:gd name="connsiteY16" fmla="*/ 657225 h 952500"/>
                  <a:gd name="connsiteX17" fmla="*/ 19050 w 590550"/>
                  <a:gd name="connsiteY17" fmla="*/ 581025 h 952500"/>
                  <a:gd name="connsiteX18" fmla="*/ 9525 w 590550"/>
                  <a:gd name="connsiteY18" fmla="*/ 457200 h 952500"/>
                  <a:gd name="connsiteX19" fmla="*/ 0 w 590550"/>
                  <a:gd name="connsiteY19" fmla="*/ 304800 h 952500"/>
                  <a:gd name="connsiteX20" fmla="*/ 123825 w 590550"/>
                  <a:gd name="connsiteY20" fmla="*/ 190500 h 952500"/>
                  <a:gd name="connsiteX21" fmla="*/ 209550 w 590550"/>
                  <a:gd name="connsiteY21" fmla="*/ 114300 h 952500"/>
                  <a:gd name="connsiteX22" fmla="*/ 304800 w 590550"/>
                  <a:gd name="connsiteY22" fmla="*/ 47625 h 952500"/>
                  <a:gd name="connsiteX23" fmla="*/ 333375 w 590550"/>
                  <a:gd name="connsiteY23" fmla="*/ 0 h 952500"/>
                  <a:gd name="connsiteX24" fmla="*/ 400050 w 590550"/>
                  <a:gd name="connsiteY24" fmla="*/ 9525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90550" h="952500">
                    <a:moveTo>
                      <a:pt x="257175" y="66675"/>
                    </a:moveTo>
                    <a:lnTo>
                      <a:pt x="342900" y="9525"/>
                    </a:lnTo>
                    <a:lnTo>
                      <a:pt x="457200" y="28575"/>
                    </a:lnTo>
                    <a:lnTo>
                      <a:pt x="485775" y="104775"/>
                    </a:lnTo>
                    <a:lnTo>
                      <a:pt x="542925" y="161925"/>
                    </a:lnTo>
                    <a:lnTo>
                      <a:pt x="590550" y="295275"/>
                    </a:lnTo>
                    <a:lnTo>
                      <a:pt x="571500" y="419100"/>
                    </a:lnTo>
                    <a:lnTo>
                      <a:pt x="523875" y="533400"/>
                    </a:lnTo>
                    <a:lnTo>
                      <a:pt x="428625" y="647700"/>
                    </a:lnTo>
                    <a:lnTo>
                      <a:pt x="342900" y="771525"/>
                    </a:lnTo>
                    <a:lnTo>
                      <a:pt x="257175" y="828675"/>
                    </a:lnTo>
                    <a:lnTo>
                      <a:pt x="257175" y="828675"/>
                    </a:lnTo>
                    <a:lnTo>
                      <a:pt x="200025" y="876300"/>
                    </a:lnTo>
                    <a:lnTo>
                      <a:pt x="133350" y="952500"/>
                    </a:lnTo>
                    <a:lnTo>
                      <a:pt x="95250" y="923925"/>
                    </a:lnTo>
                    <a:lnTo>
                      <a:pt x="85725" y="752475"/>
                    </a:lnTo>
                    <a:lnTo>
                      <a:pt x="95250" y="657225"/>
                    </a:lnTo>
                    <a:lnTo>
                      <a:pt x="19050" y="581025"/>
                    </a:lnTo>
                    <a:lnTo>
                      <a:pt x="9525" y="457200"/>
                    </a:lnTo>
                    <a:lnTo>
                      <a:pt x="0" y="304800"/>
                    </a:lnTo>
                    <a:lnTo>
                      <a:pt x="123825" y="190500"/>
                    </a:lnTo>
                    <a:lnTo>
                      <a:pt x="209550" y="114300"/>
                    </a:lnTo>
                    <a:lnTo>
                      <a:pt x="304800" y="47625"/>
                    </a:lnTo>
                    <a:lnTo>
                      <a:pt x="333375" y="0"/>
                    </a:lnTo>
                    <a:lnTo>
                      <a:pt x="400050" y="9525"/>
                    </a:lnTo>
                  </a:path>
                </a:pathLst>
              </a:custGeom>
              <a:solidFill>
                <a:srgbClr val="FFFFFF">
                  <a:lumMod val="95000"/>
                </a:srgbClr>
              </a:solidFill>
              <a:ln w="3175" algn="ctr">
                <a:solidFill>
                  <a:srgbClr val="FFFFFF">
                    <a:lumMod val="85000"/>
                  </a:srgbClr>
                </a:solidFill>
                <a:round/>
                <a:headEnd/>
                <a:tailEnd/>
              </a:ln>
              <a:effectLst/>
            </p:spPr>
            <p:txBody>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n-US" sz="2000" b="0" i="0" u="none" strike="noStrike" kern="0" cap="none" spc="0" normalizeH="0" baseline="0" noProof="1">
                  <a:ln>
                    <a:noFill/>
                  </a:ln>
                  <a:solidFill>
                    <a:srgbClr val="645746"/>
                  </a:solidFill>
                  <a:effectLst/>
                  <a:uLnTx/>
                  <a:uFillTx/>
                </a:endParaRPr>
              </a:p>
            </p:txBody>
          </p:sp>
        </p:grpSp>
        <p:sp>
          <p:nvSpPr>
            <p:cNvPr id="377" name="Textfeld 313"/>
            <p:cNvSpPr txBox="1"/>
            <p:nvPr/>
          </p:nvSpPr>
          <p:spPr>
            <a:xfrm>
              <a:off x="8031387" y="3242079"/>
              <a:ext cx="625210" cy="200055"/>
            </a:xfrm>
            <a:prstGeom prst="rect">
              <a:avLst/>
            </a:prstGeom>
            <a:noFill/>
          </p:spPr>
          <p:txBody>
            <a:bodyPr wrap="square" rtlCol="0">
              <a:spAutoFit/>
            </a:bodyPr>
            <a:lstStyle/>
            <a:p>
              <a:pPr algn="ctr"/>
              <a:r>
                <a:rPr lang="en-US" sz="700" dirty="0">
                  <a:solidFill>
                    <a:srgbClr val="645746"/>
                  </a:solidFill>
                </a:rPr>
                <a:t>Taiwan</a:t>
              </a:r>
            </a:p>
          </p:txBody>
        </p:sp>
        <p:sp>
          <p:nvSpPr>
            <p:cNvPr id="378" name="Textfeld 328"/>
            <p:cNvSpPr txBox="1"/>
            <p:nvPr/>
          </p:nvSpPr>
          <p:spPr>
            <a:xfrm>
              <a:off x="6449322" y="3437638"/>
              <a:ext cx="419538" cy="200055"/>
            </a:xfrm>
            <a:prstGeom prst="rect">
              <a:avLst/>
            </a:prstGeom>
            <a:noFill/>
          </p:spPr>
          <p:txBody>
            <a:bodyPr wrap="square" rtlCol="0">
              <a:spAutoFit/>
            </a:bodyPr>
            <a:lstStyle/>
            <a:p>
              <a:pPr algn="ctr"/>
              <a:r>
                <a:rPr lang="en-US" sz="700" dirty="0">
                  <a:solidFill>
                    <a:srgbClr val="645746"/>
                  </a:solidFill>
                </a:rPr>
                <a:t>India</a:t>
              </a:r>
            </a:p>
          </p:txBody>
        </p:sp>
        <p:sp>
          <p:nvSpPr>
            <p:cNvPr id="379" name="Textfeld 330"/>
            <p:cNvSpPr txBox="1"/>
            <p:nvPr/>
          </p:nvSpPr>
          <p:spPr>
            <a:xfrm>
              <a:off x="5405864" y="5330320"/>
              <a:ext cx="711273" cy="200055"/>
            </a:xfrm>
            <a:prstGeom prst="rect">
              <a:avLst/>
            </a:prstGeom>
            <a:noFill/>
          </p:spPr>
          <p:txBody>
            <a:bodyPr wrap="square" rtlCol="0">
              <a:spAutoFit/>
            </a:bodyPr>
            <a:lstStyle/>
            <a:p>
              <a:pPr algn="ctr"/>
              <a:r>
                <a:rPr lang="en-US" sz="700" dirty="0">
                  <a:solidFill>
                    <a:srgbClr val="645746"/>
                  </a:solidFill>
                </a:rPr>
                <a:t>Swaziland</a:t>
              </a:r>
            </a:p>
          </p:txBody>
        </p:sp>
        <p:cxnSp>
          <p:nvCxnSpPr>
            <p:cNvPr id="380" name="Gerade Verbindung 337"/>
            <p:cNvCxnSpPr>
              <a:endCxn id="465" idx="1"/>
            </p:cNvCxnSpPr>
            <p:nvPr/>
          </p:nvCxnSpPr>
          <p:spPr>
            <a:xfrm>
              <a:off x="5472333" y="4682233"/>
              <a:ext cx="531751" cy="270030"/>
            </a:xfrm>
            <a:prstGeom prst="line">
              <a:avLst/>
            </a:prstGeom>
            <a:noFill/>
            <a:ln w="3175" cap="flat" cmpd="sng" algn="ctr">
              <a:solidFill>
                <a:srgbClr val="645746"/>
              </a:solidFill>
              <a:prstDash val="solid"/>
            </a:ln>
            <a:effectLst/>
          </p:spPr>
        </p:cxnSp>
        <p:sp>
          <p:nvSpPr>
            <p:cNvPr id="381" name="Textfeld 349"/>
            <p:cNvSpPr txBox="1"/>
            <p:nvPr/>
          </p:nvSpPr>
          <p:spPr>
            <a:xfrm>
              <a:off x="4982042" y="5582348"/>
              <a:ext cx="556760" cy="200055"/>
            </a:xfrm>
            <a:prstGeom prst="rect">
              <a:avLst/>
            </a:prstGeom>
            <a:noFill/>
          </p:spPr>
          <p:txBody>
            <a:bodyPr wrap="square" rtlCol="0">
              <a:spAutoFit/>
            </a:bodyPr>
            <a:lstStyle/>
            <a:p>
              <a:pPr algn="ctr"/>
              <a:r>
                <a:rPr lang="en-US" sz="700" dirty="0">
                  <a:solidFill>
                    <a:srgbClr val="645746"/>
                  </a:solidFill>
                </a:rPr>
                <a:t>Lesotho</a:t>
              </a:r>
            </a:p>
          </p:txBody>
        </p:sp>
        <p:sp>
          <p:nvSpPr>
            <p:cNvPr id="382" name="Textfeld 339"/>
            <p:cNvSpPr txBox="1"/>
            <p:nvPr/>
          </p:nvSpPr>
          <p:spPr>
            <a:xfrm>
              <a:off x="5871154" y="5042288"/>
              <a:ext cx="658581" cy="200055"/>
            </a:xfrm>
            <a:prstGeom prst="rect">
              <a:avLst/>
            </a:prstGeom>
            <a:noFill/>
          </p:spPr>
          <p:txBody>
            <a:bodyPr wrap="square" rtlCol="0">
              <a:spAutoFit/>
            </a:bodyPr>
            <a:lstStyle/>
            <a:p>
              <a:pPr algn="ctr"/>
              <a:r>
                <a:rPr lang="en-US" sz="700" dirty="0">
                  <a:solidFill>
                    <a:srgbClr val="645746"/>
                  </a:solidFill>
                </a:rPr>
                <a:t>Zimbabwe</a:t>
              </a:r>
            </a:p>
          </p:txBody>
        </p:sp>
        <p:sp>
          <p:nvSpPr>
            <p:cNvPr id="383" name="Textfeld 372"/>
            <p:cNvSpPr txBox="1"/>
            <p:nvPr/>
          </p:nvSpPr>
          <p:spPr>
            <a:xfrm>
              <a:off x="7081622" y="2976966"/>
              <a:ext cx="433800" cy="200055"/>
            </a:xfrm>
            <a:prstGeom prst="rect">
              <a:avLst/>
            </a:prstGeom>
            <a:noFill/>
          </p:spPr>
          <p:txBody>
            <a:bodyPr wrap="square" rtlCol="0">
              <a:spAutoFit/>
            </a:bodyPr>
            <a:lstStyle/>
            <a:p>
              <a:pPr algn="ctr"/>
              <a:r>
                <a:rPr lang="en-US" sz="700" dirty="0">
                  <a:solidFill>
                    <a:srgbClr val="645746"/>
                  </a:solidFill>
                </a:rPr>
                <a:t>China</a:t>
              </a:r>
            </a:p>
          </p:txBody>
        </p:sp>
        <p:sp>
          <p:nvSpPr>
            <p:cNvPr id="384" name="Textfeld 375"/>
            <p:cNvSpPr txBox="1"/>
            <p:nvPr/>
          </p:nvSpPr>
          <p:spPr>
            <a:xfrm>
              <a:off x="8307054" y="2773979"/>
              <a:ext cx="449300" cy="200055"/>
            </a:xfrm>
            <a:prstGeom prst="rect">
              <a:avLst/>
            </a:prstGeom>
            <a:noFill/>
          </p:spPr>
          <p:txBody>
            <a:bodyPr wrap="square" rtlCol="0">
              <a:spAutoFit/>
            </a:bodyPr>
            <a:lstStyle/>
            <a:p>
              <a:pPr algn="ctr"/>
              <a:r>
                <a:rPr lang="en-US" sz="700" dirty="0">
                  <a:solidFill>
                    <a:srgbClr val="645746"/>
                  </a:solidFill>
                </a:rPr>
                <a:t>Japan</a:t>
              </a:r>
            </a:p>
          </p:txBody>
        </p:sp>
        <p:sp>
          <p:nvSpPr>
            <p:cNvPr id="385" name="Textfeld 377"/>
            <p:cNvSpPr txBox="1"/>
            <p:nvPr/>
          </p:nvSpPr>
          <p:spPr>
            <a:xfrm>
              <a:off x="4475300" y="5186304"/>
              <a:ext cx="573350" cy="200055"/>
            </a:xfrm>
            <a:prstGeom prst="rect">
              <a:avLst/>
            </a:prstGeom>
            <a:noFill/>
          </p:spPr>
          <p:txBody>
            <a:bodyPr wrap="square" rtlCol="0">
              <a:spAutoFit/>
            </a:bodyPr>
            <a:lstStyle/>
            <a:p>
              <a:pPr algn="ctr"/>
              <a:r>
                <a:rPr lang="en-US" sz="700" dirty="0">
                  <a:solidFill>
                    <a:srgbClr val="645746"/>
                  </a:solidFill>
                </a:rPr>
                <a:t>Botswana</a:t>
              </a:r>
            </a:p>
          </p:txBody>
        </p:sp>
        <p:sp>
          <p:nvSpPr>
            <p:cNvPr id="386" name="Textfeld 381"/>
            <p:cNvSpPr txBox="1"/>
            <p:nvPr/>
          </p:nvSpPr>
          <p:spPr>
            <a:xfrm>
              <a:off x="3784304" y="2341962"/>
              <a:ext cx="658931" cy="200055"/>
            </a:xfrm>
            <a:prstGeom prst="rect">
              <a:avLst/>
            </a:prstGeom>
            <a:noFill/>
          </p:spPr>
          <p:txBody>
            <a:bodyPr wrap="square" rtlCol="0">
              <a:spAutoFit/>
            </a:bodyPr>
            <a:lstStyle/>
            <a:p>
              <a:pPr algn="ctr"/>
              <a:r>
                <a:rPr lang="en-US" sz="700" dirty="0">
                  <a:solidFill>
                    <a:srgbClr val="645746"/>
                  </a:solidFill>
                </a:rPr>
                <a:t>Switzerland</a:t>
              </a:r>
            </a:p>
          </p:txBody>
        </p:sp>
        <p:sp>
          <p:nvSpPr>
            <p:cNvPr id="387" name="Textfeld 400"/>
            <p:cNvSpPr txBox="1"/>
            <p:nvPr/>
          </p:nvSpPr>
          <p:spPr>
            <a:xfrm>
              <a:off x="7831980" y="3602127"/>
              <a:ext cx="731158" cy="200055"/>
            </a:xfrm>
            <a:prstGeom prst="rect">
              <a:avLst/>
            </a:prstGeom>
            <a:noFill/>
          </p:spPr>
          <p:txBody>
            <a:bodyPr wrap="square" rtlCol="0">
              <a:spAutoFit/>
            </a:bodyPr>
            <a:lstStyle/>
            <a:p>
              <a:pPr algn="ctr"/>
              <a:r>
                <a:rPr lang="en-US" sz="700" dirty="0">
                  <a:solidFill>
                    <a:srgbClr val="645746"/>
                  </a:solidFill>
                </a:rPr>
                <a:t>Hong Kong</a:t>
              </a:r>
            </a:p>
          </p:txBody>
        </p:sp>
        <p:sp>
          <p:nvSpPr>
            <p:cNvPr id="388" name="Freeform 62" descr="© INSCALE GmbH, 15.06.2010">
              <a:hlinkClick r:id="" action="ppaction://noaction"/>
            </p:cNvPr>
            <p:cNvSpPr>
              <a:spLocks/>
            </p:cNvSpPr>
            <p:nvPr/>
          </p:nvSpPr>
          <p:spPr bwMode="auto">
            <a:xfrm>
              <a:off x="7528560" y="3392571"/>
              <a:ext cx="28526" cy="15511"/>
            </a:xfrm>
            <a:custGeom>
              <a:avLst/>
              <a:gdLst/>
              <a:ahLst/>
              <a:cxnLst>
                <a:cxn ang="0">
                  <a:pos x="18" y="0"/>
                </a:cxn>
                <a:cxn ang="0">
                  <a:pos x="10" y="9"/>
                </a:cxn>
                <a:cxn ang="0">
                  <a:pos x="18" y="0"/>
                </a:cxn>
              </a:cxnLst>
              <a:rect l="0" t="0" r="r" b="b"/>
              <a:pathLst>
                <a:path w="18" h="9">
                  <a:moveTo>
                    <a:pt x="18" y="0"/>
                  </a:moveTo>
                  <a:cubicBezTo>
                    <a:pt x="10" y="1"/>
                    <a:pt x="0" y="2"/>
                    <a:pt x="10" y="9"/>
                  </a:cubicBezTo>
                  <a:cubicBezTo>
                    <a:pt x="15" y="7"/>
                    <a:pt x="18" y="6"/>
                    <a:pt x="18" y="0"/>
                  </a:cubicBezTo>
                  <a:close/>
                </a:path>
              </a:pathLst>
            </a:custGeom>
            <a:solidFill>
              <a:srgbClr val="645746"/>
            </a:solidFill>
            <a:ln w="3175" cap="flat" cmpd="sng">
              <a:solidFill>
                <a:srgbClr val="FFFFFF"/>
              </a:solidFill>
              <a:prstDash val="solid"/>
              <a:round/>
              <a:headEnd type="none" w="med" len="med"/>
              <a:tailEnd type="none" w="med" len="med"/>
            </a:ln>
            <a:effectLst/>
          </p:spPr>
          <p:txBody>
            <a:bodyPr/>
            <a:lstStyle/>
            <a:p>
              <a:pPr>
                <a:defRPr/>
              </a:pPr>
              <a:endParaRPr lang="en-US" sz="2000" kern="0">
                <a:solidFill>
                  <a:srgbClr val="645746"/>
                </a:solidFill>
              </a:endParaRPr>
            </a:p>
          </p:txBody>
        </p:sp>
        <p:grpSp>
          <p:nvGrpSpPr>
            <p:cNvPr id="389" name="Gruppieren 431"/>
            <p:cNvGrpSpPr/>
            <p:nvPr/>
          </p:nvGrpSpPr>
          <p:grpSpPr>
            <a:xfrm>
              <a:off x="3224460" y="3376954"/>
              <a:ext cx="92838" cy="98343"/>
              <a:chOff x="5088570" y="3848006"/>
              <a:chExt cx="94873" cy="92409"/>
            </a:xfrm>
            <a:solidFill>
              <a:srgbClr val="EAEAEA"/>
            </a:solidFill>
          </p:grpSpPr>
          <p:sp>
            <p:nvSpPr>
              <p:cNvPr id="390" name="Freeform 438"/>
              <p:cNvSpPr>
                <a:spLocks/>
              </p:cNvSpPr>
              <p:nvPr/>
            </p:nvSpPr>
            <p:spPr bwMode="auto">
              <a:xfrm>
                <a:off x="5156010" y="3848006"/>
                <a:ext cx="27433" cy="14831"/>
              </a:xfrm>
              <a:custGeom>
                <a:avLst/>
                <a:gdLst/>
                <a:ahLst/>
                <a:cxnLst>
                  <a:cxn ang="0">
                    <a:pos x="2" y="4"/>
                  </a:cxn>
                  <a:cxn ang="0">
                    <a:pos x="0" y="2"/>
                  </a:cxn>
                  <a:cxn ang="0">
                    <a:pos x="0" y="2"/>
                  </a:cxn>
                  <a:cxn ang="0">
                    <a:pos x="0" y="2"/>
                  </a:cxn>
                  <a:cxn ang="0">
                    <a:pos x="0" y="2"/>
                  </a:cxn>
                  <a:cxn ang="0">
                    <a:pos x="0" y="2"/>
                  </a:cxn>
                  <a:cxn ang="0">
                    <a:pos x="0" y="2"/>
                  </a:cxn>
                  <a:cxn ang="0">
                    <a:pos x="0" y="2"/>
                  </a:cxn>
                  <a:cxn ang="0">
                    <a:pos x="0" y="2"/>
                  </a:cxn>
                  <a:cxn ang="0">
                    <a:pos x="2" y="2"/>
                  </a:cxn>
                  <a:cxn ang="0">
                    <a:pos x="2" y="2"/>
                  </a:cxn>
                  <a:cxn ang="0">
                    <a:pos x="7" y="2"/>
                  </a:cxn>
                  <a:cxn ang="0">
                    <a:pos x="7" y="2"/>
                  </a:cxn>
                  <a:cxn ang="0">
                    <a:pos x="10" y="2"/>
                  </a:cxn>
                  <a:cxn ang="0">
                    <a:pos x="10" y="2"/>
                  </a:cxn>
                  <a:cxn ang="0">
                    <a:pos x="12" y="0"/>
                  </a:cxn>
                  <a:cxn ang="0">
                    <a:pos x="12" y="0"/>
                  </a:cxn>
                  <a:cxn ang="0">
                    <a:pos x="12" y="0"/>
                  </a:cxn>
                  <a:cxn ang="0">
                    <a:pos x="12" y="0"/>
                  </a:cxn>
                  <a:cxn ang="0">
                    <a:pos x="14" y="2"/>
                  </a:cxn>
                  <a:cxn ang="0">
                    <a:pos x="14" y="2"/>
                  </a:cxn>
                  <a:cxn ang="0">
                    <a:pos x="19" y="7"/>
                  </a:cxn>
                  <a:cxn ang="0">
                    <a:pos x="19" y="7"/>
                  </a:cxn>
                  <a:cxn ang="0">
                    <a:pos x="19" y="9"/>
                  </a:cxn>
                  <a:cxn ang="0">
                    <a:pos x="19" y="9"/>
                  </a:cxn>
                  <a:cxn ang="0">
                    <a:pos x="21" y="9"/>
                  </a:cxn>
                  <a:cxn ang="0">
                    <a:pos x="21" y="9"/>
                  </a:cxn>
                  <a:cxn ang="0">
                    <a:pos x="21" y="11"/>
                  </a:cxn>
                  <a:cxn ang="0">
                    <a:pos x="21" y="11"/>
                  </a:cxn>
                  <a:cxn ang="0">
                    <a:pos x="21" y="11"/>
                  </a:cxn>
                  <a:cxn ang="0">
                    <a:pos x="21" y="11"/>
                  </a:cxn>
                  <a:cxn ang="0">
                    <a:pos x="19" y="11"/>
                  </a:cxn>
                  <a:cxn ang="0">
                    <a:pos x="19" y="11"/>
                  </a:cxn>
                  <a:cxn ang="0">
                    <a:pos x="19" y="11"/>
                  </a:cxn>
                  <a:cxn ang="0">
                    <a:pos x="19" y="11"/>
                  </a:cxn>
                  <a:cxn ang="0">
                    <a:pos x="17" y="9"/>
                  </a:cxn>
                  <a:cxn ang="0">
                    <a:pos x="17" y="9"/>
                  </a:cxn>
                  <a:cxn ang="0">
                    <a:pos x="14" y="7"/>
                  </a:cxn>
                  <a:cxn ang="0">
                    <a:pos x="14" y="7"/>
                  </a:cxn>
                  <a:cxn ang="0">
                    <a:pos x="12" y="7"/>
                  </a:cxn>
                  <a:cxn ang="0">
                    <a:pos x="12" y="7"/>
                  </a:cxn>
                  <a:cxn ang="0">
                    <a:pos x="7" y="7"/>
                  </a:cxn>
                  <a:cxn ang="0">
                    <a:pos x="7" y="7"/>
                  </a:cxn>
                  <a:cxn ang="0">
                    <a:pos x="2" y="4"/>
                  </a:cxn>
                  <a:cxn ang="0">
                    <a:pos x="2" y="4"/>
                  </a:cxn>
                  <a:cxn ang="0">
                    <a:pos x="2" y="4"/>
                  </a:cxn>
                  <a:cxn ang="0">
                    <a:pos x="2" y="4"/>
                  </a:cxn>
                </a:cxnLst>
                <a:rect l="0" t="0" r="r" b="b"/>
                <a:pathLst>
                  <a:path w="21" h="11">
                    <a:moveTo>
                      <a:pt x="2" y="4"/>
                    </a:moveTo>
                    <a:lnTo>
                      <a:pt x="0" y="2"/>
                    </a:lnTo>
                    <a:lnTo>
                      <a:pt x="0" y="2"/>
                    </a:lnTo>
                    <a:lnTo>
                      <a:pt x="0" y="2"/>
                    </a:lnTo>
                    <a:lnTo>
                      <a:pt x="0" y="2"/>
                    </a:lnTo>
                    <a:lnTo>
                      <a:pt x="0" y="2"/>
                    </a:lnTo>
                    <a:lnTo>
                      <a:pt x="0" y="2"/>
                    </a:lnTo>
                    <a:lnTo>
                      <a:pt x="0" y="2"/>
                    </a:lnTo>
                    <a:lnTo>
                      <a:pt x="0" y="2"/>
                    </a:lnTo>
                    <a:lnTo>
                      <a:pt x="2" y="2"/>
                    </a:lnTo>
                    <a:lnTo>
                      <a:pt x="2" y="2"/>
                    </a:lnTo>
                    <a:lnTo>
                      <a:pt x="7" y="2"/>
                    </a:lnTo>
                    <a:lnTo>
                      <a:pt x="7" y="2"/>
                    </a:lnTo>
                    <a:lnTo>
                      <a:pt x="10" y="2"/>
                    </a:lnTo>
                    <a:lnTo>
                      <a:pt x="10" y="2"/>
                    </a:lnTo>
                    <a:lnTo>
                      <a:pt x="12" y="0"/>
                    </a:lnTo>
                    <a:lnTo>
                      <a:pt x="12" y="0"/>
                    </a:lnTo>
                    <a:lnTo>
                      <a:pt x="12" y="0"/>
                    </a:lnTo>
                    <a:lnTo>
                      <a:pt x="12" y="0"/>
                    </a:lnTo>
                    <a:lnTo>
                      <a:pt x="14" y="2"/>
                    </a:lnTo>
                    <a:lnTo>
                      <a:pt x="14" y="2"/>
                    </a:lnTo>
                    <a:lnTo>
                      <a:pt x="19" y="7"/>
                    </a:lnTo>
                    <a:lnTo>
                      <a:pt x="19" y="7"/>
                    </a:lnTo>
                    <a:lnTo>
                      <a:pt x="19" y="9"/>
                    </a:lnTo>
                    <a:lnTo>
                      <a:pt x="19" y="9"/>
                    </a:lnTo>
                    <a:lnTo>
                      <a:pt x="21" y="9"/>
                    </a:lnTo>
                    <a:lnTo>
                      <a:pt x="21" y="9"/>
                    </a:lnTo>
                    <a:lnTo>
                      <a:pt x="21" y="11"/>
                    </a:lnTo>
                    <a:lnTo>
                      <a:pt x="21" y="11"/>
                    </a:lnTo>
                    <a:lnTo>
                      <a:pt x="21" y="11"/>
                    </a:lnTo>
                    <a:lnTo>
                      <a:pt x="21" y="11"/>
                    </a:lnTo>
                    <a:lnTo>
                      <a:pt x="19" y="11"/>
                    </a:lnTo>
                    <a:lnTo>
                      <a:pt x="19" y="11"/>
                    </a:lnTo>
                    <a:lnTo>
                      <a:pt x="19" y="11"/>
                    </a:lnTo>
                    <a:lnTo>
                      <a:pt x="19" y="11"/>
                    </a:lnTo>
                    <a:lnTo>
                      <a:pt x="17" y="9"/>
                    </a:lnTo>
                    <a:lnTo>
                      <a:pt x="17" y="9"/>
                    </a:lnTo>
                    <a:lnTo>
                      <a:pt x="14" y="7"/>
                    </a:lnTo>
                    <a:lnTo>
                      <a:pt x="14" y="7"/>
                    </a:lnTo>
                    <a:lnTo>
                      <a:pt x="12" y="7"/>
                    </a:lnTo>
                    <a:lnTo>
                      <a:pt x="12" y="7"/>
                    </a:lnTo>
                    <a:lnTo>
                      <a:pt x="7" y="7"/>
                    </a:lnTo>
                    <a:lnTo>
                      <a:pt x="7" y="7"/>
                    </a:lnTo>
                    <a:lnTo>
                      <a:pt x="2" y="4"/>
                    </a:lnTo>
                    <a:lnTo>
                      <a:pt x="2" y="4"/>
                    </a:lnTo>
                    <a:lnTo>
                      <a:pt x="2" y="4"/>
                    </a:lnTo>
                    <a:lnTo>
                      <a:pt x="2" y="4"/>
                    </a:lnTo>
                    <a:close/>
                  </a:path>
                </a:pathLst>
              </a:custGeom>
              <a:grpFill/>
              <a:ln w="12700" cap="flat" cmpd="sng">
                <a:solidFill>
                  <a:srgbClr val="D9D9D9"/>
                </a:solidFill>
                <a:prstDash val="solid"/>
                <a:round/>
                <a:headEnd type="none" w="med" len="med"/>
                <a:tailEnd type="none" w="med" len="med"/>
              </a:ln>
              <a:effectLst/>
            </p:spPr>
            <p:txBody>
              <a:bodyPr/>
              <a:lstStyle/>
              <a:p>
                <a:endParaRPr lang="en-US" sz="2000">
                  <a:solidFill>
                    <a:srgbClr val="645746"/>
                  </a:solidFill>
                </a:endParaRPr>
              </a:p>
            </p:txBody>
          </p:sp>
          <p:sp>
            <p:nvSpPr>
              <p:cNvPr id="391" name="Freeform 439"/>
              <p:cNvSpPr>
                <a:spLocks/>
              </p:cNvSpPr>
              <p:nvPr/>
            </p:nvSpPr>
            <p:spPr bwMode="auto">
              <a:xfrm>
                <a:off x="5149152" y="3909612"/>
                <a:ext cx="21718" cy="18254"/>
              </a:xfrm>
              <a:custGeom>
                <a:avLst/>
                <a:gdLst/>
                <a:ahLst/>
                <a:cxnLst>
                  <a:cxn ang="0">
                    <a:pos x="0" y="14"/>
                  </a:cxn>
                  <a:cxn ang="0">
                    <a:pos x="0" y="14"/>
                  </a:cxn>
                  <a:cxn ang="0">
                    <a:pos x="0" y="14"/>
                  </a:cxn>
                  <a:cxn ang="0">
                    <a:pos x="0" y="9"/>
                  </a:cxn>
                  <a:cxn ang="0">
                    <a:pos x="0" y="9"/>
                  </a:cxn>
                  <a:cxn ang="0">
                    <a:pos x="5" y="2"/>
                  </a:cxn>
                  <a:cxn ang="0">
                    <a:pos x="5" y="2"/>
                  </a:cxn>
                  <a:cxn ang="0">
                    <a:pos x="7" y="0"/>
                  </a:cxn>
                  <a:cxn ang="0">
                    <a:pos x="7" y="0"/>
                  </a:cxn>
                  <a:cxn ang="0">
                    <a:pos x="17" y="0"/>
                  </a:cxn>
                  <a:cxn ang="0">
                    <a:pos x="17" y="0"/>
                  </a:cxn>
                  <a:cxn ang="0">
                    <a:pos x="17" y="0"/>
                  </a:cxn>
                  <a:cxn ang="0">
                    <a:pos x="17" y="0"/>
                  </a:cxn>
                  <a:cxn ang="0">
                    <a:pos x="17" y="2"/>
                  </a:cxn>
                  <a:cxn ang="0">
                    <a:pos x="17" y="2"/>
                  </a:cxn>
                  <a:cxn ang="0">
                    <a:pos x="12" y="5"/>
                  </a:cxn>
                  <a:cxn ang="0">
                    <a:pos x="12" y="5"/>
                  </a:cxn>
                  <a:cxn ang="0">
                    <a:pos x="12" y="5"/>
                  </a:cxn>
                  <a:cxn ang="0">
                    <a:pos x="12" y="5"/>
                  </a:cxn>
                  <a:cxn ang="0">
                    <a:pos x="10" y="5"/>
                  </a:cxn>
                  <a:cxn ang="0">
                    <a:pos x="10" y="5"/>
                  </a:cxn>
                  <a:cxn ang="0">
                    <a:pos x="7" y="5"/>
                  </a:cxn>
                  <a:cxn ang="0">
                    <a:pos x="7" y="5"/>
                  </a:cxn>
                  <a:cxn ang="0">
                    <a:pos x="5" y="7"/>
                  </a:cxn>
                  <a:cxn ang="0">
                    <a:pos x="5" y="7"/>
                  </a:cxn>
                  <a:cxn ang="0">
                    <a:pos x="3" y="9"/>
                  </a:cxn>
                  <a:cxn ang="0">
                    <a:pos x="3" y="9"/>
                  </a:cxn>
                  <a:cxn ang="0">
                    <a:pos x="3" y="9"/>
                  </a:cxn>
                  <a:cxn ang="0">
                    <a:pos x="3" y="9"/>
                  </a:cxn>
                  <a:cxn ang="0">
                    <a:pos x="3" y="14"/>
                  </a:cxn>
                  <a:cxn ang="0">
                    <a:pos x="3" y="14"/>
                  </a:cxn>
                  <a:cxn ang="0">
                    <a:pos x="3" y="14"/>
                  </a:cxn>
                  <a:cxn ang="0">
                    <a:pos x="3" y="14"/>
                  </a:cxn>
                  <a:cxn ang="0">
                    <a:pos x="0" y="14"/>
                  </a:cxn>
                  <a:cxn ang="0">
                    <a:pos x="0" y="14"/>
                  </a:cxn>
                  <a:cxn ang="0">
                    <a:pos x="0" y="14"/>
                  </a:cxn>
                  <a:cxn ang="0">
                    <a:pos x="0" y="14"/>
                  </a:cxn>
                </a:cxnLst>
                <a:rect l="0" t="0" r="r" b="b"/>
                <a:pathLst>
                  <a:path w="17" h="14">
                    <a:moveTo>
                      <a:pt x="0" y="14"/>
                    </a:moveTo>
                    <a:lnTo>
                      <a:pt x="0" y="14"/>
                    </a:lnTo>
                    <a:lnTo>
                      <a:pt x="0" y="14"/>
                    </a:lnTo>
                    <a:lnTo>
                      <a:pt x="0" y="9"/>
                    </a:lnTo>
                    <a:lnTo>
                      <a:pt x="0" y="9"/>
                    </a:lnTo>
                    <a:lnTo>
                      <a:pt x="5" y="2"/>
                    </a:lnTo>
                    <a:lnTo>
                      <a:pt x="5" y="2"/>
                    </a:lnTo>
                    <a:lnTo>
                      <a:pt x="7" y="0"/>
                    </a:lnTo>
                    <a:lnTo>
                      <a:pt x="7" y="0"/>
                    </a:lnTo>
                    <a:lnTo>
                      <a:pt x="17" y="0"/>
                    </a:lnTo>
                    <a:lnTo>
                      <a:pt x="17" y="0"/>
                    </a:lnTo>
                    <a:lnTo>
                      <a:pt x="17" y="0"/>
                    </a:lnTo>
                    <a:lnTo>
                      <a:pt x="17" y="0"/>
                    </a:lnTo>
                    <a:lnTo>
                      <a:pt x="17" y="2"/>
                    </a:lnTo>
                    <a:lnTo>
                      <a:pt x="17" y="2"/>
                    </a:lnTo>
                    <a:lnTo>
                      <a:pt x="12" y="5"/>
                    </a:lnTo>
                    <a:lnTo>
                      <a:pt x="12" y="5"/>
                    </a:lnTo>
                    <a:lnTo>
                      <a:pt x="12" y="5"/>
                    </a:lnTo>
                    <a:lnTo>
                      <a:pt x="12" y="5"/>
                    </a:lnTo>
                    <a:lnTo>
                      <a:pt x="10" y="5"/>
                    </a:lnTo>
                    <a:lnTo>
                      <a:pt x="10" y="5"/>
                    </a:lnTo>
                    <a:lnTo>
                      <a:pt x="7" y="5"/>
                    </a:lnTo>
                    <a:lnTo>
                      <a:pt x="7" y="5"/>
                    </a:lnTo>
                    <a:lnTo>
                      <a:pt x="5" y="7"/>
                    </a:lnTo>
                    <a:lnTo>
                      <a:pt x="5" y="7"/>
                    </a:lnTo>
                    <a:lnTo>
                      <a:pt x="3" y="9"/>
                    </a:lnTo>
                    <a:lnTo>
                      <a:pt x="3" y="9"/>
                    </a:lnTo>
                    <a:lnTo>
                      <a:pt x="3" y="9"/>
                    </a:lnTo>
                    <a:lnTo>
                      <a:pt x="3" y="9"/>
                    </a:lnTo>
                    <a:lnTo>
                      <a:pt x="3" y="14"/>
                    </a:lnTo>
                    <a:lnTo>
                      <a:pt x="3" y="14"/>
                    </a:lnTo>
                    <a:lnTo>
                      <a:pt x="3" y="14"/>
                    </a:lnTo>
                    <a:lnTo>
                      <a:pt x="3" y="14"/>
                    </a:lnTo>
                    <a:lnTo>
                      <a:pt x="0" y="14"/>
                    </a:lnTo>
                    <a:lnTo>
                      <a:pt x="0" y="14"/>
                    </a:lnTo>
                    <a:lnTo>
                      <a:pt x="0" y="14"/>
                    </a:lnTo>
                    <a:lnTo>
                      <a:pt x="0" y="14"/>
                    </a:lnTo>
                    <a:close/>
                  </a:path>
                </a:pathLst>
              </a:custGeom>
              <a:grpFill/>
              <a:ln w="12700" cap="flat" cmpd="sng">
                <a:solidFill>
                  <a:srgbClr val="D9D9D9"/>
                </a:solidFill>
                <a:prstDash val="solid"/>
                <a:round/>
                <a:headEnd type="none" w="med" len="med"/>
                <a:tailEnd type="none" w="med" len="med"/>
              </a:ln>
              <a:effectLst/>
            </p:spPr>
            <p:txBody>
              <a:bodyPr/>
              <a:lstStyle/>
              <a:p>
                <a:endParaRPr lang="en-US" sz="2000">
                  <a:solidFill>
                    <a:srgbClr val="645746"/>
                  </a:solidFill>
                </a:endParaRPr>
              </a:p>
            </p:txBody>
          </p:sp>
          <p:sp>
            <p:nvSpPr>
              <p:cNvPr id="392" name="Freeform 440"/>
              <p:cNvSpPr>
                <a:spLocks/>
              </p:cNvSpPr>
              <p:nvPr/>
            </p:nvSpPr>
            <p:spPr bwMode="auto">
              <a:xfrm>
                <a:off x="5088570" y="3921021"/>
                <a:ext cx="12574" cy="6845"/>
              </a:xfrm>
              <a:custGeom>
                <a:avLst/>
                <a:gdLst/>
                <a:ahLst/>
                <a:cxnLst>
                  <a:cxn ang="0">
                    <a:pos x="0" y="3"/>
                  </a:cxn>
                  <a:cxn ang="0">
                    <a:pos x="0" y="3"/>
                  </a:cxn>
                  <a:cxn ang="0">
                    <a:pos x="0" y="3"/>
                  </a:cxn>
                  <a:cxn ang="0">
                    <a:pos x="2" y="0"/>
                  </a:cxn>
                  <a:cxn ang="0">
                    <a:pos x="2" y="0"/>
                  </a:cxn>
                  <a:cxn ang="0">
                    <a:pos x="2" y="0"/>
                  </a:cxn>
                  <a:cxn ang="0">
                    <a:pos x="2" y="0"/>
                  </a:cxn>
                  <a:cxn ang="0">
                    <a:pos x="5" y="0"/>
                  </a:cxn>
                  <a:cxn ang="0">
                    <a:pos x="5" y="0"/>
                  </a:cxn>
                  <a:cxn ang="0">
                    <a:pos x="7" y="0"/>
                  </a:cxn>
                  <a:cxn ang="0">
                    <a:pos x="7" y="0"/>
                  </a:cxn>
                  <a:cxn ang="0">
                    <a:pos x="7" y="0"/>
                  </a:cxn>
                  <a:cxn ang="0">
                    <a:pos x="7" y="0"/>
                  </a:cxn>
                  <a:cxn ang="0">
                    <a:pos x="7" y="0"/>
                  </a:cxn>
                  <a:cxn ang="0">
                    <a:pos x="7" y="0"/>
                  </a:cxn>
                  <a:cxn ang="0">
                    <a:pos x="7" y="0"/>
                  </a:cxn>
                  <a:cxn ang="0">
                    <a:pos x="7" y="0"/>
                  </a:cxn>
                  <a:cxn ang="0">
                    <a:pos x="7" y="0"/>
                  </a:cxn>
                  <a:cxn ang="0">
                    <a:pos x="7" y="0"/>
                  </a:cxn>
                  <a:cxn ang="0">
                    <a:pos x="10" y="0"/>
                  </a:cxn>
                  <a:cxn ang="0">
                    <a:pos x="10" y="0"/>
                  </a:cxn>
                  <a:cxn ang="0">
                    <a:pos x="7" y="5"/>
                  </a:cxn>
                  <a:cxn ang="0">
                    <a:pos x="7" y="5"/>
                  </a:cxn>
                  <a:cxn ang="0">
                    <a:pos x="5" y="5"/>
                  </a:cxn>
                  <a:cxn ang="0">
                    <a:pos x="5" y="5"/>
                  </a:cxn>
                  <a:cxn ang="0">
                    <a:pos x="0" y="3"/>
                  </a:cxn>
                  <a:cxn ang="0">
                    <a:pos x="0" y="3"/>
                  </a:cxn>
                  <a:cxn ang="0">
                    <a:pos x="0" y="3"/>
                  </a:cxn>
                  <a:cxn ang="0">
                    <a:pos x="0" y="3"/>
                  </a:cxn>
                </a:cxnLst>
                <a:rect l="0" t="0" r="r" b="b"/>
                <a:pathLst>
                  <a:path w="10" h="5">
                    <a:moveTo>
                      <a:pt x="0" y="3"/>
                    </a:moveTo>
                    <a:lnTo>
                      <a:pt x="0" y="3"/>
                    </a:lnTo>
                    <a:lnTo>
                      <a:pt x="0" y="3"/>
                    </a:lnTo>
                    <a:lnTo>
                      <a:pt x="2" y="0"/>
                    </a:lnTo>
                    <a:lnTo>
                      <a:pt x="2" y="0"/>
                    </a:lnTo>
                    <a:lnTo>
                      <a:pt x="2" y="0"/>
                    </a:lnTo>
                    <a:lnTo>
                      <a:pt x="2" y="0"/>
                    </a:lnTo>
                    <a:lnTo>
                      <a:pt x="5" y="0"/>
                    </a:lnTo>
                    <a:lnTo>
                      <a:pt x="5" y="0"/>
                    </a:lnTo>
                    <a:lnTo>
                      <a:pt x="7" y="0"/>
                    </a:lnTo>
                    <a:lnTo>
                      <a:pt x="7" y="0"/>
                    </a:lnTo>
                    <a:lnTo>
                      <a:pt x="7" y="0"/>
                    </a:lnTo>
                    <a:lnTo>
                      <a:pt x="7" y="0"/>
                    </a:lnTo>
                    <a:lnTo>
                      <a:pt x="7" y="0"/>
                    </a:lnTo>
                    <a:lnTo>
                      <a:pt x="7" y="0"/>
                    </a:lnTo>
                    <a:lnTo>
                      <a:pt x="7" y="0"/>
                    </a:lnTo>
                    <a:lnTo>
                      <a:pt x="7" y="0"/>
                    </a:lnTo>
                    <a:lnTo>
                      <a:pt x="7" y="0"/>
                    </a:lnTo>
                    <a:lnTo>
                      <a:pt x="7" y="0"/>
                    </a:lnTo>
                    <a:lnTo>
                      <a:pt x="10" y="0"/>
                    </a:lnTo>
                    <a:lnTo>
                      <a:pt x="10" y="0"/>
                    </a:lnTo>
                    <a:lnTo>
                      <a:pt x="7" y="5"/>
                    </a:lnTo>
                    <a:lnTo>
                      <a:pt x="7" y="5"/>
                    </a:lnTo>
                    <a:lnTo>
                      <a:pt x="5" y="5"/>
                    </a:lnTo>
                    <a:lnTo>
                      <a:pt x="5" y="5"/>
                    </a:lnTo>
                    <a:lnTo>
                      <a:pt x="0" y="3"/>
                    </a:lnTo>
                    <a:lnTo>
                      <a:pt x="0" y="3"/>
                    </a:lnTo>
                    <a:lnTo>
                      <a:pt x="0" y="3"/>
                    </a:lnTo>
                    <a:lnTo>
                      <a:pt x="0" y="3"/>
                    </a:lnTo>
                    <a:close/>
                  </a:path>
                </a:pathLst>
              </a:custGeom>
              <a:grpFill/>
              <a:ln w="12700" cap="flat" cmpd="sng">
                <a:solidFill>
                  <a:srgbClr val="D9D9D9"/>
                </a:solidFill>
                <a:prstDash val="solid"/>
                <a:round/>
                <a:headEnd type="none" w="med" len="med"/>
                <a:tailEnd type="none" w="med" len="med"/>
              </a:ln>
              <a:effectLst/>
            </p:spPr>
            <p:txBody>
              <a:bodyPr/>
              <a:lstStyle/>
              <a:p>
                <a:endParaRPr lang="en-US" sz="2000">
                  <a:solidFill>
                    <a:srgbClr val="645746"/>
                  </a:solidFill>
                </a:endParaRPr>
              </a:p>
            </p:txBody>
          </p:sp>
          <p:sp>
            <p:nvSpPr>
              <p:cNvPr id="393" name="Freeform 441"/>
              <p:cNvSpPr>
                <a:spLocks/>
              </p:cNvSpPr>
              <p:nvPr/>
            </p:nvSpPr>
            <p:spPr bwMode="auto">
              <a:xfrm>
                <a:off x="5097714" y="3921021"/>
                <a:ext cx="30862" cy="19394"/>
              </a:xfrm>
              <a:custGeom>
                <a:avLst/>
                <a:gdLst/>
                <a:ahLst/>
                <a:cxnLst>
                  <a:cxn ang="0">
                    <a:pos x="3" y="12"/>
                  </a:cxn>
                  <a:cxn ang="0">
                    <a:pos x="0" y="12"/>
                  </a:cxn>
                  <a:cxn ang="0">
                    <a:pos x="0" y="12"/>
                  </a:cxn>
                  <a:cxn ang="0">
                    <a:pos x="3" y="12"/>
                  </a:cxn>
                  <a:cxn ang="0">
                    <a:pos x="3" y="12"/>
                  </a:cxn>
                  <a:cxn ang="0">
                    <a:pos x="14" y="3"/>
                  </a:cxn>
                  <a:cxn ang="0">
                    <a:pos x="14" y="3"/>
                  </a:cxn>
                  <a:cxn ang="0">
                    <a:pos x="24" y="0"/>
                  </a:cxn>
                  <a:cxn ang="0">
                    <a:pos x="24" y="0"/>
                  </a:cxn>
                  <a:cxn ang="0">
                    <a:pos x="24" y="3"/>
                  </a:cxn>
                  <a:cxn ang="0">
                    <a:pos x="24" y="3"/>
                  </a:cxn>
                  <a:cxn ang="0">
                    <a:pos x="24" y="3"/>
                  </a:cxn>
                  <a:cxn ang="0">
                    <a:pos x="24" y="3"/>
                  </a:cxn>
                  <a:cxn ang="0">
                    <a:pos x="24" y="5"/>
                  </a:cxn>
                  <a:cxn ang="0">
                    <a:pos x="24" y="5"/>
                  </a:cxn>
                  <a:cxn ang="0">
                    <a:pos x="21" y="7"/>
                  </a:cxn>
                  <a:cxn ang="0">
                    <a:pos x="21" y="7"/>
                  </a:cxn>
                  <a:cxn ang="0">
                    <a:pos x="21" y="7"/>
                  </a:cxn>
                  <a:cxn ang="0">
                    <a:pos x="21" y="7"/>
                  </a:cxn>
                  <a:cxn ang="0">
                    <a:pos x="7" y="15"/>
                  </a:cxn>
                  <a:cxn ang="0">
                    <a:pos x="7" y="15"/>
                  </a:cxn>
                  <a:cxn ang="0">
                    <a:pos x="3" y="12"/>
                  </a:cxn>
                  <a:cxn ang="0">
                    <a:pos x="3" y="12"/>
                  </a:cxn>
                  <a:cxn ang="0">
                    <a:pos x="3" y="12"/>
                  </a:cxn>
                  <a:cxn ang="0">
                    <a:pos x="3" y="12"/>
                  </a:cxn>
                </a:cxnLst>
                <a:rect l="0" t="0" r="r" b="b"/>
                <a:pathLst>
                  <a:path w="24" h="15">
                    <a:moveTo>
                      <a:pt x="3" y="12"/>
                    </a:moveTo>
                    <a:lnTo>
                      <a:pt x="0" y="12"/>
                    </a:lnTo>
                    <a:lnTo>
                      <a:pt x="0" y="12"/>
                    </a:lnTo>
                    <a:lnTo>
                      <a:pt x="3" y="12"/>
                    </a:lnTo>
                    <a:lnTo>
                      <a:pt x="3" y="12"/>
                    </a:lnTo>
                    <a:lnTo>
                      <a:pt x="14" y="3"/>
                    </a:lnTo>
                    <a:lnTo>
                      <a:pt x="14" y="3"/>
                    </a:lnTo>
                    <a:lnTo>
                      <a:pt x="24" y="0"/>
                    </a:lnTo>
                    <a:lnTo>
                      <a:pt x="24" y="0"/>
                    </a:lnTo>
                    <a:lnTo>
                      <a:pt x="24" y="3"/>
                    </a:lnTo>
                    <a:lnTo>
                      <a:pt x="24" y="3"/>
                    </a:lnTo>
                    <a:lnTo>
                      <a:pt x="24" y="3"/>
                    </a:lnTo>
                    <a:lnTo>
                      <a:pt x="24" y="3"/>
                    </a:lnTo>
                    <a:lnTo>
                      <a:pt x="24" y="5"/>
                    </a:lnTo>
                    <a:lnTo>
                      <a:pt x="24" y="5"/>
                    </a:lnTo>
                    <a:lnTo>
                      <a:pt x="21" y="7"/>
                    </a:lnTo>
                    <a:lnTo>
                      <a:pt x="21" y="7"/>
                    </a:lnTo>
                    <a:lnTo>
                      <a:pt x="21" y="7"/>
                    </a:lnTo>
                    <a:lnTo>
                      <a:pt x="21" y="7"/>
                    </a:lnTo>
                    <a:lnTo>
                      <a:pt x="7" y="15"/>
                    </a:lnTo>
                    <a:lnTo>
                      <a:pt x="7" y="15"/>
                    </a:lnTo>
                    <a:lnTo>
                      <a:pt x="3" y="12"/>
                    </a:lnTo>
                    <a:lnTo>
                      <a:pt x="3" y="12"/>
                    </a:lnTo>
                    <a:lnTo>
                      <a:pt x="3" y="12"/>
                    </a:lnTo>
                    <a:lnTo>
                      <a:pt x="3" y="12"/>
                    </a:lnTo>
                    <a:close/>
                  </a:path>
                </a:pathLst>
              </a:custGeom>
              <a:grpFill/>
              <a:ln w="12700" cap="flat" cmpd="sng">
                <a:solidFill>
                  <a:srgbClr val="D9D9D9"/>
                </a:solidFill>
                <a:prstDash val="solid"/>
                <a:round/>
                <a:headEnd type="none" w="med" len="med"/>
                <a:tailEnd type="none" w="med" len="med"/>
              </a:ln>
              <a:effectLst/>
            </p:spPr>
            <p:txBody>
              <a:bodyPr/>
              <a:lstStyle/>
              <a:p>
                <a:endParaRPr lang="en-US" sz="2000">
                  <a:solidFill>
                    <a:srgbClr val="645746"/>
                  </a:solidFill>
                </a:endParaRPr>
              </a:p>
            </p:txBody>
          </p:sp>
        </p:grpSp>
        <p:sp>
          <p:nvSpPr>
            <p:cNvPr id="394" name="Textfeld 502"/>
            <p:cNvSpPr txBox="1"/>
            <p:nvPr/>
          </p:nvSpPr>
          <p:spPr>
            <a:xfrm>
              <a:off x="4533232" y="2739285"/>
              <a:ext cx="450745" cy="200055"/>
            </a:xfrm>
            <a:prstGeom prst="rect">
              <a:avLst/>
            </a:prstGeom>
            <a:noFill/>
          </p:spPr>
          <p:txBody>
            <a:bodyPr wrap="square" rtlCol="0">
              <a:spAutoFit/>
            </a:bodyPr>
            <a:lstStyle/>
            <a:p>
              <a:pPr algn="ctr"/>
              <a:r>
                <a:rPr lang="en-US" sz="700" dirty="0">
                  <a:solidFill>
                    <a:srgbClr val="645746"/>
                  </a:solidFill>
                </a:rPr>
                <a:t>Spain</a:t>
              </a:r>
            </a:p>
          </p:txBody>
        </p:sp>
        <p:sp>
          <p:nvSpPr>
            <p:cNvPr id="395" name="Textfeld 513"/>
            <p:cNvSpPr txBox="1"/>
            <p:nvPr/>
          </p:nvSpPr>
          <p:spPr>
            <a:xfrm>
              <a:off x="1812146" y="3170066"/>
              <a:ext cx="734522" cy="200055"/>
            </a:xfrm>
            <a:prstGeom prst="rect">
              <a:avLst/>
            </a:prstGeom>
            <a:noFill/>
          </p:spPr>
          <p:txBody>
            <a:bodyPr wrap="square" rtlCol="0">
              <a:spAutoFit/>
            </a:bodyPr>
            <a:lstStyle/>
            <a:p>
              <a:pPr algn="ctr"/>
              <a:r>
                <a:rPr lang="en-US" sz="700" dirty="0">
                  <a:solidFill>
                    <a:srgbClr val="645746"/>
                  </a:solidFill>
                </a:rPr>
                <a:t>Mexico</a:t>
              </a:r>
            </a:p>
          </p:txBody>
        </p:sp>
        <p:sp>
          <p:nvSpPr>
            <p:cNvPr id="396" name="Textfeld 563"/>
            <p:cNvSpPr txBox="1"/>
            <p:nvPr/>
          </p:nvSpPr>
          <p:spPr>
            <a:xfrm>
              <a:off x="4369763" y="4780334"/>
              <a:ext cx="504357" cy="200055"/>
            </a:xfrm>
            <a:prstGeom prst="rect">
              <a:avLst/>
            </a:prstGeom>
            <a:noFill/>
          </p:spPr>
          <p:txBody>
            <a:bodyPr wrap="square" rtlCol="0">
              <a:spAutoFit/>
            </a:bodyPr>
            <a:lstStyle/>
            <a:p>
              <a:pPr algn="ctr"/>
              <a:r>
                <a:rPr lang="en-US" sz="700" dirty="0">
                  <a:solidFill>
                    <a:srgbClr val="645746"/>
                  </a:solidFill>
                </a:rPr>
                <a:t>Namibia</a:t>
              </a:r>
            </a:p>
          </p:txBody>
        </p:sp>
        <p:sp>
          <p:nvSpPr>
            <p:cNvPr id="397" name="Textfeld 629"/>
            <p:cNvSpPr txBox="1"/>
            <p:nvPr/>
          </p:nvSpPr>
          <p:spPr>
            <a:xfrm>
              <a:off x="7429684" y="2959285"/>
              <a:ext cx="634937" cy="307777"/>
            </a:xfrm>
            <a:prstGeom prst="rect">
              <a:avLst/>
            </a:prstGeom>
            <a:noFill/>
          </p:spPr>
          <p:txBody>
            <a:bodyPr wrap="square" rtlCol="0">
              <a:spAutoFit/>
            </a:bodyPr>
            <a:lstStyle/>
            <a:p>
              <a:pPr algn="ctr"/>
              <a:r>
                <a:rPr lang="en-US" sz="700" dirty="0">
                  <a:solidFill>
                    <a:srgbClr val="645746"/>
                  </a:solidFill>
                </a:rPr>
                <a:t>South </a:t>
              </a:r>
              <a:br>
                <a:rPr lang="en-US" sz="700" dirty="0">
                  <a:solidFill>
                    <a:srgbClr val="645746"/>
                  </a:solidFill>
                </a:rPr>
              </a:br>
              <a:r>
                <a:rPr lang="en-US" sz="700" dirty="0">
                  <a:solidFill>
                    <a:srgbClr val="645746"/>
                  </a:solidFill>
                </a:rPr>
                <a:t>Korea</a:t>
              </a:r>
            </a:p>
          </p:txBody>
        </p:sp>
        <p:cxnSp>
          <p:nvCxnSpPr>
            <p:cNvPr id="398" name="Gerade Verbindung 581"/>
            <p:cNvCxnSpPr/>
            <p:nvPr/>
          </p:nvCxnSpPr>
          <p:spPr>
            <a:xfrm flipH="1">
              <a:off x="5115710" y="1409155"/>
              <a:ext cx="338502" cy="1031082"/>
            </a:xfrm>
            <a:prstGeom prst="line">
              <a:avLst/>
            </a:prstGeom>
            <a:noFill/>
            <a:ln w="3175" cap="flat" cmpd="sng" algn="ctr">
              <a:solidFill>
                <a:srgbClr val="645746"/>
              </a:solidFill>
              <a:prstDash val="solid"/>
            </a:ln>
            <a:effectLst/>
          </p:spPr>
        </p:cxnSp>
        <p:cxnSp>
          <p:nvCxnSpPr>
            <p:cNvPr id="399" name="Gerade Verbindung 584"/>
            <p:cNvCxnSpPr/>
            <p:nvPr/>
          </p:nvCxnSpPr>
          <p:spPr>
            <a:xfrm flipH="1" flipV="1">
              <a:off x="7544379" y="3399390"/>
              <a:ext cx="586717" cy="112941"/>
            </a:xfrm>
            <a:prstGeom prst="line">
              <a:avLst/>
            </a:prstGeom>
            <a:noFill/>
            <a:ln w="3175" cap="flat" cmpd="sng" algn="ctr">
              <a:solidFill>
                <a:srgbClr val="645746"/>
              </a:solidFill>
              <a:prstDash val="solid"/>
            </a:ln>
            <a:effectLst/>
          </p:spPr>
        </p:cxnSp>
        <p:cxnSp>
          <p:nvCxnSpPr>
            <p:cNvPr id="400" name="Gerade Verbindung 604"/>
            <p:cNvCxnSpPr/>
            <p:nvPr/>
          </p:nvCxnSpPr>
          <p:spPr>
            <a:xfrm>
              <a:off x="4240792" y="2267559"/>
              <a:ext cx="688078" cy="363178"/>
            </a:xfrm>
            <a:prstGeom prst="line">
              <a:avLst/>
            </a:prstGeom>
            <a:noFill/>
            <a:ln w="3175" cap="flat" cmpd="sng" algn="ctr">
              <a:solidFill>
                <a:srgbClr val="645746"/>
              </a:solidFill>
              <a:prstDash val="solid"/>
            </a:ln>
            <a:effectLst/>
          </p:spPr>
        </p:cxnSp>
        <p:sp>
          <p:nvSpPr>
            <p:cNvPr id="401" name="Rechteck 354"/>
            <p:cNvSpPr/>
            <p:nvPr/>
          </p:nvSpPr>
          <p:spPr bwMode="auto">
            <a:xfrm>
              <a:off x="6768483" y="2882033"/>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c150</a:t>
              </a:r>
              <a:endParaRPr lang="en-US" sz="1050" b="1" kern="0" dirty="0">
                <a:solidFill>
                  <a:srgbClr val="FFFFFF"/>
                </a:solidFill>
              </a:endParaRPr>
            </a:p>
          </p:txBody>
        </p:sp>
        <p:sp>
          <p:nvSpPr>
            <p:cNvPr id="402" name="Rechteck 360"/>
            <p:cNvSpPr/>
            <p:nvPr/>
          </p:nvSpPr>
          <p:spPr bwMode="auto">
            <a:xfrm>
              <a:off x="8344023" y="2593976"/>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c200</a:t>
              </a:r>
              <a:endParaRPr lang="en-US" sz="1050" b="1" kern="0" dirty="0">
                <a:solidFill>
                  <a:srgbClr val="FFFFFF"/>
                </a:solidFill>
              </a:endParaRPr>
            </a:p>
          </p:txBody>
        </p:sp>
        <p:cxnSp>
          <p:nvCxnSpPr>
            <p:cNvPr id="403" name="Gerade Verbindung 361"/>
            <p:cNvCxnSpPr>
              <a:endCxn id="402" idx="1"/>
            </p:cNvCxnSpPr>
            <p:nvPr/>
          </p:nvCxnSpPr>
          <p:spPr>
            <a:xfrm flipV="1">
              <a:off x="8025963" y="2683986"/>
              <a:ext cx="318056" cy="272982"/>
            </a:xfrm>
            <a:prstGeom prst="line">
              <a:avLst/>
            </a:prstGeom>
            <a:noFill/>
            <a:ln w="3175" cap="flat" cmpd="sng" algn="ctr">
              <a:solidFill>
                <a:srgbClr val="645746"/>
              </a:solidFill>
              <a:prstDash val="solid"/>
            </a:ln>
            <a:effectLst/>
          </p:spPr>
        </p:cxnSp>
        <p:cxnSp>
          <p:nvCxnSpPr>
            <p:cNvPr id="404" name="Gerade Verbindung 371"/>
            <p:cNvCxnSpPr/>
            <p:nvPr/>
          </p:nvCxnSpPr>
          <p:spPr>
            <a:xfrm flipV="1">
              <a:off x="7707241" y="3149850"/>
              <a:ext cx="498964" cy="202405"/>
            </a:xfrm>
            <a:prstGeom prst="line">
              <a:avLst/>
            </a:prstGeom>
            <a:noFill/>
            <a:ln w="3175" cap="flat" cmpd="sng" algn="ctr">
              <a:solidFill>
                <a:srgbClr val="645746"/>
              </a:solidFill>
              <a:prstDash val="solid"/>
            </a:ln>
            <a:effectLst/>
          </p:spPr>
        </p:cxnSp>
        <p:cxnSp>
          <p:nvCxnSpPr>
            <p:cNvPr id="405" name="Gerade Verbindung 380"/>
            <p:cNvCxnSpPr/>
            <p:nvPr/>
          </p:nvCxnSpPr>
          <p:spPr>
            <a:xfrm flipV="1">
              <a:off x="7777579" y="2413981"/>
              <a:ext cx="187338" cy="545368"/>
            </a:xfrm>
            <a:prstGeom prst="line">
              <a:avLst/>
            </a:prstGeom>
            <a:noFill/>
            <a:ln w="3175" cap="flat" cmpd="sng" algn="ctr">
              <a:solidFill>
                <a:srgbClr val="645746"/>
              </a:solidFill>
              <a:prstDash val="solid"/>
            </a:ln>
            <a:effectLst/>
          </p:spPr>
        </p:cxnSp>
        <p:sp>
          <p:nvSpPr>
            <p:cNvPr id="406" name="Rechteck 391"/>
            <p:cNvSpPr/>
            <p:nvPr/>
          </p:nvSpPr>
          <p:spPr bwMode="auto">
            <a:xfrm>
              <a:off x="7333467" y="4682233"/>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c100</a:t>
              </a:r>
              <a:endParaRPr lang="en-US" sz="1050" b="1" kern="0" dirty="0">
                <a:solidFill>
                  <a:srgbClr val="FFFFFF"/>
                </a:solidFill>
              </a:endParaRPr>
            </a:p>
          </p:txBody>
        </p:sp>
        <p:sp>
          <p:nvSpPr>
            <p:cNvPr id="407" name="Rechteck 393"/>
            <p:cNvSpPr/>
            <p:nvPr/>
          </p:nvSpPr>
          <p:spPr bwMode="auto">
            <a:xfrm>
              <a:off x="8463435" y="5186289"/>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c50</a:t>
              </a:r>
              <a:endParaRPr lang="en-US" sz="1050" b="1" kern="0" dirty="0">
                <a:solidFill>
                  <a:srgbClr val="FFFFFF"/>
                </a:solidFill>
              </a:endParaRPr>
            </a:p>
          </p:txBody>
        </p:sp>
        <p:cxnSp>
          <p:nvCxnSpPr>
            <p:cNvPr id="408" name="Gerade Verbindung 399"/>
            <p:cNvCxnSpPr/>
            <p:nvPr/>
          </p:nvCxnSpPr>
          <p:spPr>
            <a:xfrm flipV="1">
              <a:off x="4909090" y="4754241"/>
              <a:ext cx="430306" cy="364902"/>
            </a:xfrm>
            <a:prstGeom prst="line">
              <a:avLst/>
            </a:prstGeom>
            <a:noFill/>
            <a:ln w="3175" cap="flat" cmpd="sng" algn="ctr">
              <a:solidFill>
                <a:srgbClr val="645746"/>
              </a:solidFill>
              <a:prstDash val="solid"/>
            </a:ln>
            <a:effectLst/>
          </p:spPr>
        </p:cxnSp>
        <p:cxnSp>
          <p:nvCxnSpPr>
            <p:cNvPr id="409" name="Gerade Verbindung 402"/>
            <p:cNvCxnSpPr>
              <a:stCxn id="460" idx="0"/>
            </p:cNvCxnSpPr>
            <p:nvPr/>
          </p:nvCxnSpPr>
          <p:spPr>
            <a:xfrm flipV="1">
              <a:off x="5259293" y="5005925"/>
              <a:ext cx="161885" cy="396403"/>
            </a:xfrm>
            <a:prstGeom prst="line">
              <a:avLst/>
            </a:prstGeom>
            <a:noFill/>
            <a:ln w="3175" cap="flat" cmpd="sng" algn="ctr">
              <a:solidFill>
                <a:srgbClr val="645746"/>
              </a:solidFill>
              <a:prstDash val="solid"/>
            </a:ln>
            <a:effectLst/>
          </p:spPr>
        </p:cxnSp>
        <p:cxnSp>
          <p:nvCxnSpPr>
            <p:cNvPr id="410" name="Gerade Verbindung 413"/>
            <p:cNvCxnSpPr>
              <a:stCxn id="464" idx="0"/>
            </p:cNvCxnSpPr>
            <p:nvPr/>
          </p:nvCxnSpPr>
          <p:spPr>
            <a:xfrm flipH="1" flipV="1">
              <a:off x="5509101" y="4915437"/>
              <a:ext cx="248709" cy="234863"/>
            </a:xfrm>
            <a:prstGeom prst="line">
              <a:avLst/>
            </a:prstGeom>
            <a:noFill/>
            <a:ln w="3175" cap="flat" cmpd="sng" algn="ctr">
              <a:solidFill>
                <a:srgbClr val="645746"/>
              </a:solidFill>
              <a:prstDash val="solid"/>
            </a:ln>
            <a:effectLst/>
          </p:spPr>
        </p:cxnSp>
        <p:cxnSp>
          <p:nvCxnSpPr>
            <p:cNvPr id="411" name="Gerade Verbindung 424"/>
            <p:cNvCxnSpPr/>
            <p:nvPr/>
          </p:nvCxnSpPr>
          <p:spPr>
            <a:xfrm>
              <a:off x="4811486" y="4724509"/>
              <a:ext cx="366399" cy="26007"/>
            </a:xfrm>
            <a:prstGeom prst="line">
              <a:avLst/>
            </a:prstGeom>
            <a:noFill/>
            <a:ln w="3175" cap="flat" cmpd="sng" algn="ctr">
              <a:solidFill>
                <a:srgbClr val="645746"/>
              </a:solidFill>
              <a:prstDash val="solid"/>
            </a:ln>
            <a:effectLst/>
          </p:spPr>
        </p:cxnSp>
        <p:cxnSp>
          <p:nvCxnSpPr>
            <p:cNvPr id="412" name="Gerade Verbindung 441"/>
            <p:cNvCxnSpPr/>
            <p:nvPr/>
          </p:nvCxnSpPr>
          <p:spPr>
            <a:xfrm flipV="1">
              <a:off x="4854137" y="5042288"/>
              <a:ext cx="418789" cy="467395"/>
            </a:xfrm>
            <a:prstGeom prst="line">
              <a:avLst/>
            </a:prstGeom>
            <a:noFill/>
            <a:ln w="3175" cap="flat" cmpd="sng" algn="ctr">
              <a:solidFill>
                <a:srgbClr val="645746"/>
              </a:solidFill>
              <a:prstDash val="solid"/>
            </a:ln>
            <a:effectLst/>
          </p:spPr>
        </p:cxnSp>
        <p:cxnSp>
          <p:nvCxnSpPr>
            <p:cNvPr id="413" name="Gerade Verbindung 481"/>
            <p:cNvCxnSpPr>
              <a:endCxn id="501" idx="2"/>
            </p:cNvCxnSpPr>
            <p:nvPr/>
          </p:nvCxnSpPr>
          <p:spPr>
            <a:xfrm flipH="1" flipV="1">
              <a:off x="3478147" y="1405819"/>
              <a:ext cx="1204390" cy="934406"/>
            </a:xfrm>
            <a:prstGeom prst="line">
              <a:avLst/>
            </a:prstGeom>
            <a:noFill/>
            <a:ln w="3175" cap="flat" cmpd="sng" algn="ctr">
              <a:solidFill>
                <a:srgbClr val="645746"/>
              </a:solidFill>
              <a:prstDash val="solid"/>
            </a:ln>
            <a:effectLst/>
          </p:spPr>
        </p:cxnSp>
        <p:sp>
          <p:nvSpPr>
            <p:cNvPr id="414" name="Rechteck 484"/>
            <p:cNvSpPr/>
            <p:nvPr/>
          </p:nvSpPr>
          <p:spPr bwMode="auto">
            <a:xfrm>
              <a:off x="2148891" y="2679449"/>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100" b="1" kern="0" dirty="0" smtClean="0">
                  <a:solidFill>
                    <a:srgbClr val="FFFFFF"/>
                  </a:solidFill>
                </a:rPr>
                <a:t>c950</a:t>
              </a:r>
              <a:endParaRPr lang="en-US" sz="1200" b="1" kern="0" dirty="0">
                <a:solidFill>
                  <a:srgbClr val="FFFFFF"/>
                </a:solidFill>
              </a:endParaRPr>
            </a:p>
          </p:txBody>
        </p:sp>
        <p:cxnSp>
          <p:nvCxnSpPr>
            <p:cNvPr id="415" name="Gerade Verbindung 489"/>
            <p:cNvCxnSpPr/>
            <p:nvPr/>
          </p:nvCxnSpPr>
          <p:spPr>
            <a:xfrm>
              <a:off x="3292381" y="5241605"/>
              <a:ext cx="332345" cy="0"/>
            </a:xfrm>
            <a:prstGeom prst="line">
              <a:avLst/>
            </a:prstGeom>
            <a:noFill/>
            <a:ln w="3175" cap="flat" cmpd="sng" algn="ctr">
              <a:solidFill>
                <a:srgbClr val="645746"/>
              </a:solidFill>
              <a:prstDash val="solid"/>
            </a:ln>
            <a:effectLst/>
          </p:spPr>
        </p:cxnSp>
        <p:sp>
          <p:nvSpPr>
            <p:cNvPr id="416" name="Rechteck 496"/>
            <p:cNvSpPr/>
            <p:nvPr/>
          </p:nvSpPr>
          <p:spPr bwMode="auto">
            <a:xfrm>
              <a:off x="3312099" y="4286189"/>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c100</a:t>
              </a:r>
              <a:endParaRPr lang="en-US" sz="1050" b="1" kern="0" dirty="0">
                <a:solidFill>
                  <a:srgbClr val="FFFFFF"/>
                </a:solidFill>
              </a:endParaRPr>
            </a:p>
          </p:txBody>
        </p:sp>
        <p:cxnSp>
          <p:nvCxnSpPr>
            <p:cNvPr id="417" name="Gerade Verbindung 505"/>
            <p:cNvCxnSpPr/>
            <p:nvPr/>
          </p:nvCxnSpPr>
          <p:spPr>
            <a:xfrm flipV="1">
              <a:off x="2510991" y="4538234"/>
              <a:ext cx="381277" cy="99911"/>
            </a:xfrm>
            <a:prstGeom prst="line">
              <a:avLst/>
            </a:prstGeom>
            <a:noFill/>
            <a:ln w="3175" cap="flat" cmpd="sng" algn="ctr">
              <a:solidFill>
                <a:srgbClr val="645746"/>
              </a:solidFill>
              <a:prstDash val="solid"/>
            </a:ln>
            <a:effectLst/>
          </p:spPr>
        </p:cxnSp>
        <p:cxnSp>
          <p:nvCxnSpPr>
            <p:cNvPr id="418" name="Gerade Verbindung 507"/>
            <p:cNvCxnSpPr/>
            <p:nvPr/>
          </p:nvCxnSpPr>
          <p:spPr>
            <a:xfrm flipV="1">
              <a:off x="1737271" y="3992813"/>
              <a:ext cx="1153991" cy="121442"/>
            </a:xfrm>
            <a:prstGeom prst="line">
              <a:avLst/>
            </a:prstGeom>
            <a:noFill/>
            <a:ln w="3175" cap="flat" cmpd="sng" algn="ctr">
              <a:solidFill>
                <a:srgbClr val="645746"/>
              </a:solidFill>
              <a:prstDash val="solid"/>
            </a:ln>
            <a:effectLst/>
          </p:spPr>
        </p:cxnSp>
        <p:cxnSp>
          <p:nvCxnSpPr>
            <p:cNvPr id="419" name="Gerade Verbindung 509"/>
            <p:cNvCxnSpPr/>
            <p:nvPr/>
          </p:nvCxnSpPr>
          <p:spPr>
            <a:xfrm>
              <a:off x="1783308" y="3062053"/>
              <a:ext cx="347342" cy="117438"/>
            </a:xfrm>
            <a:prstGeom prst="line">
              <a:avLst/>
            </a:prstGeom>
            <a:noFill/>
            <a:ln w="3175" cap="flat" cmpd="sng" algn="ctr">
              <a:solidFill>
                <a:srgbClr val="645746"/>
              </a:solidFill>
              <a:prstDash val="solid"/>
            </a:ln>
            <a:effectLst/>
          </p:spPr>
        </p:cxnSp>
        <p:sp>
          <p:nvSpPr>
            <p:cNvPr id="420" name="Textfeld 516"/>
            <p:cNvSpPr txBox="1"/>
            <p:nvPr/>
          </p:nvSpPr>
          <p:spPr>
            <a:xfrm>
              <a:off x="2168729" y="5037641"/>
              <a:ext cx="378979" cy="200055"/>
            </a:xfrm>
            <a:prstGeom prst="rect">
              <a:avLst/>
            </a:prstGeom>
            <a:noFill/>
          </p:spPr>
          <p:txBody>
            <a:bodyPr wrap="square" rtlCol="0">
              <a:spAutoFit/>
            </a:bodyPr>
            <a:lstStyle/>
            <a:p>
              <a:r>
                <a:rPr lang="en-US" sz="700" dirty="0">
                  <a:solidFill>
                    <a:srgbClr val="645746"/>
                  </a:solidFill>
                </a:rPr>
                <a:t>Chile</a:t>
              </a:r>
            </a:p>
          </p:txBody>
        </p:sp>
        <p:cxnSp>
          <p:nvCxnSpPr>
            <p:cNvPr id="421" name="Gerade Verbindung 518"/>
            <p:cNvCxnSpPr/>
            <p:nvPr/>
          </p:nvCxnSpPr>
          <p:spPr>
            <a:xfrm flipV="1">
              <a:off x="2525871" y="4934261"/>
              <a:ext cx="498517" cy="2570"/>
            </a:xfrm>
            <a:prstGeom prst="line">
              <a:avLst/>
            </a:prstGeom>
            <a:noFill/>
            <a:ln w="3175" cap="flat" cmpd="sng" algn="ctr">
              <a:solidFill>
                <a:srgbClr val="645746"/>
              </a:solidFill>
              <a:prstDash val="solid"/>
            </a:ln>
            <a:effectLst/>
          </p:spPr>
        </p:cxnSp>
        <p:sp>
          <p:nvSpPr>
            <p:cNvPr id="422" name="Rechteck 486"/>
            <p:cNvSpPr/>
            <p:nvPr/>
          </p:nvSpPr>
          <p:spPr bwMode="auto">
            <a:xfrm>
              <a:off x="3544734" y="5150285"/>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c150</a:t>
              </a:r>
              <a:endParaRPr lang="en-US" sz="1050" b="1" kern="0" dirty="0">
                <a:solidFill>
                  <a:srgbClr val="FFFFFF"/>
                </a:solidFill>
              </a:endParaRPr>
            </a:p>
          </p:txBody>
        </p:sp>
        <p:cxnSp>
          <p:nvCxnSpPr>
            <p:cNvPr id="423" name="Gerade Verbindung 531"/>
            <p:cNvCxnSpPr/>
            <p:nvPr/>
          </p:nvCxnSpPr>
          <p:spPr>
            <a:xfrm flipV="1">
              <a:off x="2357130" y="4140449"/>
              <a:ext cx="389059" cy="90488"/>
            </a:xfrm>
            <a:prstGeom prst="line">
              <a:avLst/>
            </a:prstGeom>
            <a:noFill/>
            <a:ln w="3175" cap="flat" cmpd="sng" algn="ctr">
              <a:solidFill>
                <a:srgbClr val="645746"/>
              </a:solidFill>
              <a:prstDash val="solid"/>
            </a:ln>
            <a:effectLst/>
          </p:spPr>
        </p:cxnSp>
        <p:sp>
          <p:nvSpPr>
            <p:cNvPr id="424" name="Textfeld 535"/>
            <p:cNvSpPr txBox="1"/>
            <p:nvPr/>
          </p:nvSpPr>
          <p:spPr>
            <a:xfrm>
              <a:off x="2015949" y="4317536"/>
              <a:ext cx="482824" cy="200055"/>
            </a:xfrm>
            <a:prstGeom prst="rect">
              <a:avLst/>
            </a:prstGeom>
            <a:noFill/>
          </p:spPr>
          <p:txBody>
            <a:bodyPr wrap="none" rtlCol="0">
              <a:spAutoFit/>
            </a:bodyPr>
            <a:lstStyle/>
            <a:p>
              <a:r>
                <a:rPr lang="en-US" sz="700" dirty="0">
                  <a:solidFill>
                    <a:srgbClr val="645746"/>
                  </a:solidFill>
                </a:rPr>
                <a:t>Ecuador</a:t>
              </a:r>
            </a:p>
          </p:txBody>
        </p:sp>
        <p:cxnSp>
          <p:nvCxnSpPr>
            <p:cNvPr id="425" name="Gerade Verbindung 561"/>
            <p:cNvCxnSpPr/>
            <p:nvPr/>
          </p:nvCxnSpPr>
          <p:spPr>
            <a:xfrm flipH="1" flipV="1">
              <a:off x="4059736" y="1363680"/>
              <a:ext cx="825174" cy="1107514"/>
            </a:xfrm>
            <a:prstGeom prst="line">
              <a:avLst/>
            </a:prstGeom>
            <a:noFill/>
            <a:ln w="3175" cap="flat" cmpd="sng" algn="ctr">
              <a:solidFill>
                <a:srgbClr val="645746"/>
              </a:solidFill>
              <a:prstDash val="solid"/>
            </a:ln>
            <a:effectLst/>
          </p:spPr>
        </p:cxnSp>
        <p:cxnSp>
          <p:nvCxnSpPr>
            <p:cNvPr id="426" name="Gerade Verbindung 566"/>
            <p:cNvCxnSpPr>
              <a:endCxn id="473" idx="3"/>
            </p:cNvCxnSpPr>
            <p:nvPr/>
          </p:nvCxnSpPr>
          <p:spPr>
            <a:xfrm flipH="1">
              <a:off x="4295368" y="2882008"/>
              <a:ext cx="326391" cy="126014"/>
            </a:xfrm>
            <a:prstGeom prst="line">
              <a:avLst/>
            </a:prstGeom>
            <a:noFill/>
            <a:ln w="3175" cap="flat" cmpd="sng" algn="ctr">
              <a:solidFill>
                <a:srgbClr val="645746"/>
              </a:solidFill>
              <a:prstDash val="solid"/>
            </a:ln>
            <a:effectLst/>
          </p:spPr>
        </p:cxnSp>
        <p:cxnSp>
          <p:nvCxnSpPr>
            <p:cNvPr id="427" name="Gerade Verbindung 599"/>
            <p:cNvCxnSpPr/>
            <p:nvPr/>
          </p:nvCxnSpPr>
          <p:spPr>
            <a:xfrm flipV="1">
              <a:off x="4581579" y="2737997"/>
              <a:ext cx="438997" cy="380901"/>
            </a:xfrm>
            <a:prstGeom prst="line">
              <a:avLst/>
            </a:prstGeom>
            <a:noFill/>
            <a:ln w="3175" cap="rnd" cmpd="sng" algn="ctr">
              <a:solidFill>
                <a:srgbClr val="645746"/>
              </a:solidFill>
              <a:prstDash val="solid"/>
              <a:bevel/>
              <a:tailEnd type="none" w="sm" len="sm"/>
            </a:ln>
            <a:effectLst/>
          </p:spPr>
        </p:cxnSp>
        <p:sp>
          <p:nvSpPr>
            <p:cNvPr id="428" name="Textfeld 610"/>
            <p:cNvSpPr txBox="1"/>
            <p:nvPr/>
          </p:nvSpPr>
          <p:spPr>
            <a:xfrm>
              <a:off x="4355884" y="3278052"/>
              <a:ext cx="365579" cy="200055"/>
            </a:xfrm>
            <a:prstGeom prst="rect">
              <a:avLst/>
            </a:prstGeom>
            <a:noFill/>
          </p:spPr>
          <p:txBody>
            <a:bodyPr wrap="square" rtlCol="0">
              <a:spAutoFit/>
            </a:bodyPr>
            <a:lstStyle/>
            <a:p>
              <a:pPr algn="ctr"/>
              <a:r>
                <a:rPr lang="en-US" sz="700" dirty="0">
                  <a:solidFill>
                    <a:srgbClr val="645746"/>
                  </a:solidFill>
                </a:rPr>
                <a:t>Italy</a:t>
              </a:r>
            </a:p>
          </p:txBody>
        </p:sp>
        <p:cxnSp>
          <p:nvCxnSpPr>
            <p:cNvPr id="429" name="Gerade Verbindung 616"/>
            <p:cNvCxnSpPr/>
            <p:nvPr/>
          </p:nvCxnSpPr>
          <p:spPr>
            <a:xfrm>
              <a:off x="6901415" y="3962153"/>
              <a:ext cx="398402" cy="0"/>
            </a:xfrm>
            <a:prstGeom prst="line">
              <a:avLst/>
            </a:prstGeom>
            <a:noFill/>
            <a:ln w="3175" cap="flat" cmpd="sng" algn="ctr">
              <a:solidFill>
                <a:srgbClr val="645746"/>
              </a:solidFill>
              <a:prstDash val="solid"/>
            </a:ln>
            <a:effectLst/>
          </p:spPr>
        </p:cxnSp>
        <p:sp>
          <p:nvSpPr>
            <p:cNvPr id="430" name="Textfeld 619"/>
            <p:cNvSpPr txBox="1"/>
            <p:nvPr/>
          </p:nvSpPr>
          <p:spPr>
            <a:xfrm>
              <a:off x="6730281" y="4070179"/>
              <a:ext cx="531382" cy="200055"/>
            </a:xfrm>
            <a:prstGeom prst="rect">
              <a:avLst/>
            </a:prstGeom>
            <a:noFill/>
          </p:spPr>
          <p:txBody>
            <a:bodyPr wrap="square" rtlCol="0">
              <a:spAutoFit/>
            </a:bodyPr>
            <a:lstStyle/>
            <a:p>
              <a:pPr algn="ctr"/>
              <a:r>
                <a:rPr lang="en-US" sz="700" dirty="0">
                  <a:solidFill>
                    <a:srgbClr val="645746"/>
                  </a:solidFill>
                </a:rPr>
                <a:t>Malaysia</a:t>
              </a:r>
            </a:p>
          </p:txBody>
        </p:sp>
        <p:cxnSp>
          <p:nvCxnSpPr>
            <p:cNvPr id="431" name="Gerade Verbindung 622"/>
            <p:cNvCxnSpPr/>
            <p:nvPr/>
          </p:nvCxnSpPr>
          <p:spPr>
            <a:xfrm>
              <a:off x="6901415" y="3602113"/>
              <a:ext cx="398402" cy="0"/>
            </a:xfrm>
            <a:prstGeom prst="line">
              <a:avLst/>
            </a:prstGeom>
            <a:noFill/>
            <a:ln w="3175" cap="flat" cmpd="sng" algn="ctr">
              <a:solidFill>
                <a:srgbClr val="645746"/>
              </a:solidFill>
              <a:prstDash val="solid"/>
            </a:ln>
            <a:effectLst/>
          </p:spPr>
        </p:cxnSp>
        <p:sp>
          <p:nvSpPr>
            <p:cNvPr id="432" name="Textfeld 624"/>
            <p:cNvSpPr txBox="1"/>
            <p:nvPr/>
          </p:nvSpPr>
          <p:spPr>
            <a:xfrm>
              <a:off x="6730281" y="3710139"/>
              <a:ext cx="503481" cy="200055"/>
            </a:xfrm>
            <a:prstGeom prst="rect">
              <a:avLst/>
            </a:prstGeom>
            <a:noFill/>
          </p:spPr>
          <p:txBody>
            <a:bodyPr wrap="square" rtlCol="0">
              <a:spAutoFit/>
            </a:bodyPr>
            <a:lstStyle/>
            <a:p>
              <a:pPr algn="ctr"/>
              <a:r>
                <a:rPr lang="en-US" sz="700" dirty="0">
                  <a:solidFill>
                    <a:srgbClr val="645746"/>
                  </a:solidFill>
                </a:rPr>
                <a:t>Thailand</a:t>
              </a:r>
            </a:p>
          </p:txBody>
        </p:sp>
        <p:cxnSp>
          <p:nvCxnSpPr>
            <p:cNvPr id="433" name="Gerade Verbindung 625"/>
            <p:cNvCxnSpPr/>
            <p:nvPr/>
          </p:nvCxnSpPr>
          <p:spPr>
            <a:xfrm>
              <a:off x="7445599" y="3717666"/>
              <a:ext cx="164926" cy="153715"/>
            </a:xfrm>
            <a:prstGeom prst="line">
              <a:avLst/>
            </a:prstGeom>
            <a:noFill/>
            <a:ln w="3175" cap="flat" cmpd="sng" algn="ctr">
              <a:solidFill>
                <a:srgbClr val="645746"/>
              </a:solidFill>
              <a:prstDash val="solid"/>
            </a:ln>
            <a:effectLst/>
          </p:spPr>
        </p:cxnSp>
        <p:sp>
          <p:nvSpPr>
            <p:cNvPr id="434" name="Textfeld 630"/>
            <p:cNvSpPr txBox="1"/>
            <p:nvPr/>
          </p:nvSpPr>
          <p:spPr>
            <a:xfrm>
              <a:off x="7399932" y="3926163"/>
              <a:ext cx="731158" cy="200055"/>
            </a:xfrm>
            <a:prstGeom prst="rect">
              <a:avLst/>
            </a:prstGeom>
            <a:noFill/>
          </p:spPr>
          <p:txBody>
            <a:bodyPr wrap="square" rtlCol="0">
              <a:spAutoFit/>
            </a:bodyPr>
            <a:lstStyle/>
            <a:p>
              <a:pPr algn="ctr"/>
              <a:r>
                <a:rPr lang="en-US" sz="700" dirty="0">
                  <a:solidFill>
                    <a:srgbClr val="645746"/>
                  </a:solidFill>
                </a:rPr>
                <a:t>Vietnam</a:t>
              </a:r>
            </a:p>
          </p:txBody>
        </p:sp>
        <p:cxnSp>
          <p:nvCxnSpPr>
            <p:cNvPr id="435" name="Gerade Verbindung 631"/>
            <p:cNvCxnSpPr>
              <a:stCxn id="436" idx="0"/>
            </p:cNvCxnSpPr>
            <p:nvPr/>
          </p:nvCxnSpPr>
          <p:spPr>
            <a:xfrm flipV="1">
              <a:off x="5106641" y="3242074"/>
              <a:ext cx="365697" cy="107986"/>
            </a:xfrm>
            <a:prstGeom prst="line">
              <a:avLst/>
            </a:prstGeom>
            <a:noFill/>
            <a:ln w="3175" cap="flat" cmpd="sng" algn="ctr">
              <a:solidFill>
                <a:srgbClr val="645746"/>
              </a:solidFill>
              <a:prstDash val="solid"/>
            </a:ln>
            <a:effectLst/>
          </p:spPr>
        </p:cxnSp>
        <p:sp>
          <p:nvSpPr>
            <p:cNvPr id="436" name="Rechteck 556"/>
            <p:cNvSpPr/>
            <p:nvPr/>
          </p:nvSpPr>
          <p:spPr bwMode="auto">
            <a:xfrm>
              <a:off x="4920869" y="3350060"/>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c50</a:t>
              </a:r>
              <a:endParaRPr lang="en-US" sz="1050" b="1" kern="0" dirty="0">
                <a:solidFill>
                  <a:srgbClr val="FFFFFF"/>
                </a:solidFill>
              </a:endParaRPr>
            </a:p>
          </p:txBody>
        </p:sp>
        <p:cxnSp>
          <p:nvCxnSpPr>
            <p:cNvPr id="437" name="Gerade Verbindung 636"/>
            <p:cNvCxnSpPr/>
            <p:nvPr/>
          </p:nvCxnSpPr>
          <p:spPr>
            <a:xfrm>
              <a:off x="1851982" y="3664597"/>
              <a:ext cx="643555" cy="0"/>
            </a:xfrm>
            <a:prstGeom prst="line">
              <a:avLst/>
            </a:prstGeom>
            <a:noFill/>
            <a:ln w="3175" cap="flat" cmpd="sng" algn="ctr">
              <a:solidFill>
                <a:srgbClr val="645746"/>
              </a:solidFill>
              <a:prstDash val="solid"/>
            </a:ln>
            <a:effectLst/>
          </p:spPr>
        </p:cxnSp>
        <p:sp>
          <p:nvSpPr>
            <p:cNvPr id="438" name="Textfeld 637"/>
            <p:cNvSpPr txBox="1"/>
            <p:nvPr/>
          </p:nvSpPr>
          <p:spPr>
            <a:xfrm>
              <a:off x="1415659" y="3746143"/>
              <a:ext cx="585417" cy="200055"/>
            </a:xfrm>
            <a:prstGeom prst="rect">
              <a:avLst/>
            </a:prstGeom>
            <a:noFill/>
          </p:spPr>
          <p:txBody>
            <a:bodyPr wrap="none" rtlCol="0">
              <a:spAutoFit/>
            </a:bodyPr>
            <a:lstStyle/>
            <a:p>
              <a:r>
                <a:rPr lang="en-US" sz="700" dirty="0">
                  <a:solidFill>
                    <a:srgbClr val="645746"/>
                  </a:solidFill>
                </a:rPr>
                <a:t>El Salvador</a:t>
              </a:r>
            </a:p>
          </p:txBody>
        </p:sp>
        <p:cxnSp>
          <p:nvCxnSpPr>
            <p:cNvPr id="439" name="Gerade Verbindung 642"/>
            <p:cNvCxnSpPr/>
            <p:nvPr/>
          </p:nvCxnSpPr>
          <p:spPr>
            <a:xfrm flipH="1">
              <a:off x="2440654" y="3770041"/>
              <a:ext cx="173578" cy="77514"/>
            </a:xfrm>
            <a:prstGeom prst="line">
              <a:avLst/>
            </a:prstGeom>
            <a:noFill/>
            <a:ln w="3175" cap="flat" cmpd="sng" algn="ctr">
              <a:solidFill>
                <a:srgbClr val="645746"/>
              </a:solidFill>
              <a:prstDash val="solid"/>
            </a:ln>
            <a:effectLst/>
          </p:spPr>
        </p:cxnSp>
        <p:sp>
          <p:nvSpPr>
            <p:cNvPr id="440" name="Textfeld 650"/>
            <p:cNvSpPr txBox="1"/>
            <p:nvPr/>
          </p:nvSpPr>
          <p:spPr>
            <a:xfrm>
              <a:off x="2761290" y="3259033"/>
              <a:ext cx="538930" cy="200055"/>
            </a:xfrm>
            <a:prstGeom prst="rect">
              <a:avLst/>
            </a:prstGeom>
            <a:noFill/>
          </p:spPr>
          <p:txBody>
            <a:bodyPr wrap="none" rtlCol="0">
              <a:spAutoFit/>
            </a:bodyPr>
            <a:lstStyle/>
            <a:p>
              <a:r>
                <a:rPr lang="en-US" sz="700" dirty="0">
                  <a:solidFill>
                    <a:srgbClr val="645746"/>
                  </a:solidFill>
                </a:rPr>
                <a:t>Honduras</a:t>
              </a:r>
            </a:p>
          </p:txBody>
        </p:sp>
        <p:cxnSp>
          <p:nvCxnSpPr>
            <p:cNvPr id="441" name="Gerade Verbindung 652"/>
            <p:cNvCxnSpPr/>
            <p:nvPr/>
          </p:nvCxnSpPr>
          <p:spPr>
            <a:xfrm flipV="1">
              <a:off x="2559275" y="3206069"/>
              <a:ext cx="287536" cy="413956"/>
            </a:xfrm>
            <a:prstGeom prst="line">
              <a:avLst/>
            </a:prstGeom>
            <a:noFill/>
            <a:ln w="3175" cap="flat" cmpd="sng" algn="ctr">
              <a:solidFill>
                <a:srgbClr val="645746"/>
              </a:solidFill>
              <a:prstDash val="solid"/>
            </a:ln>
            <a:effectLst/>
          </p:spPr>
        </p:cxnSp>
        <p:sp>
          <p:nvSpPr>
            <p:cNvPr id="442" name="Textfeld 666"/>
            <p:cNvSpPr txBox="1"/>
            <p:nvPr/>
          </p:nvSpPr>
          <p:spPr>
            <a:xfrm>
              <a:off x="2893567" y="3746118"/>
              <a:ext cx="479618" cy="200055"/>
            </a:xfrm>
            <a:prstGeom prst="rect">
              <a:avLst/>
            </a:prstGeom>
            <a:noFill/>
          </p:spPr>
          <p:txBody>
            <a:bodyPr wrap="none" rtlCol="0">
              <a:spAutoFit/>
            </a:bodyPr>
            <a:lstStyle/>
            <a:p>
              <a:r>
                <a:rPr lang="en-US" sz="700" dirty="0">
                  <a:solidFill>
                    <a:srgbClr val="645746"/>
                  </a:solidFill>
                </a:rPr>
                <a:t>Panama</a:t>
              </a:r>
            </a:p>
          </p:txBody>
        </p:sp>
        <p:cxnSp>
          <p:nvCxnSpPr>
            <p:cNvPr id="443" name="Gerade Verbindung 668"/>
            <p:cNvCxnSpPr>
              <a:endCxn id="447" idx="1"/>
            </p:cNvCxnSpPr>
            <p:nvPr/>
          </p:nvCxnSpPr>
          <p:spPr>
            <a:xfrm flipV="1">
              <a:off x="2704418" y="3656094"/>
              <a:ext cx="222384" cy="150980"/>
            </a:xfrm>
            <a:prstGeom prst="line">
              <a:avLst/>
            </a:prstGeom>
            <a:noFill/>
            <a:ln w="3175" cap="flat" cmpd="sng" algn="ctr">
              <a:solidFill>
                <a:srgbClr val="645746"/>
              </a:solidFill>
              <a:prstDash val="solid"/>
            </a:ln>
            <a:effectLst/>
          </p:spPr>
        </p:cxnSp>
        <p:sp>
          <p:nvSpPr>
            <p:cNvPr id="444" name="Textfeld 671"/>
            <p:cNvSpPr txBox="1"/>
            <p:nvPr/>
          </p:nvSpPr>
          <p:spPr>
            <a:xfrm>
              <a:off x="3250308" y="3458074"/>
              <a:ext cx="551754" cy="200055"/>
            </a:xfrm>
            <a:prstGeom prst="rect">
              <a:avLst/>
            </a:prstGeom>
            <a:noFill/>
          </p:spPr>
          <p:txBody>
            <a:bodyPr wrap="none" rtlCol="0">
              <a:spAutoFit/>
            </a:bodyPr>
            <a:lstStyle/>
            <a:p>
              <a:r>
                <a:rPr lang="en-US" sz="700" dirty="0">
                  <a:solidFill>
                    <a:srgbClr val="645746"/>
                  </a:solidFill>
                </a:rPr>
                <a:t>Nicaragua</a:t>
              </a:r>
            </a:p>
          </p:txBody>
        </p:sp>
        <p:sp>
          <p:nvSpPr>
            <p:cNvPr id="445" name="Rechteck 672"/>
            <p:cNvSpPr/>
            <p:nvPr/>
          </p:nvSpPr>
          <p:spPr bwMode="auto">
            <a:xfrm>
              <a:off x="3312099" y="3278052"/>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&lt;10</a:t>
              </a:r>
              <a:endParaRPr lang="en-US" sz="1050" b="1" kern="0" dirty="0">
                <a:solidFill>
                  <a:srgbClr val="FFFFFF"/>
                </a:solidFill>
              </a:endParaRPr>
            </a:p>
          </p:txBody>
        </p:sp>
        <p:cxnSp>
          <p:nvCxnSpPr>
            <p:cNvPr id="446" name="Gerade Verbindung 674"/>
            <p:cNvCxnSpPr>
              <a:endCxn id="445" idx="1"/>
            </p:cNvCxnSpPr>
            <p:nvPr/>
          </p:nvCxnSpPr>
          <p:spPr>
            <a:xfrm flipV="1">
              <a:off x="2592316" y="3368068"/>
              <a:ext cx="719777" cy="310425"/>
            </a:xfrm>
            <a:prstGeom prst="line">
              <a:avLst/>
            </a:prstGeom>
            <a:noFill/>
            <a:ln w="3175" cap="flat" cmpd="sng" algn="ctr">
              <a:solidFill>
                <a:srgbClr val="645746"/>
              </a:solidFill>
              <a:prstDash val="solid"/>
            </a:ln>
            <a:effectLst/>
          </p:spPr>
        </p:cxnSp>
        <p:sp>
          <p:nvSpPr>
            <p:cNvPr id="447" name="Rechteck 667"/>
            <p:cNvSpPr/>
            <p:nvPr/>
          </p:nvSpPr>
          <p:spPr bwMode="auto">
            <a:xfrm>
              <a:off x="2926803" y="3566084"/>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&lt;10</a:t>
              </a:r>
              <a:endParaRPr lang="en-US" sz="1050" b="1" kern="0" dirty="0">
                <a:solidFill>
                  <a:srgbClr val="FFFFFF"/>
                </a:solidFill>
              </a:endParaRPr>
            </a:p>
          </p:txBody>
        </p:sp>
        <p:cxnSp>
          <p:nvCxnSpPr>
            <p:cNvPr id="448" name="Gerade Verbindung 679"/>
            <p:cNvCxnSpPr/>
            <p:nvPr/>
          </p:nvCxnSpPr>
          <p:spPr>
            <a:xfrm>
              <a:off x="1849779" y="3314087"/>
              <a:ext cx="623773" cy="294035"/>
            </a:xfrm>
            <a:prstGeom prst="line">
              <a:avLst/>
            </a:prstGeom>
            <a:noFill/>
            <a:ln w="3175" cap="flat" cmpd="sng" algn="ctr">
              <a:solidFill>
                <a:srgbClr val="645746"/>
              </a:solidFill>
              <a:prstDash val="solid"/>
            </a:ln>
            <a:effectLst/>
          </p:spPr>
        </p:cxnSp>
        <p:sp>
          <p:nvSpPr>
            <p:cNvPr id="449" name="Textfeld 681"/>
            <p:cNvSpPr txBox="1"/>
            <p:nvPr/>
          </p:nvSpPr>
          <p:spPr>
            <a:xfrm>
              <a:off x="1391346" y="3386089"/>
              <a:ext cx="585417" cy="200055"/>
            </a:xfrm>
            <a:prstGeom prst="rect">
              <a:avLst/>
            </a:prstGeom>
            <a:noFill/>
          </p:spPr>
          <p:txBody>
            <a:bodyPr wrap="none" rtlCol="0">
              <a:spAutoFit/>
            </a:bodyPr>
            <a:lstStyle/>
            <a:p>
              <a:r>
                <a:rPr lang="en-US" sz="700" dirty="0">
                  <a:solidFill>
                    <a:srgbClr val="645746"/>
                  </a:solidFill>
                </a:rPr>
                <a:t>Guatemala</a:t>
              </a:r>
            </a:p>
          </p:txBody>
        </p:sp>
        <p:cxnSp>
          <p:nvCxnSpPr>
            <p:cNvPr id="450" name="Gerade Verbindung 686"/>
            <p:cNvCxnSpPr/>
            <p:nvPr/>
          </p:nvCxnSpPr>
          <p:spPr>
            <a:xfrm flipV="1">
              <a:off x="7177509" y="1310415"/>
              <a:ext cx="635436" cy="777397"/>
            </a:xfrm>
            <a:prstGeom prst="line">
              <a:avLst/>
            </a:prstGeom>
            <a:noFill/>
            <a:ln w="3175" cap="flat" cmpd="sng" algn="ctr">
              <a:solidFill>
                <a:srgbClr val="645746"/>
              </a:solidFill>
              <a:prstDash val="solid"/>
            </a:ln>
            <a:effectLst/>
          </p:spPr>
        </p:cxnSp>
        <p:sp>
          <p:nvSpPr>
            <p:cNvPr id="451" name="Rechteck 508"/>
            <p:cNvSpPr/>
            <p:nvPr/>
          </p:nvSpPr>
          <p:spPr bwMode="auto">
            <a:xfrm>
              <a:off x="1417731" y="2954041"/>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c600</a:t>
              </a:r>
              <a:endParaRPr lang="en-US" sz="1050" b="1" kern="0" dirty="0">
                <a:solidFill>
                  <a:srgbClr val="FFFFFF"/>
                </a:solidFill>
              </a:endParaRPr>
            </a:p>
          </p:txBody>
        </p:sp>
        <p:sp>
          <p:nvSpPr>
            <p:cNvPr id="452" name="Rechteck 635"/>
            <p:cNvSpPr/>
            <p:nvPr/>
          </p:nvSpPr>
          <p:spPr bwMode="auto">
            <a:xfrm>
              <a:off x="1517432" y="3566109"/>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&lt;10</a:t>
              </a:r>
              <a:endParaRPr lang="en-US" sz="1050" b="1" kern="0" dirty="0">
                <a:solidFill>
                  <a:srgbClr val="FFFFFF"/>
                </a:solidFill>
              </a:endParaRPr>
            </a:p>
          </p:txBody>
        </p:sp>
        <p:sp>
          <p:nvSpPr>
            <p:cNvPr id="453" name="Rechteck 651"/>
            <p:cNvSpPr/>
            <p:nvPr/>
          </p:nvSpPr>
          <p:spPr bwMode="auto">
            <a:xfrm>
              <a:off x="2846811" y="3098057"/>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&lt;10</a:t>
              </a:r>
              <a:endParaRPr lang="en-US" sz="1050" b="1" kern="0" dirty="0">
                <a:solidFill>
                  <a:srgbClr val="FFFFFF"/>
                </a:solidFill>
              </a:endParaRPr>
            </a:p>
          </p:txBody>
        </p:sp>
        <p:sp>
          <p:nvSpPr>
            <p:cNvPr id="454" name="Rechteck 678"/>
            <p:cNvSpPr/>
            <p:nvPr/>
          </p:nvSpPr>
          <p:spPr bwMode="auto">
            <a:xfrm>
              <a:off x="1484199" y="3206069"/>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&lt;10</a:t>
              </a:r>
              <a:endParaRPr lang="en-US" sz="1050" b="1" kern="0" dirty="0">
                <a:solidFill>
                  <a:srgbClr val="FFFFFF"/>
                </a:solidFill>
              </a:endParaRPr>
            </a:p>
          </p:txBody>
        </p:sp>
        <p:sp>
          <p:nvSpPr>
            <p:cNvPr id="455" name="Rechteck 506"/>
            <p:cNvSpPr/>
            <p:nvPr/>
          </p:nvSpPr>
          <p:spPr bwMode="auto">
            <a:xfrm>
              <a:off x="1417731" y="3998157"/>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&lt;50</a:t>
              </a:r>
              <a:endParaRPr lang="en-US" sz="1050" b="1" kern="0" dirty="0">
                <a:solidFill>
                  <a:srgbClr val="FFFFFF"/>
                </a:solidFill>
              </a:endParaRPr>
            </a:p>
          </p:txBody>
        </p:sp>
        <p:sp>
          <p:nvSpPr>
            <p:cNvPr id="456" name="Rechteck 529"/>
            <p:cNvSpPr/>
            <p:nvPr/>
          </p:nvSpPr>
          <p:spPr bwMode="auto">
            <a:xfrm>
              <a:off x="2049183" y="4142148"/>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&lt;10</a:t>
              </a:r>
              <a:endParaRPr lang="en-US" sz="1050" b="1" kern="0" dirty="0">
                <a:solidFill>
                  <a:srgbClr val="FFFFFF"/>
                </a:solidFill>
              </a:endParaRPr>
            </a:p>
          </p:txBody>
        </p:sp>
        <p:sp>
          <p:nvSpPr>
            <p:cNvPr id="457" name="Rechteck 641"/>
            <p:cNvSpPr/>
            <p:nvPr/>
          </p:nvSpPr>
          <p:spPr bwMode="auto">
            <a:xfrm>
              <a:off x="2115652" y="3739077"/>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&lt;10</a:t>
              </a:r>
              <a:endParaRPr lang="en-US" sz="1050" b="1" kern="0" dirty="0">
                <a:solidFill>
                  <a:srgbClr val="FFFFFF"/>
                </a:solidFill>
              </a:endParaRPr>
            </a:p>
          </p:txBody>
        </p:sp>
        <p:sp>
          <p:nvSpPr>
            <p:cNvPr id="458" name="Rechteck 503"/>
            <p:cNvSpPr/>
            <p:nvPr/>
          </p:nvSpPr>
          <p:spPr bwMode="auto">
            <a:xfrm>
              <a:off x="2182121" y="4538217"/>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&lt;50</a:t>
              </a:r>
              <a:endParaRPr lang="en-US" sz="1050" b="1" kern="0" dirty="0">
                <a:solidFill>
                  <a:srgbClr val="FFFFFF"/>
                </a:solidFill>
              </a:endParaRPr>
            </a:p>
          </p:txBody>
        </p:sp>
        <p:sp>
          <p:nvSpPr>
            <p:cNvPr id="459" name="Rechteck 517"/>
            <p:cNvSpPr/>
            <p:nvPr/>
          </p:nvSpPr>
          <p:spPr bwMode="auto">
            <a:xfrm>
              <a:off x="2182121" y="4850064"/>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&lt;10</a:t>
              </a:r>
              <a:endParaRPr lang="en-US" sz="1050" b="1" kern="0" dirty="0">
                <a:solidFill>
                  <a:srgbClr val="FFFFFF"/>
                </a:solidFill>
              </a:endParaRPr>
            </a:p>
          </p:txBody>
        </p:sp>
        <p:sp>
          <p:nvSpPr>
            <p:cNvPr id="460" name="Rechteck 408"/>
            <p:cNvSpPr/>
            <p:nvPr/>
          </p:nvSpPr>
          <p:spPr bwMode="auto">
            <a:xfrm>
              <a:off x="5073519" y="5402313"/>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&lt;10</a:t>
              </a:r>
              <a:endParaRPr lang="en-US" sz="1050" b="1" kern="0" dirty="0">
                <a:solidFill>
                  <a:srgbClr val="FFFFFF"/>
                </a:solidFill>
              </a:endParaRPr>
            </a:p>
          </p:txBody>
        </p:sp>
        <p:sp>
          <p:nvSpPr>
            <p:cNvPr id="461" name="Rechteck 423"/>
            <p:cNvSpPr/>
            <p:nvPr/>
          </p:nvSpPr>
          <p:spPr bwMode="auto">
            <a:xfrm>
              <a:off x="4433595" y="4610225"/>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c50</a:t>
              </a:r>
              <a:endParaRPr lang="en-US" sz="1050" b="1" kern="0" dirty="0">
                <a:solidFill>
                  <a:srgbClr val="FFFFFF"/>
                </a:solidFill>
              </a:endParaRPr>
            </a:p>
          </p:txBody>
        </p:sp>
        <p:sp>
          <p:nvSpPr>
            <p:cNvPr id="462" name="Rechteck 394"/>
            <p:cNvSpPr/>
            <p:nvPr/>
          </p:nvSpPr>
          <p:spPr bwMode="auto">
            <a:xfrm>
              <a:off x="4575003" y="5006269"/>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&lt;50</a:t>
              </a:r>
              <a:endParaRPr lang="en-US" sz="1050" b="1" kern="0" dirty="0">
                <a:solidFill>
                  <a:srgbClr val="FFFFFF"/>
                </a:solidFill>
              </a:endParaRPr>
            </a:p>
          </p:txBody>
        </p:sp>
        <p:sp>
          <p:nvSpPr>
            <p:cNvPr id="463" name="Rechteck 439"/>
            <p:cNvSpPr/>
            <p:nvPr/>
          </p:nvSpPr>
          <p:spPr bwMode="auto">
            <a:xfrm>
              <a:off x="4508534" y="5402313"/>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c100</a:t>
              </a:r>
              <a:endParaRPr lang="en-US" sz="1050" b="1" kern="0" dirty="0">
                <a:solidFill>
                  <a:srgbClr val="FFFFFF"/>
                </a:solidFill>
              </a:endParaRPr>
            </a:p>
          </p:txBody>
        </p:sp>
        <p:sp>
          <p:nvSpPr>
            <p:cNvPr id="464" name="Rechteck 446"/>
            <p:cNvSpPr/>
            <p:nvPr/>
          </p:nvSpPr>
          <p:spPr bwMode="auto">
            <a:xfrm>
              <a:off x="5572036" y="5150285"/>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&lt;50</a:t>
              </a:r>
              <a:endParaRPr lang="en-US" sz="1050" b="1" kern="0" dirty="0">
                <a:solidFill>
                  <a:srgbClr val="FFFFFF"/>
                </a:solidFill>
              </a:endParaRPr>
            </a:p>
          </p:txBody>
        </p:sp>
        <p:sp>
          <p:nvSpPr>
            <p:cNvPr id="465" name="Rechteck 464"/>
            <p:cNvSpPr/>
            <p:nvPr/>
          </p:nvSpPr>
          <p:spPr bwMode="auto">
            <a:xfrm>
              <a:off x="6004084" y="4862253"/>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&lt;50</a:t>
              </a:r>
              <a:endParaRPr lang="en-US" sz="1050" b="1" kern="0" dirty="0">
                <a:solidFill>
                  <a:srgbClr val="FFFFFF"/>
                </a:solidFill>
              </a:endParaRPr>
            </a:p>
          </p:txBody>
        </p:sp>
        <p:sp>
          <p:nvSpPr>
            <p:cNvPr id="466" name="Rechteck 356"/>
            <p:cNvSpPr/>
            <p:nvPr/>
          </p:nvSpPr>
          <p:spPr bwMode="auto">
            <a:xfrm>
              <a:off x="7998159" y="3422093"/>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c100</a:t>
              </a:r>
              <a:endParaRPr lang="en-US" sz="1050" b="1" kern="0" dirty="0">
                <a:solidFill>
                  <a:srgbClr val="FFFFFF"/>
                </a:solidFill>
              </a:endParaRPr>
            </a:p>
          </p:txBody>
        </p:sp>
        <p:sp>
          <p:nvSpPr>
            <p:cNvPr id="467" name="Rechteck 369"/>
            <p:cNvSpPr/>
            <p:nvPr/>
          </p:nvSpPr>
          <p:spPr bwMode="auto">
            <a:xfrm>
              <a:off x="8164324" y="3062053"/>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&lt;10</a:t>
              </a:r>
              <a:endParaRPr lang="en-US" sz="1050" b="1" kern="0" dirty="0">
                <a:solidFill>
                  <a:srgbClr val="FFFFFF"/>
                </a:solidFill>
              </a:endParaRPr>
            </a:p>
          </p:txBody>
        </p:sp>
        <p:sp>
          <p:nvSpPr>
            <p:cNvPr id="468" name="Rechteck 586"/>
            <p:cNvSpPr/>
            <p:nvPr/>
          </p:nvSpPr>
          <p:spPr bwMode="auto">
            <a:xfrm>
              <a:off x="6502601" y="3278077"/>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c5250</a:t>
              </a:r>
              <a:endParaRPr lang="en-US" sz="1050" b="1" kern="0" dirty="0">
                <a:solidFill>
                  <a:srgbClr val="FFFFFF"/>
                </a:solidFill>
              </a:endParaRPr>
            </a:p>
          </p:txBody>
        </p:sp>
        <p:sp>
          <p:nvSpPr>
            <p:cNvPr id="469" name="Rechteck 617"/>
            <p:cNvSpPr/>
            <p:nvPr/>
          </p:nvSpPr>
          <p:spPr bwMode="auto">
            <a:xfrm>
              <a:off x="6801711" y="3890145"/>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&lt;10</a:t>
              </a:r>
              <a:endParaRPr lang="en-US" sz="1050" b="1" kern="0" dirty="0">
                <a:solidFill>
                  <a:srgbClr val="FFFFFF"/>
                </a:solidFill>
              </a:endParaRPr>
            </a:p>
          </p:txBody>
        </p:sp>
        <p:sp>
          <p:nvSpPr>
            <p:cNvPr id="470" name="Rechteck 623"/>
            <p:cNvSpPr/>
            <p:nvPr/>
          </p:nvSpPr>
          <p:spPr bwMode="auto">
            <a:xfrm>
              <a:off x="6801711" y="3530105"/>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&lt;10</a:t>
              </a:r>
              <a:endParaRPr lang="en-US" sz="1050" b="1" kern="0" dirty="0">
                <a:solidFill>
                  <a:srgbClr val="FFFFFF"/>
                </a:solidFill>
              </a:endParaRPr>
            </a:p>
          </p:txBody>
        </p:sp>
        <p:sp>
          <p:nvSpPr>
            <p:cNvPr id="471" name="Rechteck 626"/>
            <p:cNvSpPr/>
            <p:nvPr/>
          </p:nvSpPr>
          <p:spPr bwMode="auto">
            <a:xfrm>
              <a:off x="7566111" y="3746129"/>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&lt;10</a:t>
              </a:r>
              <a:endParaRPr lang="en-US" sz="1050" b="1" kern="0" dirty="0">
                <a:solidFill>
                  <a:srgbClr val="FFFFFF"/>
                </a:solidFill>
              </a:endParaRPr>
            </a:p>
          </p:txBody>
        </p:sp>
        <p:sp>
          <p:nvSpPr>
            <p:cNvPr id="472" name="Rechteck 388"/>
            <p:cNvSpPr/>
            <p:nvPr/>
          </p:nvSpPr>
          <p:spPr bwMode="auto">
            <a:xfrm>
              <a:off x="7765515" y="2341973"/>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&lt;50</a:t>
              </a:r>
              <a:endParaRPr lang="en-US" sz="1050" b="1" kern="0" dirty="0">
                <a:solidFill>
                  <a:srgbClr val="FFFFFF"/>
                </a:solidFill>
              </a:endParaRPr>
            </a:p>
          </p:txBody>
        </p:sp>
        <p:sp>
          <p:nvSpPr>
            <p:cNvPr id="473" name="Rechteck 565"/>
            <p:cNvSpPr/>
            <p:nvPr/>
          </p:nvSpPr>
          <p:spPr bwMode="auto">
            <a:xfrm>
              <a:off x="3923835" y="2918012"/>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c300</a:t>
              </a:r>
              <a:endParaRPr lang="en-US" sz="1050" b="1" kern="0" dirty="0">
                <a:solidFill>
                  <a:srgbClr val="FFFFFF"/>
                </a:solidFill>
              </a:endParaRPr>
            </a:p>
          </p:txBody>
        </p:sp>
        <p:sp>
          <p:nvSpPr>
            <p:cNvPr id="474" name="Rechteck 571"/>
            <p:cNvSpPr/>
            <p:nvPr/>
          </p:nvSpPr>
          <p:spPr bwMode="auto">
            <a:xfrm>
              <a:off x="5253219" y="1225799"/>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c100</a:t>
              </a:r>
              <a:endParaRPr lang="en-US" sz="1050" b="1" kern="0" dirty="0">
                <a:solidFill>
                  <a:srgbClr val="FFFFFF"/>
                </a:solidFill>
              </a:endParaRPr>
            </a:p>
          </p:txBody>
        </p:sp>
        <p:sp>
          <p:nvSpPr>
            <p:cNvPr id="475" name="Rechteck 574"/>
            <p:cNvSpPr/>
            <p:nvPr/>
          </p:nvSpPr>
          <p:spPr bwMode="auto">
            <a:xfrm>
              <a:off x="3923835" y="2162420"/>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c100</a:t>
              </a:r>
              <a:endParaRPr lang="en-US" sz="1050" b="1" kern="0" dirty="0">
                <a:solidFill>
                  <a:srgbClr val="FFFFFF"/>
                </a:solidFill>
              </a:endParaRPr>
            </a:p>
          </p:txBody>
        </p:sp>
        <p:sp>
          <p:nvSpPr>
            <p:cNvPr id="476" name="Rechteck 607"/>
            <p:cNvSpPr/>
            <p:nvPr/>
          </p:nvSpPr>
          <p:spPr bwMode="auto">
            <a:xfrm>
              <a:off x="4349931" y="3098032"/>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c50</a:t>
              </a:r>
              <a:endParaRPr lang="en-US" sz="1050" b="1" kern="0" dirty="0">
                <a:solidFill>
                  <a:srgbClr val="FFFFFF"/>
                </a:solidFill>
              </a:endParaRPr>
            </a:p>
          </p:txBody>
        </p:sp>
        <p:sp>
          <p:nvSpPr>
            <p:cNvPr id="477" name="Textfeld 707"/>
            <p:cNvSpPr txBox="1"/>
            <p:nvPr/>
          </p:nvSpPr>
          <p:spPr>
            <a:xfrm>
              <a:off x="6084075" y="3782123"/>
              <a:ext cx="432048" cy="307777"/>
            </a:xfrm>
            <a:prstGeom prst="rect">
              <a:avLst/>
            </a:prstGeom>
            <a:noFill/>
          </p:spPr>
          <p:txBody>
            <a:bodyPr wrap="square" rtlCol="0">
              <a:spAutoFit/>
            </a:bodyPr>
            <a:lstStyle/>
            <a:p>
              <a:pPr algn="ctr"/>
              <a:r>
                <a:rPr lang="en-US" sz="700" dirty="0">
                  <a:solidFill>
                    <a:srgbClr val="645746"/>
                  </a:solidFill>
                </a:rPr>
                <a:t>UAE</a:t>
              </a:r>
            </a:p>
            <a:p>
              <a:pPr algn="ctr"/>
              <a:r>
                <a:rPr lang="en-US" sz="700" dirty="0">
                  <a:solidFill>
                    <a:srgbClr val="645746"/>
                  </a:solidFill>
                </a:rPr>
                <a:t>Dubai</a:t>
              </a:r>
            </a:p>
          </p:txBody>
        </p:sp>
        <p:cxnSp>
          <p:nvCxnSpPr>
            <p:cNvPr id="478" name="Gerade Verbindung 708"/>
            <p:cNvCxnSpPr>
              <a:endCxn id="479" idx="0"/>
            </p:cNvCxnSpPr>
            <p:nvPr/>
          </p:nvCxnSpPr>
          <p:spPr>
            <a:xfrm>
              <a:off x="6069679" y="3352256"/>
              <a:ext cx="233403" cy="249833"/>
            </a:xfrm>
            <a:prstGeom prst="line">
              <a:avLst/>
            </a:prstGeom>
            <a:noFill/>
            <a:ln w="3175" cap="flat" cmpd="sng" algn="ctr">
              <a:solidFill>
                <a:srgbClr val="645746"/>
              </a:solidFill>
              <a:prstDash val="solid"/>
            </a:ln>
            <a:effectLst/>
          </p:spPr>
        </p:cxnSp>
        <p:sp>
          <p:nvSpPr>
            <p:cNvPr id="479" name="Rechteck 709"/>
            <p:cNvSpPr/>
            <p:nvPr/>
          </p:nvSpPr>
          <p:spPr bwMode="auto">
            <a:xfrm>
              <a:off x="6117315" y="3602088"/>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&lt;10</a:t>
              </a:r>
              <a:endParaRPr lang="en-US" sz="1050" b="1" kern="0" dirty="0">
                <a:solidFill>
                  <a:srgbClr val="FFFFFF"/>
                </a:solidFill>
              </a:endParaRPr>
            </a:p>
          </p:txBody>
        </p:sp>
        <p:sp>
          <p:nvSpPr>
            <p:cNvPr id="480" name="Textfeld 421"/>
            <p:cNvSpPr txBox="1"/>
            <p:nvPr/>
          </p:nvSpPr>
          <p:spPr>
            <a:xfrm>
              <a:off x="3857367" y="1441849"/>
              <a:ext cx="465282" cy="107722"/>
            </a:xfrm>
            <a:prstGeom prst="rect">
              <a:avLst/>
            </a:prstGeom>
            <a:solidFill>
              <a:srgbClr val="FFFFFF"/>
            </a:solidFill>
          </p:spPr>
          <p:txBody>
            <a:bodyPr wrap="square" lIns="0" tIns="0" rIns="0" bIns="0" rtlCol="0">
              <a:spAutoFit/>
            </a:bodyPr>
            <a:lstStyle/>
            <a:p>
              <a:pPr algn="ctr">
                <a:defRPr/>
              </a:pPr>
              <a:r>
                <a:rPr lang="en-US" sz="700" kern="0" dirty="0" smtClean="0">
                  <a:solidFill>
                    <a:srgbClr val="645746"/>
                  </a:solidFill>
                </a:rPr>
                <a:t>Netherlands</a:t>
              </a:r>
              <a:endParaRPr lang="en-US" sz="700" kern="0" dirty="0">
                <a:solidFill>
                  <a:srgbClr val="645746"/>
                </a:solidFill>
              </a:endParaRPr>
            </a:p>
          </p:txBody>
        </p:sp>
        <p:sp>
          <p:nvSpPr>
            <p:cNvPr id="481" name="Textfeld 412"/>
            <p:cNvSpPr txBox="1"/>
            <p:nvPr/>
          </p:nvSpPr>
          <p:spPr>
            <a:xfrm>
              <a:off x="5244568" y="1442341"/>
              <a:ext cx="365579" cy="107722"/>
            </a:xfrm>
            <a:prstGeom prst="rect">
              <a:avLst/>
            </a:prstGeom>
            <a:solidFill>
              <a:srgbClr val="FFFFFF"/>
            </a:solidFill>
          </p:spPr>
          <p:txBody>
            <a:bodyPr wrap="square" lIns="0" tIns="0" rIns="0" bIns="0" rtlCol="0">
              <a:spAutoFit/>
            </a:bodyPr>
            <a:lstStyle/>
            <a:p>
              <a:pPr algn="ctr">
                <a:defRPr/>
              </a:pPr>
              <a:r>
                <a:rPr lang="en-US" sz="700" kern="0" dirty="0" smtClean="0">
                  <a:solidFill>
                    <a:srgbClr val="645746"/>
                  </a:solidFill>
                </a:rPr>
                <a:t>Poland</a:t>
              </a:r>
            </a:p>
          </p:txBody>
        </p:sp>
        <p:sp>
          <p:nvSpPr>
            <p:cNvPr id="482" name="Rechteck 715"/>
            <p:cNvSpPr/>
            <p:nvPr/>
          </p:nvSpPr>
          <p:spPr bwMode="auto">
            <a:xfrm>
              <a:off x="5951139" y="2629980"/>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&lt;10</a:t>
              </a:r>
              <a:endParaRPr lang="en-US" sz="1050" b="1" kern="0" dirty="0">
                <a:solidFill>
                  <a:srgbClr val="FFFFFF"/>
                </a:solidFill>
              </a:endParaRPr>
            </a:p>
          </p:txBody>
        </p:sp>
        <p:cxnSp>
          <p:nvCxnSpPr>
            <p:cNvPr id="483" name="Gerade Verbindung 716"/>
            <p:cNvCxnSpPr>
              <a:stCxn id="482" idx="1"/>
            </p:cNvCxnSpPr>
            <p:nvPr/>
          </p:nvCxnSpPr>
          <p:spPr>
            <a:xfrm flipH="1">
              <a:off x="5322334" y="2719991"/>
              <a:ext cx="628810" cy="32191"/>
            </a:xfrm>
            <a:prstGeom prst="line">
              <a:avLst/>
            </a:prstGeom>
            <a:noFill/>
            <a:ln w="3175" cap="flat" cmpd="sng" algn="ctr">
              <a:solidFill>
                <a:srgbClr val="645746"/>
              </a:solidFill>
              <a:prstDash val="solid"/>
            </a:ln>
            <a:effectLst/>
          </p:spPr>
        </p:cxnSp>
        <p:cxnSp>
          <p:nvCxnSpPr>
            <p:cNvPr id="484" name="Gerade Verbindung 721"/>
            <p:cNvCxnSpPr/>
            <p:nvPr/>
          </p:nvCxnSpPr>
          <p:spPr>
            <a:xfrm flipH="1" flipV="1">
              <a:off x="4797272" y="1390328"/>
              <a:ext cx="162381" cy="964199"/>
            </a:xfrm>
            <a:prstGeom prst="line">
              <a:avLst/>
            </a:prstGeom>
            <a:noFill/>
            <a:ln w="3175" cap="flat" cmpd="sng" algn="ctr">
              <a:solidFill>
                <a:srgbClr val="645746"/>
              </a:solidFill>
              <a:prstDash val="solid"/>
            </a:ln>
            <a:effectLst/>
          </p:spPr>
        </p:cxnSp>
        <p:sp>
          <p:nvSpPr>
            <p:cNvPr id="485" name="Rechteck 722"/>
            <p:cNvSpPr/>
            <p:nvPr/>
          </p:nvSpPr>
          <p:spPr bwMode="auto">
            <a:xfrm>
              <a:off x="4621759" y="1225799"/>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&lt;10</a:t>
              </a:r>
              <a:endParaRPr lang="en-US" sz="1050" b="1" kern="0" dirty="0">
                <a:solidFill>
                  <a:srgbClr val="FFFFFF"/>
                </a:solidFill>
              </a:endParaRPr>
            </a:p>
          </p:txBody>
        </p:sp>
        <p:sp>
          <p:nvSpPr>
            <p:cNvPr id="486" name="Textfeld 723"/>
            <p:cNvSpPr txBox="1"/>
            <p:nvPr/>
          </p:nvSpPr>
          <p:spPr>
            <a:xfrm>
              <a:off x="4654994" y="1441849"/>
              <a:ext cx="340466" cy="107722"/>
            </a:xfrm>
            <a:prstGeom prst="rect">
              <a:avLst/>
            </a:prstGeom>
            <a:solidFill>
              <a:srgbClr val="FFFFFF"/>
            </a:solidFill>
          </p:spPr>
          <p:txBody>
            <a:bodyPr wrap="square" lIns="0" tIns="0" rIns="0" bIns="0" rtlCol="0">
              <a:spAutoFit/>
            </a:bodyPr>
            <a:lstStyle/>
            <a:p>
              <a:pPr algn="ctr">
                <a:defRPr/>
              </a:pPr>
              <a:r>
                <a:rPr lang="en-US" sz="700" kern="0" dirty="0" smtClean="0">
                  <a:solidFill>
                    <a:srgbClr val="645746"/>
                  </a:solidFill>
                </a:rPr>
                <a:t>Denmark</a:t>
              </a:r>
              <a:endParaRPr lang="en-US" sz="700" kern="0" dirty="0">
                <a:solidFill>
                  <a:srgbClr val="645746"/>
                </a:solidFill>
              </a:endParaRPr>
            </a:p>
          </p:txBody>
        </p:sp>
        <p:cxnSp>
          <p:nvCxnSpPr>
            <p:cNvPr id="487" name="Gerade Verbindung 725"/>
            <p:cNvCxnSpPr>
              <a:endCxn id="488" idx="2"/>
            </p:cNvCxnSpPr>
            <p:nvPr/>
          </p:nvCxnSpPr>
          <p:spPr>
            <a:xfrm flipH="1" flipV="1">
              <a:off x="5106643" y="1797116"/>
              <a:ext cx="9073" cy="309761"/>
            </a:xfrm>
            <a:prstGeom prst="line">
              <a:avLst/>
            </a:prstGeom>
            <a:noFill/>
            <a:ln w="3175" cap="flat" cmpd="sng" algn="ctr">
              <a:solidFill>
                <a:srgbClr val="645746"/>
              </a:solidFill>
              <a:prstDash val="solid"/>
            </a:ln>
            <a:effectLst/>
          </p:spPr>
        </p:cxnSp>
        <p:sp>
          <p:nvSpPr>
            <p:cNvPr id="488" name="Rechteck 726"/>
            <p:cNvSpPr/>
            <p:nvPr/>
          </p:nvSpPr>
          <p:spPr bwMode="auto">
            <a:xfrm>
              <a:off x="4920869" y="1617081"/>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&lt;10</a:t>
              </a:r>
              <a:endParaRPr lang="en-US" sz="1050" b="1" kern="0" dirty="0">
                <a:solidFill>
                  <a:srgbClr val="FFFFFF"/>
                </a:solidFill>
              </a:endParaRPr>
            </a:p>
          </p:txBody>
        </p:sp>
        <p:sp>
          <p:nvSpPr>
            <p:cNvPr id="489" name="Textfeld 727"/>
            <p:cNvSpPr txBox="1"/>
            <p:nvPr/>
          </p:nvSpPr>
          <p:spPr>
            <a:xfrm>
              <a:off x="4936576" y="1833131"/>
              <a:ext cx="324833" cy="107722"/>
            </a:xfrm>
            <a:prstGeom prst="rect">
              <a:avLst/>
            </a:prstGeom>
            <a:solidFill>
              <a:srgbClr val="FFFFFF"/>
            </a:solidFill>
          </p:spPr>
          <p:txBody>
            <a:bodyPr wrap="square" lIns="0" tIns="0" rIns="0" bIns="0" rtlCol="0">
              <a:spAutoFit/>
            </a:bodyPr>
            <a:lstStyle/>
            <a:p>
              <a:pPr algn="ctr">
                <a:defRPr/>
              </a:pPr>
              <a:r>
                <a:rPr lang="en-US" sz="700" kern="0" dirty="0" smtClean="0">
                  <a:solidFill>
                    <a:srgbClr val="645746"/>
                  </a:solidFill>
                </a:rPr>
                <a:t>Sweden</a:t>
              </a:r>
              <a:endParaRPr lang="en-US" sz="700" kern="0" dirty="0">
                <a:solidFill>
                  <a:srgbClr val="645746"/>
                </a:solidFill>
              </a:endParaRPr>
            </a:p>
          </p:txBody>
        </p:sp>
        <p:sp>
          <p:nvSpPr>
            <p:cNvPr id="490" name="Textfeld 730"/>
            <p:cNvSpPr txBox="1"/>
            <p:nvPr/>
          </p:nvSpPr>
          <p:spPr>
            <a:xfrm>
              <a:off x="5155983" y="2449974"/>
              <a:ext cx="555763" cy="200055"/>
            </a:xfrm>
            <a:prstGeom prst="rect">
              <a:avLst/>
            </a:prstGeom>
            <a:noFill/>
          </p:spPr>
          <p:txBody>
            <a:bodyPr wrap="square" rtlCol="0">
              <a:spAutoFit/>
            </a:bodyPr>
            <a:lstStyle/>
            <a:p>
              <a:pPr algn="ctr"/>
              <a:r>
                <a:rPr lang="en-US" sz="700" dirty="0">
                  <a:solidFill>
                    <a:srgbClr val="645746"/>
                  </a:solidFill>
                </a:rPr>
                <a:t>Ukraine</a:t>
              </a:r>
            </a:p>
          </p:txBody>
        </p:sp>
        <p:sp>
          <p:nvSpPr>
            <p:cNvPr id="491" name="Rechteck 731"/>
            <p:cNvSpPr/>
            <p:nvPr/>
          </p:nvSpPr>
          <p:spPr bwMode="auto">
            <a:xfrm>
              <a:off x="5519091" y="2233936"/>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&lt;10</a:t>
              </a:r>
              <a:endParaRPr lang="en-US" sz="1050" b="1" kern="0" dirty="0">
                <a:solidFill>
                  <a:srgbClr val="FFFFFF"/>
                </a:solidFill>
              </a:endParaRPr>
            </a:p>
          </p:txBody>
        </p:sp>
        <p:cxnSp>
          <p:nvCxnSpPr>
            <p:cNvPr id="492" name="Gerade Verbindung 732"/>
            <p:cNvCxnSpPr>
              <a:stCxn id="491" idx="2"/>
            </p:cNvCxnSpPr>
            <p:nvPr/>
          </p:nvCxnSpPr>
          <p:spPr>
            <a:xfrm flipH="1">
              <a:off x="5473994" y="2413956"/>
              <a:ext cx="230862" cy="78668"/>
            </a:xfrm>
            <a:prstGeom prst="line">
              <a:avLst/>
            </a:prstGeom>
            <a:noFill/>
            <a:ln w="3175" cap="flat" cmpd="sng" algn="ctr">
              <a:solidFill>
                <a:srgbClr val="645746"/>
              </a:solidFill>
              <a:prstDash val="solid"/>
            </a:ln>
            <a:effectLst/>
          </p:spPr>
        </p:cxnSp>
        <p:sp>
          <p:nvSpPr>
            <p:cNvPr id="493" name="Rechteck 738"/>
            <p:cNvSpPr/>
            <p:nvPr/>
          </p:nvSpPr>
          <p:spPr bwMode="auto">
            <a:xfrm>
              <a:off x="5851434" y="1513856"/>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c50</a:t>
              </a:r>
              <a:endParaRPr lang="en-US" sz="1050" b="1" kern="0" dirty="0">
                <a:solidFill>
                  <a:srgbClr val="FFFFFF"/>
                </a:solidFill>
              </a:endParaRPr>
            </a:p>
          </p:txBody>
        </p:sp>
        <p:cxnSp>
          <p:nvCxnSpPr>
            <p:cNvPr id="494" name="Gerade Verbindung 740"/>
            <p:cNvCxnSpPr>
              <a:stCxn id="493" idx="2"/>
            </p:cNvCxnSpPr>
            <p:nvPr/>
          </p:nvCxnSpPr>
          <p:spPr>
            <a:xfrm flipH="1">
              <a:off x="5080547" y="1693891"/>
              <a:ext cx="956661" cy="917811"/>
            </a:xfrm>
            <a:prstGeom prst="line">
              <a:avLst/>
            </a:prstGeom>
            <a:noFill/>
            <a:ln w="3175" cap="flat" cmpd="sng" algn="ctr">
              <a:solidFill>
                <a:srgbClr val="645746"/>
              </a:solidFill>
              <a:prstDash val="solid"/>
            </a:ln>
            <a:effectLst/>
          </p:spPr>
        </p:cxnSp>
        <p:sp>
          <p:nvSpPr>
            <p:cNvPr id="495" name="Textfeld 746"/>
            <p:cNvSpPr txBox="1"/>
            <p:nvPr/>
          </p:nvSpPr>
          <p:spPr>
            <a:xfrm>
              <a:off x="3782106" y="2733352"/>
              <a:ext cx="658931" cy="200055"/>
            </a:xfrm>
            <a:prstGeom prst="rect">
              <a:avLst/>
            </a:prstGeom>
            <a:noFill/>
          </p:spPr>
          <p:txBody>
            <a:bodyPr wrap="square" rtlCol="0">
              <a:spAutoFit/>
            </a:bodyPr>
            <a:lstStyle/>
            <a:p>
              <a:pPr algn="ctr"/>
              <a:r>
                <a:rPr lang="en-US" sz="700" dirty="0">
                  <a:solidFill>
                    <a:srgbClr val="645746"/>
                  </a:solidFill>
                </a:rPr>
                <a:t>France</a:t>
              </a:r>
            </a:p>
          </p:txBody>
        </p:sp>
        <p:cxnSp>
          <p:nvCxnSpPr>
            <p:cNvPr id="496" name="Gerade Verbindung 747"/>
            <p:cNvCxnSpPr/>
            <p:nvPr/>
          </p:nvCxnSpPr>
          <p:spPr>
            <a:xfrm>
              <a:off x="4211083" y="2650942"/>
              <a:ext cx="597568" cy="0"/>
            </a:xfrm>
            <a:prstGeom prst="line">
              <a:avLst/>
            </a:prstGeom>
            <a:noFill/>
            <a:ln w="3175" cap="flat" cmpd="sng" algn="ctr">
              <a:solidFill>
                <a:srgbClr val="645746"/>
              </a:solidFill>
              <a:prstDash val="solid"/>
            </a:ln>
            <a:effectLst/>
          </p:spPr>
        </p:cxnSp>
        <p:sp>
          <p:nvSpPr>
            <p:cNvPr id="497" name="Rechteck 748"/>
            <p:cNvSpPr/>
            <p:nvPr/>
          </p:nvSpPr>
          <p:spPr bwMode="auto">
            <a:xfrm>
              <a:off x="3923835" y="2557972"/>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c150</a:t>
              </a:r>
              <a:endParaRPr lang="en-US" sz="1050" b="1" kern="0" dirty="0">
                <a:solidFill>
                  <a:srgbClr val="FFFFFF"/>
                </a:solidFill>
              </a:endParaRPr>
            </a:p>
          </p:txBody>
        </p:sp>
        <p:cxnSp>
          <p:nvCxnSpPr>
            <p:cNvPr id="498" name="Gerade Verbindung 754"/>
            <p:cNvCxnSpPr/>
            <p:nvPr/>
          </p:nvCxnSpPr>
          <p:spPr>
            <a:xfrm flipH="1" flipV="1">
              <a:off x="4688228" y="1801903"/>
              <a:ext cx="284608" cy="705027"/>
            </a:xfrm>
            <a:prstGeom prst="line">
              <a:avLst/>
            </a:prstGeom>
            <a:noFill/>
            <a:ln w="3175" cap="flat" cmpd="sng" algn="ctr">
              <a:solidFill>
                <a:srgbClr val="645746"/>
              </a:solidFill>
              <a:prstDash val="solid"/>
            </a:ln>
            <a:effectLst/>
          </p:spPr>
        </p:cxnSp>
        <p:sp>
          <p:nvSpPr>
            <p:cNvPr id="499" name="Textfeld 752"/>
            <p:cNvSpPr txBox="1"/>
            <p:nvPr/>
          </p:nvSpPr>
          <p:spPr>
            <a:xfrm>
              <a:off x="4489488" y="1832957"/>
              <a:ext cx="373339" cy="107722"/>
            </a:xfrm>
            <a:prstGeom prst="rect">
              <a:avLst/>
            </a:prstGeom>
            <a:solidFill>
              <a:srgbClr val="FFFFFF"/>
            </a:solidFill>
          </p:spPr>
          <p:txBody>
            <a:bodyPr wrap="square" lIns="0" tIns="0" rIns="0" bIns="0" rtlCol="0">
              <a:spAutoFit/>
            </a:bodyPr>
            <a:lstStyle/>
            <a:p>
              <a:pPr algn="ctr">
                <a:defRPr/>
              </a:pPr>
              <a:r>
                <a:rPr lang="en-US" sz="700" kern="0" dirty="0" smtClean="0">
                  <a:solidFill>
                    <a:srgbClr val="645746"/>
                  </a:solidFill>
                </a:rPr>
                <a:t>Germany</a:t>
              </a:r>
              <a:endParaRPr lang="en-US" sz="700" kern="0" dirty="0">
                <a:solidFill>
                  <a:srgbClr val="645746"/>
                </a:solidFill>
              </a:endParaRPr>
            </a:p>
          </p:txBody>
        </p:sp>
        <p:sp>
          <p:nvSpPr>
            <p:cNvPr id="500" name="Rechteck 751"/>
            <p:cNvSpPr/>
            <p:nvPr/>
          </p:nvSpPr>
          <p:spPr bwMode="auto">
            <a:xfrm>
              <a:off x="4433702" y="1616907"/>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c1750</a:t>
              </a:r>
              <a:endParaRPr lang="en-US" sz="1050" b="1" kern="0" dirty="0">
                <a:solidFill>
                  <a:srgbClr val="FFFFFF"/>
                </a:solidFill>
              </a:endParaRPr>
            </a:p>
          </p:txBody>
        </p:sp>
        <p:sp>
          <p:nvSpPr>
            <p:cNvPr id="501" name="Rechteck 480"/>
            <p:cNvSpPr/>
            <p:nvPr/>
          </p:nvSpPr>
          <p:spPr bwMode="auto">
            <a:xfrm>
              <a:off x="3292383" y="1225799"/>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c1750</a:t>
              </a:r>
              <a:endParaRPr lang="en-US" sz="1050" b="1" kern="0" dirty="0">
                <a:solidFill>
                  <a:srgbClr val="FFFFFF"/>
                </a:solidFill>
              </a:endParaRPr>
            </a:p>
          </p:txBody>
        </p:sp>
        <p:sp>
          <p:nvSpPr>
            <p:cNvPr id="502" name="Rechteck 557"/>
            <p:cNvSpPr/>
            <p:nvPr/>
          </p:nvSpPr>
          <p:spPr bwMode="auto">
            <a:xfrm>
              <a:off x="3861427" y="1225799"/>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c400</a:t>
              </a:r>
              <a:endParaRPr lang="en-US" sz="1050" b="1" kern="0" dirty="0">
                <a:solidFill>
                  <a:srgbClr val="FFFFFF"/>
                </a:solidFill>
              </a:endParaRPr>
            </a:p>
          </p:txBody>
        </p:sp>
        <p:sp>
          <p:nvSpPr>
            <p:cNvPr id="503" name="Textfeld 773"/>
            <p:cNvSpPr txBox="1"/>
            <p:nvPr/>
          </p:nvSpPr>
          <p:spPr>
            <a:xfrm>
              <a:off x="5352925" y="2764474"/>
              <a:ext cx="555763" cy="200055"/>
            </a:xfrm>
            <a:prstGeom prst="rect">
              <a:avLst/>
            </a:prstGeom>
            <a:noFill/>
          </p:spPr>
          <p:txBody>
            <a:bodyPr wrap="square" rtlCol="0">
              <a:spAutoFit/>
            </a:bodyPr>
            <a:lstStyle/>
            <a:p>
              <a:pPr algn="ctr"/>
              <a:r>
                <a:rPr lang="en-US" sz="700" dirty="0">
                  <a:solidFill>
                    <a:srgbClr val="645746"/>
                  </a:solidFill>
                </a:rPr>
                <a:t>Turkey</a:t>
              </a:r>
            </a:p>
          </p:txBody>
        </p:sp>
        <p:sp>
          <p:nvSpPr>
            <p:cNvPr id="504" name="Rechteck 774"/>
            <p:cNvSpPr/>
            <p:nvPr/>
          </p:nvSpPr>
          <p:spPr bwMode="auto">
            <a:xfrm>
              <a:off x="5180791" y="2903154"/>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c50</a:t>
              </a:r>
              <a:endParaRPr lang="en-US" sz="1050" b="1" kern="0" dirty="0">
                <a:solidFill>
                  <a:srgbClr val="FFFFFF"/>
                </a:solidFill>
              </a:endParaRPr>
            </a:p>
          </p:txBody>
        </p:sp>
        <p:cxnSp>
          <p:nvCxnSpPr>
            <p:cNvPr id="505" name="Gerade Verbindung 777"/>
            <p:cNvCxnSpPr>
              <a:endCxn id="504" idx="0"/>
            </p:cNvCxnSpPr>
            <p:nvPr/>
          </p:nvCxnSpPr>
          <p:spPr>
            <a:xfrm flipH="1">
              <a:off x="5366558" y="2859339"/>
              <a:ext cx="89852" cy="43817"/>
            </a:xfrm>
            <a:prstGeom prst="line">
              <a:avLst/>
            </a:prstGeom>
            <a:noFill/>
            <a:ln w="3175" cap="flat" cmpd="sng" algn="ctr">
              <a:solidFill>
                <a:srgbClr val="645746"/>
              </a:solidFill>
              <a:prstDash val="solid"/>
            </a:ln>
            <a:effectLst/>
          </p:spPr>
        </p:cxnSp>
        <p:cxnSp>
          <p:nvCxnSpPr>
            <p:cNvPr id="506" name="Gerade Verbindung 781"/>
            <p:cNvCxnSpPr/>
            <p:nvPr/>
          </p:nvCxnSpPr>
          <p:spPr>
            <a:xfrm flipH="1">
              <a:off x="5612474" y="3134036"/>
              <a:ext cx="4122" cy="630176"/>
            </a:xfrm>
            <a:prstGeom prst="line">
              <a:avLst/>
            </a:prstGeom>
            <a:noFill/>
            <a:ln w="3175" cap="flat" cmpd="sng" algn="ctr">
              <a:solidFill>
                <a:srgbClr val="645746"/>
              </a:solidFill>
              <a:prstDash val="solid"/>
            </a:ln>
            <a:effectLst/>
          </p:spPr>
        </p:cxnSp>
        <p:sp>
          <p:nvSpPr>
            <p:cNvPr id="507" name="Textfeld 784"/>
            <p:cNvSpPr txBox="1"/>
            <p:nvPr/>
          </p:nvSpPr>
          <p:spPr>
            <a:xfrm>
              <a:off x="5417196" y="3890134"/>
              <a:ext cx="450745" cy="200055"/>
            </a:xfrm>
            <a:prstGeom prst="rect">
              <a:avLst/>
            </a:prstGeom>
            <a:noFill/>
          </p:spPr>
          <p:txBody>
            <a:bodyPr wrap="square" rtlCol="0">
              <a:spAutoFit/>
            </a:bodyPr>
            <a:lstStyle/>
            <a:p>
              <a:pPr algn="ctr"/>
              <a:r>
                <a:rPr lang="en-US" sz="700" dirty="0">
                  <a:solidFill>
                    <a:srgbClr val="645746"/>
                  </a:solidFill>
                </a:rPr>
                <a:t>Jordan</a:t>
              </a:r>
            </a:p>
          </p:txBody>
        </p:sp>
        <p:sp>
          <p:nvSpPr>
            <p:cNvPr id="508" name="Rechteck 785"/>
            <p:cNvSpPr/>
            <p:nvPr/>
          </p:nvSpPr>
          <p:spPr bwMode="auto">
            <a:xfrm>
              <a:off x="5450427" y="3710100"/>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&lt;10</a:t>
              </a:r>
              <a:endParaRPr lang="en-US" sz="1050" b="1" kern="0" dirty="0">
                <a:solidFill>
                  <a:srgbClr val="FFFFFF"/>
                </a:solidFill>
              </a:endParaRPr>
            </a:p>
          </p:txBody>
        </p:sp>
        <p:cxnSp>
          <p:nvCxnSpPr>
            <p:cNvPr id="509" name="Gerade Verbindung 791"/>
            <p:cNvCxnSpPr/>
            <p:nvPr/>
          </p:nvCxnSpPr>
          <p:spPr>
            <a:xfrm flipH="1">
              <a:off x="5082738" y="1801903"/>
              <a:ext cx="502820" cy="738361"/>
            </a:xfrm>
            <a:prstGeom prst="line">
              <a:avLst/>
            </a:prstGeom>
            <a:noFill/>
            <a:ln w="3175" cap="flat" cmpd="sng" algn="ctr">
              <a:solidFill>
                <a:srgbClr val="645746"/>
              </a:solidFill>
              <a:prstDash val="solid"/>
            </a:ln>
            <a:effectLst/>
          </p:spPr>
        </p:cxnSp>
        <p:sp>
          <p:nvSpPr>
            <p:cNvPr id="510" name="Rechteck 801"/>
            <p:cNvSpPr/>
            <p:nvPr/>
          </p:nvSpPr>
          <p:spPr bwMode="auto">
            <a:xfrm>
              <a:off x="5419386" y="1621868"/>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&lt;10</a:t>
              </a:r>
              <a:endParaRPr lang="en-US" sz="1050" b="1" kern="0" dirty="0">
                <a:solidFill>
                  <a:srgbClr val="FFFFFF"/>
                </a:solidFill>
              </a:endParaRPr>
            </a:p>
          </p:txBody>
        </p:sp>
        <p:sp>
          <p:nvSpPr>
            <p:cNvPr id="511" name="Textfeld 802"/>
            <p:cNvSpPr txBox="1"/>
            <p:nvPr/>
          </p:nvSpPr>
          <p:spPr>
            <a:xfrm>
              <a:off x="5344124" y="1828020"/>
              <a:ext cx="365579" cy="215444"/>
            </a:xfrm>
            <a:prstGeom prst="rect">
              <a:avLst/>
            </a:prstGeom>
            <a:solidFill>
              <a:srgbClr val="FFFFFF"/>
            </a:solidFill>
          </p:spPr>
          <p:txBody>
            <a:bodyPr wrap="square" lIns="0" tIns="0" rIns="0" bIns="0" rtlCol="0">
              <a:spAutoFit/>
            </a:bodyPr>
            <a:lstStyle/>
            <a:p>
              <a:pPr algn="ctr">
                <a:defRPr/>
              </a:pPr>
              <a:r>
                <a:rPr lang="en-US" sz="700" kern="0" dirty="0" smtClean="0">
                  <a:solidFill>
                    <a:srgbClr val="645746"/>
                  </a:solidFill>
                </a:rPr>
                <a:t>Czech Republic</a:t>
              </a:r>
            </a:p>
          </p:txBody>
        </p:sp>
        <p:sp>
          <p:nvSpPr>
            <p:cNvPr id="512" name="Textfeld 739"/>
            <p:cNvSpPr txBox="1"/>
            <p:nvPr/>
          </p:nvSpPr>
          <p:spPr>
            <a:xfrm>
              <a:off x="5851434" y="1729881"/>
              <a:ext cx="340466" cy="107722"/>
            </a:xfrm>
            <a:prstGeom prst="rect">
              <a:avLst/>
            </a:prstGeom>
            <a:solidFill>
              <a:srgbClr val="FFFFFF"/>
            </a:solidFill>
          </p:spPr>
          <p:txBody>
            <a:bodyPr wrap="square" lIns="0" tIns="0" rIns="0" bIns="0" rtlCol="0">
              <a:spAutoFit/>
            </a:bodyPr>
            <a:lstStyle/>
            <a:p>
              <a:pPr algn="ctr">
                <a:defRPr/>
              </a:pPr>
              <a:r>
                <a:rPr lang="en-US" sz="700" kern="0" dirty="0" smtClean="0">
                  <a:solidFill>
                    <a:srgbClr val="645746"/>
                  </a:solidFill>
                </a:rPr>
                <a:t>Austria</a:t>
              </a:r>
              <a:endParaRPr lang="en-US" sz="700" kern="0" dirty="0">
                <a:solidFill>
                  <a:srgbClr val="645746"/>
                </a:solidFill>
              </a:endParaRPr>
            </a:p>
          </p:txBody>
        </p:sp>
        <p:cxnSp>
          <p:nvCxnSpPr>
            <p:cNvPr id="513" name="Gerade Verbindung 807"/>
            <p:cNvCxnSpPr>
              <a:endCxn id="514" idx="1"/>
            </p:cNvCxnSpPr>
            <p:nvPr/>
          </p:nvCxnSpPr>
          <p:spPr>
            <a:xfrm flipV="1">
              <a:off x="6350519" y="2323961"/>
              <a:ext cx="232081" cy="173441"/>
            </a:xfrm>
            <a:prstGeom prst="line">
              <a:avLst/>
            </a:prstGeom>
            <a:noFill/>
            <a:ln w="3175" cap="flat" cmpd="sng" algn="ctr">
              <a:solidFill>
                <a:srgbClr val="645746"/>
              </a:solidFill>
              <a:prstDash val="solid"/>
            </a:ln>
            <a:effectLst/>
          </p:spPr>
        </p:cxnSp>
        <p:sp>
          <p:nvSpPr>
            <p:cNvPr id="514" name="Rechteck 808"/>
            <p:cNvSpPr/>
            <p:nvPr/>
          </p:nvSpPr>
          <p:spPr bwMode="auto">
            <a:xfrm>
              <a:off x="6582592" y="2233936"/>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&lt;10</a:t>
              </a:r>
              <a:endParaRPr lang="en-US" sz="1050" b="1" kern="0" dirty="0">
                <a:solidFill>
                  <a:srgbClr val="FFFFFF"/>
                </a:solidFill>
              </a:endParaRPr>
            </a:p>
          </p:txBody>
        </p:sp>
        <p:sp>
          <p:nvSpPr>
            <p:cNvPr id="515" name="Textfeld 810"/>
            <p:cNvSpPr txBox="1"/>
            <p:nvPr/>
          </p:nvSpPr>
          <p:spPr>
            <a:xfrm>
              <a:off x="6017613" y="2461879"/>
              <a:ext cx="641484" cy="200055"/>
            </a:xfrm>
            <a:prstGeom prst="rect">
              <a:avLst/>
            </a:prstGeom>
            <a:noFill/>
          </p:spPr>
          <p:txBody>
            <a:bodyPr wrap="square" rtlCol="0">
              <a:spAutoFit/>
            </a:bodyPr>
            <a:lstStyle/>
            <a:p>
              <a:pPr algn="ctr"/>
              <a:r>
                <a:rPr lang="en-US" sz="700" dirty="0">
                  <a:solidFill>
                    <a:srgbClr val="645746"/>
                  </a:solidFill>
                </a:rPr>
                <a:t>Kazakhstan</a:t>
              </a:r>
            </a:p>
          </p:txBody>
        </p:sp>
        <p:sp>
          <p:nvSpPr>
            <p:cNvPr id="516" name="Textfeld 578"/>
            <p:cNvSpPr txBox="1"/>
            <p:nvPr/>
          </p:nvSpPr>
          <p:spPr>
            <a:xfrm>
              <a:off x="7446695" y="1473220"/>
              <a:ext cx="451760" cy="200055"/>
            </a:xfrm>
            <a:prstGeom prst="rect">
              <a:avLst/>
            </a:prstGeom>
            <a:solidFill>
              <a:srgbClr val="FFFFFF"/>
            </a:solidFill>
          </p:spPr>
          <p:txBody>
            <a:bodyPr wrap="square" rtlCol="0">
              <a:spAutoFit/>
            </a:bodyPr>
            <a:lstStyle/>
            <a:p>
              <a:pPr algn="ctr">
                <a:defRPr/>
              </a:pPr>
              <a:r>
                <a:rPr lang="en-US" sz="700" kern="0" dirty="0" smtClean="0">
                  <a:solidFill>
                    <a:srgbClr val="645746"/>
                  </a:solidFill>
                </a:rPr>
                <a:t>Russia</a:t>
              </a:r>
              <a:endParaRPr lang="en-US" sz="700" kern="0" dirty="0">
                <a:solidFill>
                  <a:srgbClr val="645746"/>
                </a:solidFill>
              </a:endParaRPr>
            </a:p>
          </p:txBody>
        </p:sp>
        <p:sp>
          <p:nvSpPr>
            <p:cNvPr id="517" name="Rechteck 583"/>
            <p:cNvSpPr/>
            <p:nvPr/>
          </p:nvSpPr>
          <p:spPr bwMode="auto">
            <a:xfrm>
              <a:off x="7546395" y="1225799"/>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&lt;50</a:t>
              </a:r>
              <a:endParaRPr lang="en-US" sz="1050" b="1" kern="0" dirty="0">
                <a:solidFill>
                  <a:srgbClr val="FFFFFF"/>
                </a:solidFill>
              </a:endParaRPr>
            </a:p>
          </p:txBody>
        </p:sp>
        <p:sp>
          <p:nvSpPr>
            <p:cNvPr id="518" name="Textfeld 442"/>
            <p:cNvSpPr txBox="1"/>
            <p:nvPr/>
          </p:nvSpPr>
          <p:spPr>
            <a:xfrm>
              <a:off x="3126208" y="1457528"/>
              <a:ext cx="697924" cy="107722"/>
            </a:xfrm>
            <a:prstGeom prst="rect">
              <a:avLst/>
            </a:prstGeom>
            <a:solidFill>
              <a:srgbClr val="FFFFFF"/>
            </a:solidFill>
          </p:spPr>
          <p:txBody>
            <a:bodyPr wrap="square" lIns="0" tIns="0" rIns="0" bIns="0" rtlCol="0">
              <a:spAutoFit/>
            </a:bodyPr>
            <a:lstStyle/>
            <a:p>
              <a:pPr algn="ctr">
                <a:defRPr/>
              </a:pPr>
              <a:r>
                <a:rPr lang="en-US" sz="700" kern="0" dirty="0" smtClean="0">
                  <a:solidFill>
                    <a:srgbClr val="645746"/>
                  </a:solidFill>
                </a:rPr>
                <a:t>United Kingdom</a:t>
              </a:r>
              <a:endParaRPr lang="en-US" sz="700" kern="0" dirty="0">
                <a:solidFill>
                  <a:srgbClr val="645746"/>
                </a:solidFill>
              </a:endParaRPr>
            </a:p>
          </p:txBody>
        </p:sp>
        <p:cxnSp>
          <p:nvCxnSpPr>
            <p:cNvPr id="519" name="Gerade Verbindung 840"/>
            <p:cNvCxnSpPr/>
            <p:nvPr/>
          </p:nvCxnSpPr>
          <p:spPr>
            <a:xfrm flipV="1">
              <a:off x="4954107" y="2656930"/>
              <a:ext cx="124237" cy="441102"/>
            </a:xfrm>
            <a:prstGeom prst="line">
              <a:avLst/>
            </a:prstGeom>
            <a:noFill/>
            <a:ln w="3175" cap="flat" cmpd="sng" algn="ctr">
              <a:solidFill>
                <a:srgbClr val="645746"/>
              </a:solidFill>
              <a:prstDash val="solid"/>
            </a:ln>
            <a:effectLst/>
          </p:spPr>
        </p:cxnSp>
        <p:sp>
          <p:nvSpPr>
            <p:cNvPr id="520" name="Textfeld 843"/>
            <p:cNvSpPr txBox="1"/>
            <p:nvPr/>
          </p:nvSpPr>
          <p:spPr>
            <a:xfrm>
              <a:off x="4721463" y="3170045"/>
              <a:ext cx="523102" cy="200055"/>
            </a:xfrm>
            <a:prstGeom prst="rect">
              <a:avLst/>
            </a:prstGeom>
            <a:noFill/>
          </p:spPr>
          <p:txBody>
            <a:bodyPr wrap="square" rtlCol="0">
              <a:spAutoFit/>
            </a:bodyPr>
            <a:lstStyle/>
            <a:p>
              <a:pPr algn="ctr"/>
              <a:r>
                <a:rPr lang="en-US" sz="700" dirty="0" smtClean="0">
                  <a:solidFill>
                    <a:srgbClr val="645746"/>
                  </a:solidFill>
                </a:rPr>
                <a:t>Slovakia</a:t>
              </a:r>
              <a:endParaRPr lang="en-US" sz="700" dirty="0">
                <a:solidFill>
                  <a:srgbClr val="645746"/>
                </a:solidFill>
              </a:endParaRPr>
            </a:p>
          </p:txBody>
        </p:sp>
        <p:sp>
          <p:nvSpPr>
            <p:cNvPr id="521" name="Rechteck 844"/>
            <p:cNvSpPr/>
            <p:nvPr/>
          </p:nvSpPr>
          <p:spPr bwMode="auto">
            <a:xfrm>
              <a:off x="4770087" y="2990020"/>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&lt;10</a:t>
              </a:r>
              <a:endParaRPr lang="en-US" sz="1050" b="1" kern="0" dirty="0">
                <a:solidFill>
                  <a:srgbClr val="FFFFFF"/>
                </a:solidFill>
              </a:endParaRPr>
            </a:p>
          </p:txBody>
        </p:sp>
        <p:sp>
          <p:nvSpPr>
            <p:cNvPr id="522" name="Textfeld 714"/>
            <p:cNvSpPr txBox="1"/>
            <p:nvPr/>
          </p:nvSpPr>
          <p:spPr>
            <a:xfrm>
              <a:off x="5851442" y="2773998"/>
              <a:ext cx="555763" cy="200055"/>
            </a:xfrm>
            <a:prstGeom prst="rect">
              <a:avLst/>
            </a:prstGeom>
            <a:noFill/>
          </p:spPr>
          <p:txBody>
            <a:bodyPr wrap="square" rtlCol="0">
              <a:spAutoFit/>
            </a:bodyPr>
            <a:lstStyle/>
            <a:p>
              <a:pPr algn="ctr"/>
              <a:r>
                <a:rPr lang="en-US" sz="700" dirty="0">
                  <a:solidFill>
                    <a:srgbClr val="645746"/>
                  </a:solidFill>
                </a:rPr>
                <a:t>Bulgaria</a:t>
              </a:r>
            </a:p>
          </p:txBody>
        </p:sp>
        <p:sp>
          <p:nvSpPr>
            <p:cNvPr id="523" name="Textfeld 429"/>
            <p:cNvSpPr txBox="1"/>
            <p:nvPr/>
          </p:nvSpPr>
          <p:spPr>
            <a:xfrm>
              <a:off x="5951145" y="3123101"/>
              <a:ext cx="450745" cy="200055"/>
            </a:xfrm>
            <a:prstGeom prst="rect">
              <a:avLst/>
            </a:prstGeom>
            <a:noFill/>
          </p:spPr>
          <p:txBody>
            <a:bodyPr wrap="square" rtlCol="0">
              <a:spAutoFit/>
            </a:bodyPr>
            <a:lstStyle/>
            <a:p>
              <a:pPr algn="ctr"/>
              <a:r>
                <a:rPr lang="en-US" sz="700" dirty="0">
                  <a:solidFill>
                    <a:srgbClr val="645746"/>
                  </a:solidFill>
                </a:rPr>
                <a:t>Israel</a:t>
              </a:r>
            </a:p>
          </p:txBody>
        </p:sp>
        <p:sp>
          <p:nvSpPr>
            <p:cNvPr id="524" name="Textfeld 640"/>
            <p:cNvSpPr txBox="1"/>
            <p:nvPr/>
          </p:nvSpPr>
          <p:spPr>
            <a:xfrm>
              <a:off x="2029517" y="3883107"/>
              <a:ext cx="561372" cy="200055"/>
            </a:xfrm>
            <a:prstGeom prst="rect">
              <a:avLst/>
            </a:prstGeom>
            <a:noFill/>
          </p:spPr>
          <p:txBody>
            <a:bodyPr wrap="none" rtlCol="0">
              <a:spAutoFit/>
            </a:bodyPr>
            <a:lstStyle/>
            <a:p>
              <a:r>
                <a:rPr lang="en-US" sz="700" dirty="0">
                  <a:solidFill>
                    <a:srgbClr val="645746"/>
                  </a:solidFill>
                </a:rPr>
                <a:t>Costa Rica</a:t>
              </a:r>
            </a:p>
          </p:txBody>
        </p:sp>
        <p:sp>
          <p:nvSpPr>
            <p:cNvPr id="525" name="Ellipse 355"/>
            <p:cNvSpPr/>
            <p:nvPr/>
          </p:nvSpPr>
          <p:spPr>
            <a:xfrm>
              <a:off x="4873218" y="2456059"/>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26" name="Ellipse 357"/>
            <p:cNvSpPr/>
            <p:nvPr/>
          </p:nvSpPr>
          <p:spPr>
            <a:xfrm>
              <a:off x="4965093" y="2497869"/>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27" name="Ellipse 358"/>
            <p:cNvSpPr/>
            <p:nvPr/>
          </p:nvSpPr>
          <p:spPr>
            <a:xfrm>
              <a:off x="5078250" y="2596357"/>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28" name="Ellipse 359"/>
            <p:cNvSpPr/>
            <p:nvPr/>
          </p:nvSpPr>
          <p:spPr>
            <a:xfrm>
              <a:off x="5110170" y="2431960"/>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29" name="Ellipse 365"/>
            <p:cNvSpPr/>
            <p:nvPr/>
          </p:nvSpPr>
          <p:spPr>
            <a:xfrm>
              <a:off x="5072624" y="2535210"/>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30" name="Ellipse 366"/>
            <p:cNvSpPr/>
            <p:nvPr/>
          </p:nvSpPr>
          <p:spPr>
            <a:xfrm>
              <a:off x="5108058" y="2099444"/>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31" name="Ellipse 367"/>
            <p:cNvSpPr/>
            <p:nvPr/>
          </p:nvSpPr>
          <p:spPr>
            <a:xfrm>
              <a:off x="5318454" y="2672083"/>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32" name="Ellipse 368"/>
            <p:cNvSpPr/>
            <p:nvPr/>
          </p:nvSpPr>
          <p:spPr>
            <a:xfrm>
              <a:off x="5070426" y="2647984"/>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33" name="Ellipse 370"/>
            <p:cNvSpPr/>
            <p:nvPr/>
          </p:nvSpPr>
          <p:spPr>
            <a:xfrm>
              <a:off x="4918674" y="2620364"/>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34" name="Ellipse 373"/>
            <p:cNvSpPr/>
            <p:nvPr/>
          </p:nvSpPr>
          <p:spPr>
            <a:xfrm>
              <a:off x="4797957" y="2641885"/>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35" name="Ellipse 376"/>
            <p:cNvSpPr/>
            <p:nvPr/>
          </p:nvSpPr>
          <p:spPr>
            <a:xfrm>
              <a:off x="4615169" y="2873532"/>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36" name="Ellipse 379"/>
            <p:cNvSpPr/>
            <p:nvPr/>
          </p:nvSpPr>
          <p:spPr>
            <a:xfrm>
              <a:off x="5452626" y="2850766"/>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37" name="Ellipse 383"/>
            <p:cNvSpPr/>
            <p:nvPr/>
          </p:nvSpPr>
          <p:spPr>
            <a:xfrm>
              <a:off x="5608685" y="3125560"/>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38" name="Ellipse 386"/>
            <p:cNvSpPr/>
            <p:nvPr/>
          </p:nvSpPr>
          <p:spPr>
            <a:xfrm>
              <a:off x="6063066" y="3345298"/>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39" name="Ellipse 387"/>
            <p:cNvSpPr/>
            <p:nvPr/>
          </p:nvSpPr>
          <p:spPr>
            <a:xfrm>
              <a:off x="5463610" y="2485964"/>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40" name="Ellipse 390"/>
            <p:cNvSpPr/>
            <p:nvPr/>
          </p:nvSpPr>
          <p:spPr>
            <a:xfrm>
              <a:off x="7290546" y="3594945"/>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41" name="Ellipse 395"/>
            <p:cNvSpPr/>
            <p:nvPr/>
          </p:nvSpPr>
          <p:spPr>
            <a:xfrm>
              <a:off x="7437812" y="3707719"/>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42" name="Ellipse 397"/>
            <p:cNvSpPr/>
            <p:nvPr/>
          </p:nvSpPr>
          <p:spPr>
            <a:xfrm>
              <a:off x="7771209" y="2954016"/>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43" name="Ellipse 398"/>
            <p:cNvSpPr/>
            <p:nvPr/>
          </p:nvSpPr>
          <p:spPr>
            <a:xfrm>
              <a:off x="8017304" y="2946873"/>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44" name="Ellipse 405"/>
            <p:cNvSpPr/>
            <p:nvPr/>
          </p:nvSpPr>
          <p:spPr>
            <a:xfrm>
              <a:off x="7295901" y="3953652"/>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45" name="Ellipse 406"/>
            <p:cNvSpPr/>
            <p:nvPr/>
          </p:nvSpPr>
          <p:spPr>
            <a:xfrm>
              <a:off x="7168593" y="2082777"/>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46" name="Ellipse 417"/>
            <p:cNvSpPr/>
            <p:nvPr/>
          </p:nvSpPr>
          <p:spPr>
            <a:xfrm>
              <a:off x="5474003" y="4676674"/>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47" name="Ellipse 418"/>
            <p:cNvSpPr/>
            <p:nvPr/>
          </p:nvSpPr>
          <p:spPr>
            <a:xfrm>
              <a:off x="5176330" y="4741259"/>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48" name="Ellipse 419"/>
            <p:cNvSpPr/>
            <p:nvPr/>
          </p:nvSpPr>
          <p:spPr>
            <a:xfrm>
              <a:off x="5328474" y="4750502"/>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49" name="Ellipse 420"/>
            <p:cNvSpPr/>
            <p:nvPr/>
          </p:nvSpPr>
          <p:spPr>
            <a:xfrm>
              <a:off x="5270802" y="5024248"/>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50" name="Ellipse 422"/>
            <p:cNvSpPr/>
            <p:nvPr/>
          </p:nvSpPr>
          <p:spPr>
            <a:xfrm>
              <a:off x="2893567" y="4527335"/>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51" name="Ellipse 425"/>
            <p:cNvSpPr/>
            <p:nvPr/>
          </p:nvSpPr>
          <p:spPr>
            <a:xfrm>
              <a:off x="2889174" y="3983557"/>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52" name="Ellipse 426"/>
            <p:cNvSpPr/>
            <p:nvPr/>
          </p:nvSpPr>
          <p:spPr>
            <a:xfrm>
              <a:off x="2741816" y="4131195"/>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53" name="Ellipse 427"/>
            <p:cNvSpPr/>
            <p:nvPr/>
          </p:nvSpPr>
          <p:spPr>
            <a:xfrm>
              <a:off x="3019914" y="4925760"/>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54" name="Ellipse 428"/>
            <p:cNvSpPr/>
            <p:nvPr/>
          </p:nvSpPr>
          <p:spPr>
            <a:xfrm>
              <a:off x="3275766" y="5233129"/>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55" name="Ellipse 430"/>
            <p:cNvSpPr/>
            <p:nvPr/>
          </p:nvSpPr>
          <p:spPr>
            <a:xfrm>
              <a:off x="2129178" y="3172421"/>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56" name="Ellipse 431"/>
            <p:cNvSpPr/>
            <p:nvPr/>
          </p:nvSpPr>
          <p:spPr>
            <a:xfrm>
              <a:off x="2461519" y="3601044"/>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57" name="Ellipse 436"/>
            <p:cNvSpPr/>
            <p:nvPr/>
          </p:nvSpPr>
          <p:spPr>
            <a:xfrm>
              <a:off x="2551206" y="3615330"/>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58" name="Ellipse 437"/>
            <p:cNvSpPr/>
            <p:nvPr/>
          </p:nvSpPr>
          <p:spPr>
            <a:xfrm>
              <a:off x="2587866" y="3666953"/>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59" name="Ellipse 438"/>
            <p:cNvSpPr/>
            <p:nvPr/>
          </p:nvSpPr>
          <p:spPr>
            <a:xfrm>
              <a:off x="2604394" y="3762968"/>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60" name="Ellipse 440"/>
            <p:cNvSpPr/>
            <p:nvPr/>
          </p:nvSpPr>
          <p:spPr>
            <a:xfrm>
              <a:off x="2694162" y="3800112"/>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61" name="Ellipse 449"/>
            <p:cNvSpPr/>
            <p:nvPr/>
          </p:nvSpPr>
          <p:spPr>
            <a:xfrm>
              <a:off x="5457018" y="3235953"/>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62" name="Ellipse 450"/>
            <p:cNvSpPr/>
            <p:nvPr/>
          </p:nvSpPr>
          <p:spPr>
            <a:xfrm>
              <a:off x="5319690" y="2742754"/>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63" name="Ellipse 451"/>
            <p:cNvSpPr/>
            <p:nvPr/>
          </p:nvSpPr>
          <p:spPr>
            <a:xfrm>
              <a:off x="5016177" y="2729516"/>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64" name="Ellipse 454"/>
            <p:cNvSpPr/>
            <p:nvPr/>
          </p:nvSpPr>
          <p:spPr>
            <a:xfrm>
              <a:off x="7700346" y="3342917"/>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65" name="Ellipse 456"/>
            <p:cNvSpPr/>
            <p:nvPr/>
          </p:nvSpPr>
          <p:spPr>
            <a:xfrm>
              <a:off x="5413760" y="4994339"/>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66" name="Ellipse 457"/>
            <p:cNvSpPr/>
            <p:nvPr/>
          </p:nvSpPr>
          <p:spPr>
            <a:xfrm>
              <a:off x="5499042" y="4904331"/>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67" name="Ellipse 458"/>
            <p:cNvSpPr/>
            <p:nvPr/>
          </p:nvSpPr>
          <p:spPr>
            <a:xfrm>
              <a:off x="2483766" y="3655048"/>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68" name="Rechteck 459"/>
            <p:cNvSpPr/>
            <p:nvPr/>
          </p:nvSpPr>
          <p:spPr bwMode="auto">
            <a:xfrm>
              <a:off x="8277798" y="1513856"/>
              <a:ext cx="664037" cy="529608"/>
            </a:xfrm>
            <a:prstGeom prst="rect">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r>
                <a:rPr lang="en-US" sz="1100" b="1" kern="0" dirty="0" smtClean="0">
                  <a:solidFill>
                    <a:srgbClr val="FFFFFF"/>
                  </a:solidFill>
                </a:rPr>
                <a:t>Asia </a:t>
              </a:r>
              <a:br>
                <a:rPr lang="en-US" sz="1100" b="1" kern="0" dirty="0" smtClean="0">
                  <a:solidFill>
                    <a:srgbClr val="FFFFFF"/>
                  </a:solidFill>
                </a:rPr>
              </a:br>
              <a:r>
                <a:rPr lang="en-US" sz="1100" b="1" kern="0" dirty="0" smtClean="0">
                  <a:solidFill>
                    <a:srgbClr val="FFFFFF"/>
                  </a:solidFill>
                </a:rPr>
                <a:t>Pacific </a:t>
              </a:r>
              <a:endParaRPr lang="en-US" sz="1100" b="1" kern="0" dirty="0">
                <a:solidFill>
                  <a:srgbClr val="FFFFFF"/>
                </a:solidFill>
              </a:endParaRPr>
            </a:p>
            <a:p>
              <a:pPr algn="ctr"/>
              <a:r>
                <a:rPr lang="en-US" sz="1100" b="1" kern="0" dirty="0" smtClean="0">
                  <a:solidFill>
                    <a:srgbClr val="FFFFFF"/>
                  </a:solidFill>
                </a:rPr>
                <a:t>c5900</a:t>
              </a:r>
              <a:endParaRPr lang="en-US" sz="1100" b="1" kern="0" dirty="0">
                <a:solidFill>
                  <a:srgbClr val="FFFFFF"/>
                </a:solidFill>
              </a:endParaRPr>
            </a:p>
          </p:txBody>
        </p:sp>
        <p:sp>
          <p:nvSpPr>
            <p:cNvPr id="569" name="Rechteck 461"/>
            <p:cNvSpPr/>
            <p:nvPr/>
          </p:nvSpPr>
          <p:spPr bwMode="auto">
            <a:xfrm>
              <a:off x="2328589" y="1225799"/>
              <a:ext cx="664037" cy="360066"/>
            </a:xfrm>
            <a:prstGeom prst="rect">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r>
                <a:rPr lang="en-US" sz="1100" b="1" kern="0" dirty="0">
                  <a:solidFill>
                    <a:srgbClr val="FFFFFF"/>
                  </a:solidFill>
                </a:rPr>
                <a:t>Europe</a:t>
              </a:r>
            </a:p>
            <a:p>
              <a:pPr algn="ctr"/>
              <a:r>
                <a:rPr lang="en-US" sz="1100" b="1" kern="0" dirty="0" smtClean="0">
                  <a:solidFill>
                    <a:srgbClr val="FFFFFF"/>
                  </a:solidFill>
                </a:rPr>
                <a:t>c4700</a:t>
              </a:r>
              <a:endParaRPr lang="en-US" sz="1100" b="1" kern="0" dirty="0">
                <a:solidFill>
                  <a:srgbClr val="FFFFFF"/>
                </a:solidFill>
              </a:endParaRPr>
            </a:p>
          </p:txBody>
        </p:sp>
        <p:sp>
          <p:nvSpPr>
            <p:cNvPr id="570" name="Rechteck 462"/>
            <p:cNvSpPr/>
            <p:nvPr/>
          </p:nvSpPr>
          <p:spPr bwMode="auto">
            <a:xfrm>
              <a:off x="1132801" y="4754216"/>
              <a:ext cx="830209" cy="504056"/>
            </a:xfrm>
            <a:prstGeom prst="rect">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r>
                <a:rPr lang="en-US" sz="1100" b="1" kern="0" dirty="0" smtClean="0">
                  <a:solidFill>
                    <a:srgbClr val="FFFFFF"/>
                  </a:solidFill>
                </a:rPr>
                <a:t>Latin </a:t>
              </a:r>
              <a:br>
                <a:rPr lang="en-US" sz="1100" b="1" kern="0" dirty="0" smtClean="0">
                  <a:solidFill>
                    <a:srgbClr val="FFFFFF"/>
                  </a:solidFill>
                </a:rPr>
              </a:br>
              <a:r>
                <a:rPr lang="en-US" sz="1100" b="1" kern="0" dirty="0" smtClean="0">
                  <a:solidFill>
                    <a:srgbClr val="FFFFFF"/>
                  </a:solidFill>
                </a:rPr>
                <a:t>America</a:t>
              </a:r>
              <a:endParaRPr lang="en-US" sz="1100" b="1" kern="0" dirty="0">
                <a:solidFill>
                  <a:srgbClr val="FFFFFF"/>
                </a:solidFill>
              </a:endParaRPr>
            </a:p>
            <a:p>
              <a:pPr algn="ctr"/>
              <a:r>
                <a:rPr lang="en-US" sz="1100" b="1" kern="0" dirty="0" smtClean="0">
                  <a:solidFill>
                    <a:srgbClr val="FFFFFF"/>
                  </a:solidFill>
                </a:rPr>
                <a:t>c950</a:t>
              </a:r>
              <a:endParaRPr lang="en-US" sz="1100" b="1" kern="0" dirty="0">
                <a:solidFill>
                  <a:srgbClr val="FFFFFF"/>
                </a:solidFill>
              </a:endParaRPr>
            </a:p>
          </p:txBody>
        </p:sp>
        <p:sp>
          <p:nvSpPr>
            <p:cNvPr id="571" name="Rechteck 463"/>
            <p:cNvSpPr/>
            <p:nvPr/>
          </p:nvSpPr>
          <p:spPr bwMode="auto">
            <a:xfrm>
              <a:off x="1132801" y="1657872"/>
              <a:ext cx="830209" cy="504056"/>
            </a:xfrm>
            <a:prstGeom prst="rect">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100" b="1" kern="0" dirty="0">
                  <a:solidFill>
                    <a:srgbClr val="FFFFFF"/>
                  </a:solidFill>
                </a:rPr>
                <a:t>North America</a:t>
              </a:r>
            </a:p>
            <a:p>
              <a:pPr algn="ctr">
                <a:defRPr/>
              </a:pPr>
              <a:r>
                <a:rPr lang="en-US" sz="1100" b="1" kern="0" dirty="0" smtClean="0">
                  <a:solidFill>
                    <a:srgbClr val="FFFFFF"/>
                  </a:solidFill>
                </a:rPr>
                <a:t>c950</a:t>
              </a:r>
              <a:endParaRPr lang="en-US" sz="1100" b="1" kern="0" dirty="0">
                <a:solidFill>
                  <a:srgbClr val="FFFFFF"/>
                </a:solidFill>
              </a:endParaRPr>
            </a:p>
          </p:txBody>
        </p:sp>
        <p:sp>
          <p:nvSpPr>
            <p:cNvPr id="572" name="Rechteck 466"/>
            <p:cNvSpPr/>
            <p:nvPr/>
          </p:nvSpPr>
          <p:spPr bwMode="auto">
            <a:xfrm>
              <a:off x="4222953" y="3951963"/>
              <a:ext cx="664037" cy="360066"/>
            </a:xfrm>
            <a:prstGeom prst="rect">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r>
                <a:rPr lang="en-US" sz="1100" b="1" kern="0" dirty="0" smtClean="0">
                  <a:solidFill>
                    <a:srgbClr val="FFFFFF"/>
                  </a:solidFill>
                </a:rPr>
                <a:t>Africa</a:t>
              </a:r>
              <a:br>
                <a:rPr lang="en-US" sz="1100" b="1" kern="0" dirty="0" smtClean="0">
                  <a:solidFill>
                    <a:srgbClr val="FFFFFF"/>
                  </a:solidFill>
                </a:rPr>
              </a:br>
              <a:r>
                <a:rPr lang="en-US" sz="1100" b="1" kern="0" dirty="0" smtClean="0">
                  <a:solidFill>
                    <a:srgbClr val="FFFFFF"/>
                  </a:solidFill>
                </a:rPr>
                <a:t>c250</a:t>
              </a:r>
              <a:endParaRPr lang="en-US" sz="1100" b="1" kern="0" dirty="0">
                <a:solidFill>
                  <a:srgbClr val="FFFFFF"/>
                </a:solidFill>
              </a:endParaRPr>
            </a:p>
          </p:txBody>
        </p:sp>
        <p:sp>
          <p:nvSpPr>
            <p:cNvPr id="573" name="Ellipse 376"/>
            <p:cNvSpPr/>
            <p:nvPr/>
          </p:nvSpPr>
          <p:spPr>
            <a:xfrm>
              <a:off x="4677069" y="2335297"/>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cxnSp>
          <p:nvCxnSpPr>
            <p:cNvPr id="574" name="Gerade Verbindung 616"/>
            <p:cNvCxnSpPr>
              <a:stCxn id="575" idx="0"/>
            </p:cNvCxnSpPr>
            <p:nvPr/>
          </p:nvCxnSpPr>
          <p:spPr>
            <a:xfrm flipH="1" flipV="1">
              <a:off x="7337823" y="4034339"/>
              <a:ext cx="16668" cy="155702"/>
            </a:xfrm>
            <a:prstGeom prst="line">
              <a:avLst/>
            </a:prstGeom>
            <a:noFill/>
            <a:ln w="3175" cap="flat" cmpd="sng" algn="ctr">
              <a:solidFill>
                <a:srgbClr val="645746"/>
              </a:solidFill>
              <a:prstDash val="solid"/>
            </a:ln>
            <a:effectLst/>
          </p:spPr>
        </p:cxnSp>
        <p:sp>
          <p:nvSpPr>
            <p:cNvPr id="575" name="Rechteck 617"/>
            <p:cNvSpPr/>
            <p:nvPr/>
          </p:nvSpPr>
          <p:spPr bwMode="auto">
            <a:xfrm>
              <a:off x="7168724" y="4190041"/>
              <a:ext cx="371533" cy="180020"/>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rIns="0" anchor="ctr"/>
            <a:lstStyle/>
            <a:p>
              <a:pPr algn="ctr">
                <a:defRPr/>
              </a:pPr>
              <a:r>
                <a:rPr lang="en-US" sz="1050" b="1" kern="0" dirty="0" smtClean="0">
                  <a:solidFill>
                    <a:srgbClr val="FFFFFF"/>
                  </a:solidFill>
                </a:rPr>
                <a:t>&lt;50</a:t>
              </a:r>
              <a:endParaRPr lang="en-US" sz="1050" b="1" kern="0" dirty="0">
                <a:solidFill>
                  <a:srgbClr val="FFFFFF"/>
                </a:solidFill>
              </a:endParaRPr>
            </a:p>
          </p:txBody>
        </p:sp>
        <p:sp>
          <p:nvSpPr>
            <p:cNvPr id="576" name="Ellipse 405"/>
            <p:cNvSpPr/>
            <p:nvPr/>
          </p:nvSpPr>
          <p:spPr>
            <a:xfrm>
              <a:off x="7329251" y="4029860"/>
              <a:ext cx="16615" cy="18000"/>
            </a:xfrm>
            <a:prstGeom prst="ellipse">
              <a:avLst/>
            </a:prstGeom>
            <a:solidFill>
              <a:srgbClr val="645746"/>
            </a:solidFill>
            <a:ln w="3175" cap="flat" cmpd="sng" algn="ctr">
              <a:noFill/>
              <a:prstDash val="solid"/>
            </a:ln>
            <a:effectLst/>
          </p:spPr>
          <p:txBody>
            <a:bodyPr rtlCol="0" anchor="ctr"/>
            <a:lstStyle/>
            <a:p>
              <a:pPr algn="ctr">
                <a:defRPr/>
              </a:pPr>
              <a:endParaRPr lang="en-GB" sz="2000" kern="0">
                <a:solidFill>
                  <a:srgbClr val="FFFFFF"/>
                </a:solidFill>
              </a:endParaRPr>
            </a:p>
          </p:txBody>
        </p:sp>
        <p:sp>
          <p:nvSpPr>
            <p:cNvPr id="577" name="Textfeld 619"/>
            <p:cNvSpPr txBox="1"/>
            <p:nvPr/>
          </p:nvSpPr>
          <p:spPr>
            <a:xfrm>
              <a:off x="7066730" y="4359842"/>
              <a:ext cx="558437" cy="200055"/>
            </a:xfrm>
            <a:prstGeom prst="rect">
              <a:avLst/>
            </a:prstGeom>
            <a:noFill/>
          </p:spPr>
          <p:txBody>
            <a:bodyPr wrap="square" rtlCol="0">
              <a:spAutoFit/>
            </a:bodyPr>
            <a:lstStyle/>
            <a:p>
              <a:pPr algn="ctr"/>
              <a:r>
                <a:rPr lang="en-US" sz="700" dirty="0" smtClean="0">
                  <a:solidFill>
                    <a:srgbClr val="645746"/>
                  </a:solidFill>
                </a:rPr>
                <a:t>Singapore</a:t>
              </a:r>
              <a:endParaRPr lang="en-US" sz="700" dirty="0">
                <a:solidFill>
                  <a:srgbClr val="645746"/>
                </a:solidFill>
              </a:endParaRPr>
            </a:p>
          </p:txBody>
        </p:sp>
      </p:grpSp>
      <p:sp>
        <p:nvSpPr>
          <p:cNvPr id="578" name="TextBox 577"/>
          <p:cNvSpPr txBox="1"/>
          <p:nvPr/>
        </p:nvSpPr>
        <p:spPr>
          <a:xfrm>
            <a:off x="5872047" y="5858372"/>
            <a:ext cx="2443278" cy="246221"/>
          </a:xfrm>
          <a:prstGeom prst="rect">
            <a:avLst/>
          </a:prstGeom>
          <a:noFill/>
        </p:spPr>
        <p:txBody>
          <a:bodyPr wrap="square" rtlCol="0">
            <a:spAutoFit/>
          </a:bodyPr>
          <a:lstStyle/>
          <a:p>
            <a:r>
              <a:rPr lang="en-GB" sz="1000" dirty="0" smtClean="0"/>
              <a:t>Please note - Numbers have been rounded </a:t>
            </a:r>
            <a:endParaRPr lang="en-GB" sz="1000" dirty="0"/>
          </a:p>
        </p:txBody>
      </p:sp>
      <p:sp>
        <p:nvSpPr>
          <p:cNvPr id="579" name="TextBox 578"/>
          <p:cNvSpPr txBox="1"/>
          <p:nvPr/>
        </p:nvSpPr>
        <p:spPr>
          <a:xfrm>
            <a:off x="5996896" y="1027432"/>
            <a:ext cx="1950720" cy="453183"/>
          </a:xfrm>
          <a:prstGeom prst="rect">
            <a:avLst/>
          </a:prstGeom>
          <a:noFill/>
        </p:spPr>
        <p:txBody>
          <a:bodyPr wrap="square" lIns="72000" tIns="72000" rIns="72000" bIns="72000" rtlCol="0">
            <a:spAutoFit/>
          </a:bodyPr>
          <a:lstStyle/>
          <a:p>
            <a:r>
              <a:rPr lang="en-GB" sz="2000" dirty="0" smtClean="0"/>
              <a:t>*employees</a:t>
            </a:r>
          </a:p>
        </p:txBody>
      </p:sp>
    </p:spTree>
    <p:extLst>
      <p:ext uri="{BB962C8B-B14F-4D97-AF65-F5344CB8AC3E}">
        <p14:creationId xmlns:p14="http://schemas.microsoft.com/office/powerpoint/2010/main" val="20693516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With a simple ambition</a:t>
            </a:r>
            <a:endParaRPr lang="en-GB" dirty="0"/>
          </a:p>
        </p:txBody>
      </p:sp>
      <p:sp>
        <p:nvSpPr>
          <p:cNvPr id="2" name="TextBox 1"/>
          <p:cNvSpPr txBox="1"/>
          <p:nvPr/>
        </p:nvSpPr>
        <p:spPr>
          <a:xfrm>
            <a:off x="1353312" y="1795502"/>
            <a:ext cx="7071360" cy="2238287"/>
          </a:xfrm>
          <a:prstGeom prst="rect">
            <a:avLst/>
          </a:prstGeom>
          <a:noFill/>
          <a:ln>
            <a:solidFill>
              <a:schemeClr val="bg1"/>
            </a:solidFill>
          </a:ln>
          <a:effectLst>
            <a:innerShdw blurRad="63500" dist="50800" dir="16200000">
              <a:prstClr val="black">
                <a:alpha val="50000"/>
              </a:prstClr>
            </a:innerShdw>
          </a:effectLst>
        </p:spPr>
        <p:txBody>
          <a:bodyPr wrap="square" lIns="72000" tIns="72000" rIns="72000" bIns="72000" rtlCol="0">
            <a:spAutoFit/>
          </a:bodyPr>
          <a:lstStyle/>
          <a:p>
            <a:r>
              <a:rPr lang="en-GB" sz="4400" b="1" dirty="0" smtClean="0">
                <a:solidFill>
                  <a:schemeClr val="accent5"/>
                </a:solidFill>
              </a:rPr>
              <a:t>To help researchers, students, teachers and professionals to achieve and discover more</a:t>
            </a:r>
            <a:r>
              <a:rPr lang="en-GB" sz="1000" dirty="0" smtClean="0"/>
              <a:t>..</a:t>
            </a:r>
          </a:p>
        </p:txBody>
      </p:sp>
    </p:spTree>
    <p:extLst>
      <p:ext uri="{BB962C8B-B14F-4D97-AF65-F5344CB8AC3E}">
        <p14:creationId xmlns:p14="http://schemas.microsoft.com/office/powerpoint/2010/main" val="3240205140"/>
      </p:ext>
    </p:extLst>
  </p:cSld>
  <p:clrMapOvr>
    <a:masterClrMapping/>
  </p:clrMapOvr>
  <p:timing>
    <p:tnLst>
      <p:par>
        <p:cTn id="1" dur="indefinite" restart="never" nodeType="tmRoot"/>
      </p:par>
    </p:tnLst>
  </p:timing>
</p:sld>
</file>

<file path=ppt/theme/theme1.xml><?xml version="1.0" encoding="utf-8"?>
<a:theme xmlns:a="http://schemas.openxmlformats.org/drawingml/2006/main" name="Springer Nature">
  <a:themeElements>
    <a:clrScheme name="SpringerNature">
      <a:dk1>
        <a:srgbClr val="58595B"/>
      </a:dk1>
      <a:lt1>
        <a:srgbClr val="FFFFFF"/>
      </a:lt1>
      <a:dk2>
        <a:srgbClr val="608BA3"/>
      </a:dk2>
      <a:lt2>
        <a:srgbClr val="CEDBE0"/>
      </a:lt2>
      <a:accent1>
        <a:srgbClr val="1A2D59"/>
      </a:accent1>
      <a:accent2>
        <a:srgbClr val="3C9CD7"/>
      </a:accent2>
      <a:accent3>
        <a:srgbClr val="DB1830"/>
      </a:accent3>
      <a:accent4>
        <a:srgbClr val="183642"/>
      </a:accent4>
      <a:accent5>
        <a:srgbClr val="486A7E"/>
      </a:accent5>
      <a:accent6>
        <a:srgbClr val="8FAEC1"/>
      </a:accent6>
      <a:hlink>
        <a:srgbClr val="937CB9"/>
      </a:hlink>
      <a:folHlink>
        <a:srgbClr val="00B8B0"/>
      </a:folHlink>
    </a:clrScheme>
    <a:fontScheme name="Springer Nature">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lIns="72000" tIns="72000" rIns="72000" bIns="72000" rtlCol="0" anchor="ctr" anchorCtr="1"/>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72000" tIns="72000" rIns="72000" bIns="72000" rtlCol="0">
        <a:spAutoFit/>
      </a:bodyPr>
      <a:lstStyle>
        <a:defPPr>
          <a:defRPr sz="1000" dirty="0" smtClean="0"/>
        </a:defPPr>
      </a:lstStyle>
    </a:txDef>
  </a:objectDefaults>
  <a:extraClrSchemeLst/>
  <a:extLst>
    <a:ext uri="{05A4C25C-085E-4340-85A3-A5531E510DB2}">
      <thm15:themeFamily xmlns:thm15="http://schemas.microsoft.com/office/thememl/2012/main" xmlns="" name="BRG100002_Springer Nature Template_v04" id="{2B3DCF36-F8F4-4735-8928-AA1C483D4EE3}" vid="{9330FAC6-04A6-4FB3-9036-E66FB3B23F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BRG100002_Springer Nature Template_v04</Template>
  <TotalTime>0</TotalTime>
  <Words>1967</Words>
  <Application>Microsoft Office PowerPoint</Application>
  <PresentationFormat>A4 Paper (210x297 mm)</PresentationFormat>
  <Paragraphs>389</Paragraphs>
  <Slides>28</Slides>
  <Notes>13</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Springer Nature</vt:lpstr>
      <vt:lpstr>Springer Nature: New content and solutions </vt:lpstr>
      <vt:lpstr>A strategic merger between three famous publishers</vt:lpstr>
      <vt:lpstr>Uniting some of the best known brands in our field</vt:lpstr>
      <vt:lpstr>Home to a breadth and depth of imprints, journals and products</vt:lpstr>
      <vt:lpstr>Our leading brands</vt:lpstr>
      <vt:lpstr>Our science business imprints and products</vt:lpstr>
      <vt:lpstr>Focused on science, education and professional publishing</vt:lpstr>
      <vt:lpstr>Based where our customers need us to be</vt:lpstr>
      <vt:lpstr>With a simple ambition</vt:lpstr>
      <vt:lpstr>What this means for the research community</vt:lpstr>
      <vt:lpstr>PowerPoint Presentation</vt:lpstr>
      <vt:lpstr>Leading eBook Publishers: total number of eBooks available</vt:lpstr>
      <vt:lpstr>Springer Nature:  the most relevant publishers in STM e HSS</vt:lpstr>
      <vt:lpstr>Palgrave eBooks: the content</vt:lpstr>
      <vt:lpstr>Springer eBooks: the content</vt:lpstr>
      <vt:lpstr>How the integration took place?</vt:lpstr>
      <vt:lpstr>2016 eBook packages: The changes</vt:lpstr>
      <vt:lpstr>The new packages: the Humanities and Social Science Collections</vt:lpstr>
      <vt:lpstr>Springer and Palgrave eBooks  2016</vt:lpstr>
      <vt:lpstr>The Subject Collections 2016</vt:lpstr>
      <vt:lpstr>PowerPoint Presentation</vt:lpstr>
      <vt:lpstr>Features…</vt:lpstr>
      <vt:lpstr>MyCopy</vt:lpstr>
      <vt:lpstr>PowerPoint Presentation</vt:lpstr>
      <vt:lpstr>Download or search the whole book</vt:lpstr>
      <vt:lpstr>Springer licenses offer flexible terms</vt:lpstr>
      <vt:lpstr>Dedicated support resources:</vt:lpstr>
      <vt:lpstr>How to contact us: http://www.springer.com/it/librarians/contact-us   Questions?   Thank you!  Andrea Testa Licensing Manager, Italy</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Bridget Ruffell</dc:creator>
  <cp:lastModifiedBy>AndreaT</cp:lastModifiedBy>
  <cp:revision>63</cp:revision>
  <cp:lastPrinted>2015-08-20T10:07:50Z</cp:lastPrinted>
  <dcterms:created xsi:type="dcterms:W3CDTF">2015-07-02T06:42:03Z</dcterms:created>
  <dcterms:modified xsi:type="dcterms:W3CDTF">2016-05-12T12:49:03Z</dcterms:modified>
</cp:coreProperties>
</file>