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4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6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4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6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4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4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1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3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3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139B7-9F6F-481A-83D2-38D58F607886}" type="datetimeFigureOut">
              <a:rPr lang="en-US" smtClean="0"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57E1-7E50-46A1-8C0E-3B9177AC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3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Administrator\Desktop\Projekti\Prisht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11582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51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dministrator\Desktop\Projekti\Pe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400" y="0"/>
            <a:ext cx="12268200" cy="71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55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Administrator\Desktop\Projekti\Priz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0"/>
            <a:ext cx="115824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58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Administrator\Desktop\Projekti\Mitrov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573000" cy="696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78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Administrator\Desktop\Projekti\Gjak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400" y="0"/>
            <a:ext cx="12496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2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Administrator\Desktop\Projekti\Brezov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" y="0"/>
            <a:ext cx="12573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49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Administrator\Desktop\Projekti\Dec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0"/>
            <a:ext cx="12877800" cy="697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85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Web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II</dc:title>
  <dc:creator>Administrator</dc:creator>
  <cp:lastModifiedBy>Administrator</cp:lastModifiedBy>
  <cp:revision>1</cp:revision>
  <dcterms:created xsi:type="dcterms:W3CDTF">2014-04-08T08:02:11Z</dcterms:created>
  <dcterms:modified xsi:type="dcterms:W3CDTF">2014-04-08T08:14:30Z</dcterms:modified>
</cp:coreProperties>
</file>